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slides/slide10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7" r:id="rId5"/>
  </p:sldMasterIdLst>
  <p:notesMasterIdLst>
    <p:notesMasterId r:id="rId146"/>
  </p:notesMasterIdLst>
  <p:handoutMasterIdLst>
    <p:handoutMasterId r:id="rId147"/>
  </p:handoutMasterIdLst>
  <p:sldIdLst>
    <p:sldId id="2147469692" r:id="rId6"/>
    <p:sldId id="2076138228" r:id="rId7"/>
    <p:sldId id="2147469691" r:id="rId8"/>
    <p:sldId id="2147469673" r:id="rId9"/>
    <p:sldId id="2147469674" r:id="rId10"/>
    <p:sldId id="2147469690" r:id="rId11"/>
    <p:sldId id="2076138497" r:id="rId12"/>
    <p:sldId id="2076138527" r:id="rId13"/>
    <p:sldId id="2076138500" r:id="rId14"/>
    <p:sldId id="2076138605" r:id="rId15"/>
    <p:sldId id="2076138503" r:id="rId16"/>
    <p:sldId id="2076138604" r:id="rId17"/>
    <p:sldId id="2076138501" r:id="rId18"/>
    <p:sldId id="2076138505" r:id="rId19"/>
    <p:sldId id="2076138511" r:id="rId20"/>
    <p:sldId id="2076138514" r:id="rId21"/>
    <p:sldId id="2076138529" r:id="rId22"/>
    <p:sldId id="2076138530" r:id="rId23"/>
    <p:sldId id="2076138531" r:id="rId24"/>
    <p:sldId id="2076138532" r:id="rId25"/>
    <p:sldId id="2076138533" r:id="rId26"/>
    <p:sldId id="2076138534" r:id="rId27"/>
    <p:sldId id="2076138542" r:id="rId28"/>
    <p:sldId id="2076138546" r:id="rId29"/>
    <p:sldId id="2076138550" r:id="rId30"/>
    <p:sldId id="2076138592" r:id="rId31"/>
    <p:sldId id="2076138549" r:id="rId32"/>
    <p:sldId id="2076138559" r:id="rId33"/>
    <p:sldId id="2076138555" r:id="rId34"/>
    <p:sldId id="2076138554" r:id="rId35"/>
    <p:sldId id="2076138560" r:id="rId36"/>
    <p:sldId id="2076138586" r:id="rId37"/>
    <p:sldId id="2076138587" r:id="rId38"/>
    <p:sldId id="2076138562" r:id="rId39"/>
    <p:sldId id="2076138570" r:id="rId40"/>
    <p:sldId id="2076138591" r:id="rId41"/>
    <p:sldId id="2076138575" r:id="rId42"/>
    <p:sldId id="2076138590" r:id="rId43"/>
    <p:sldId id="2076138324" r:id="rId44"/>
    <p:sldId id="2076138247" r:id="rId45"/>
    <p:sldId id="2076138248" r:id="rId46"/>
    <p:sldId id="2076138249" r:id="rId47"/>
    <p:sldId id="2076138250" r:id="rId48"/>
    <p:sldId id="2147469693" r:id="rId49"/>
    <p:sldId id="2147469694" r:id="rId50"/>
    <p:sldId id="2147469682" r:id="rId51"/>
    <p:sldId id="2076138357" r:id="rId52"/>
    <p:sldId id="2076138254" r:id="rId53"/>
    <p:sldId id="2147469695" r:id="rId54"/>
    <p:sldId id="2147469696" r:id="rId55"/>
    <p:sldId id="2147469697" r:id="rId56"/>
    <p:sldId id="2076138255" r:id="rId57"/>
    <p:sldId id="2147469678" r:id="rId58"/>
    <p:sldId id="2076136043" r:id="rId59"/>
    <p:sldId id="2076136044" r:id="rId60"/>
    <p:sldId id="2076136071" r:id="rId61"/>
    <p:sldId id="2076136051" r:id="rId62"/>
    <p:sldId id="2147469689" r:id="rId63"/>
    <p:sldId id="2076138257" r:id="rId64"/>
    <p:sldId id="2076138258" r:id="rId65"/>
    <p:sldId id="2147469698" r:id="rId66"/>
    <p:sldId id="2147469679" r:id="rId67"/>
    <p:sldId id="2147469680" r:id="rId68"/>
    <p:sldId id="2076138261" r:id="rId69"/>
    <p:sldId id="2076138262" r:id="rId70"/>
    <p:sldId id="2076138263" r:id="rId71"/>
    <p:sldId id="2076138264" r:id="rId72"/>
    <p:sldId id="2076138265" r:id="rId73"/>
    <p:sldId id="2076138266" r:id="rId74"/>
    <p:sldId id="2076138267" r:id="rId75"/>
    <p:sldId id="2147469683" r:id="rId76"/>
    <p:sldId id="2076138325" r:id="rId77"/>
    <p:sldId id="2076138288" r:id="rId78"/>
    <p:sldId id="2076138299" r:id="rId79"/>
    <p:sldId id="2076138300" r:id="rId80"/>
    <p:sldId id="2076138298" r:id="rId81"/>
    <p:sldId id="2076138301" r:id="rId82"/>
    <p:sldId id="2076138319" r:id="rId83"/>
    <p:sldId id="2076138309" r:id="rId84"/>
    <p:sldId id="2076138310" r:id="rId85"/>
    <p:sldId id="2076138311" r:id="rId86"/>
    <p:sldId id="2076138312" r:id="rId87"/>
    <p:sldId id="2076138306" r:id="rId88"/>
    <p:sldId id="2076138293" r:id="rId89"/>
    <p:sldId id="2076138295" r:id="rId90"/>
    <p:sldId id="2076138302" r:id="rId91"/>
    <p:sldId id="2076138303" r:id="rId92"/>
    <p:sldId id="2076138320" r:id="rId93"/>
    <p:sldId id="2076138304" r:id="rId94"/>
    <p:sldId id="2076138305" r:id="rId95"/>
    <p:sldId id="2076138308" r:id="rId96"/>
    <p:sldId id="2076138307" r:id="rId97"/>
    <p:sldId id="2076138321" r:id="rId98"/>
    <p:sldId id="2076138315" r:id="rId99"/>
    <p:sldId id="2076138316" r:id="rId100"/>
    <p:sldId id="2147469686" r:id="rId101"/>
    <p:sldId id="2076138289" r:id="rId102"/>
    <p:sldId id="2076138327" r:id="rId103"/>
    <p:sldId id="2076138328" r:id="rId104"/>
    <p:sldId id="2076138329" r:id="rId105"/>
    <p:sldId id="2076138331" r:id="rId106"/>
    <p:sldId id="2076138332" r:id="rId107"/>
    <p:sldId id="2076138333" r:id="rId108"/>
    <p:sldId id="2076138334" r:id="rId109"/>
    <p:sldId id="2076138335" r:id="rId110"/>
    <p:sldId id="2076138336" r:id="rId111"/>
    <p:sldId id="2076138337" r:id="rId112"/>
    <p:sldId id="2076138338" r:id="rId113"/>
    <p:sldId id="2076138339" r:id="rId114"/>
    <p:sldId id="2076138340" r:id="rId115"/>
    <p:sldId id="2076138342" r:id="rId116"/>
    <p:sldId id="2076138343" r:id="rId117"/>
    <p:sldId id="2076138352" r:id="rId118"/>
    <p:sldId id="2076138344" r:id="rId119"/>
    <p:sldId id="2076138346" r:id="rId120"/>
    <p:sldId id="2076138347" r:id="rId121"/>
    <p:sldId id="2076138345" r:id="rId122"/>
    <p:sldId id="2076138349" r:id="rId123"/>
    <p:sldId id="2076138350" r:id="rId124"/>
    <p:sldId id="2076138348" r:id="rId125"/>
    <p:sldId id="2076138353" r:id="rId126"/>
    <p:sldId id="2076138355" r:id="rId127"/>
    <p:sldId id="2147469684" r:id="rId128"/>
    <p:sldId id="2076138269" r:id="rId129"/>
    <p:sldId id="2076138273" r:id="rId130"/>
    <p:sldId id="2076138270" r:id="rId131"/>
    <p:sldId id="2076138272" r:id="rId132"/>
    <p:sldId id="2076138271" r:id="rId133"/>
    <p:sldId id="2076138274" r:id="rId134"/>
    <p:sldId id="2076138275" r:id="rId135"/>
    <p:sldId id="2076138281" r:id="rId136"/>
    <p:sldId id="2076138276" r:id="rId137"/>
    <p:sldId id="2076138277" r:id="rId138"/>
    <p:sldId id="2076138278" r:id="rId139"/>
    <p:sldId id="2076138279" r:id="rId140"/>
    <p:sldId id="2076138280" r:id="rId141"/>
    <p:sldId id="2147469685" r:id="rId142"/>
    <p:sldId id="2147469687" r:id="rId143"/>
    <p:sldId id="2147469688" r:id="rId144"/>
    <p:sldId id="2076138282" r:id="rId145"/>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E1E42DC-C211-4C6D-83D7-2AC39CC02E63}">
          <p14:sldIdLst>
            <p14:sldId id="2147469692"/>
            <p14:sldId id="2076138228"/>
            <p14:sldId id="2147469691"/>
            <p14:sldId id="2147469673"/>
            <p14:sldId id="2147469674"/>
            <p14:sldId id="2147469690"/>
          </p14:sldIdLst>
        </p14:section>
        <p14:section name="Threat Landscape" id="{0F6A5EA2-16F7-44AE-B82A-DE1E1EA72491}">
          <p14:sldIdLst>
            <p14:sldId id="2076138497"/>
            <p14:sldId id="2076138527"/>
            <p14:sldId id="2076138500"/>
            <p14:sldId id="2076138605"/>
            <p14:sldId id="2076138503"/>
            <p14:sldId id="2076138604"/>
            <p14:sldId id="2076138501"/>
            <p14:sldId id="2076138505"/>
            <p14:sldId id="2076138511"/>
            <p14:sldId id="2076138514"/>
            <p14:sldId id="2076138529"/>
            <p14:sldId id="2076138530"/>
            <p14:sldId id="2076138531"/>
            <p14:sldId id="2076138532"/>
            <p14:sldId id="2076138533"/>
            <p14:sldId id="2076138534"/>
            <p14:sldId id="2076138542"/>
            <p14:sldId id="2076138546"/>
            <p14:sldId id="2076138550"/>
            <p14:sldId id="2076138592"/>
            <p14:sldId id="2076138549"/>
            <p14:sldId id="2076138559"/>
            <p14:sldId id="2076138555"/>
            <p14:sldId id="2076138554"/>
            <p14:sldId id="2076138560"/>
            <p14:sldId id="2076138586"/>
            <p14:sldId id="2076138587"/>
            <p14:sldId id="2076138562"/>
            <p14:sldId id="2076138570"/>
            <p14:sldId id="2076138591"/>
            <p14:sldId id="2076138575"/>
            <p14:sldId id="2076138590"/>
          </p14:sldIdLst>
        </p14:section>
        <p14:section name="Zero Trust" id="{BE8D8243-A53A-4B73-B8BB-A7CF0253DC53}">
          <p14:sldIdLst>
            <p14:sldId id="2076138324"/>
            <p14:sldId id="2076138247"/>
            <p14:sldId id="2076138248"/>
            <p14:sldId id="2076138249"/>
            <p14:sldId id="2076138250"/>
            <p14:sldId id="2147469693"/>
            <p14:sldId id="2147469694"/>
            <p14:sldId id="2147469682"/>
            <p14:sldId id="2076138357"/>
            <p14:sldId id="2076138254"/>
            <p14:sldId id="2147469695"/>
            <p14:sldId id="2147469696"/>
            <p14:sldId id="2147469697"/>
            <p14:sldId id="2076138255"/>
            <p14:sldId id="2147469678"/>
            <p14:sldId id="2076136043"/>
            <p14:sldId id="2076136044"/>
            <p14:sldId id="2076136071"/>
            <p14:sldId id="2076136051"/>
            <p14:sldId id="2147469689"/>
            <p14:sldId id="2076138257"/>
            <p14:sldId id="2076138258"/>
            <p14:sldId id="2147469698"/>
            <p14:sldId id="2147469679"/>
            <p14:sldId id="2147469680"/>
            <p14:sldId id="2076138261"/>
            <p14:sldId id="2076138262"/>
            <p14:sldId id="2076138263"/>
            <p14:sldId id="2076138264"/>
            <p14:sldId id="2076138265"/>
            <p14:sldId id="2076138266"/>
            <p14:sldId id="2076138267"/>
            <p14:sldId id="2147469683"/>
          </p14:sldIdLst>
        </p14:section>
        <p14:section name="Modern SOC" id="{3445D0C9-711B-4956-81C8-6305A8CA6F4D}">
          <p14:sldIdLst>
            <p14:sldId id="2076138325"/>
            <p14:sldId id="2076138288"/>
            <p14:sldId id="2076138299"/>
            <p14:sldId id="2076138300"/>
            <p14:sldId id="2076138298"/>
            <p14:sldId id="2076138301"/>
            <p14:sldId id="2076138319"/>
            <p14:sldId id="2076138309"/>
            <p14:sldId id="2076138310"/>
            <p14:sldId id="2076138311"/>
            <p14:sldId id="2076138312"/>
            <p14:sldId id="2076138306"/>
            <p14:sldId id="2076138293"/>
            <p14:sldId id="2076138295"/>
            <p14:sldId id="2076138302"/>
            <p14:sldId id="2076138303"/>
            <p14:sldId id="2076138320"/>
            <p14:sldId id="2076138304"/>
            <p14:sldId id="2076138305"/>
            <p14:sldId id="2076138308"/>
            <p14:sldId id="2076138307"/>
            <p14:sldId id="2076138321"/>
            <p14:sldId id="2076138315"/>
            <p14:sldId id="2076138316"/>
            <p14:sldId id="2147469686"/>
          </p14:sldIdLst>
        </p14:section>
        <p14:section name="SecDevOps" id="{7FC844DA-0D30-4F1F-9EDE-4D04811DCB0B}">
          <p14:sldIdLst>
            <p14:sldId id="2076138289"/>
            <p14:sldId id="2076138327"/>
            <p14:sldId id="2076138328"/>
            <p14:sldId id="2076138329"/>
            <p14:sldId id="2076138331"/>
            <p14:sldId id="2076138332"/>
            <p14:sldId id="2076138333"/>
            <p14:sldId id="2076138334"/>
            <p14:sldId id="2076138335"/>
            <p14:sldId id="2076138336"/>
            <p14:sldId id="2076138337"/>
            <p14:sldId id="2076138338"/>
            <p14:sldId id="2076138339"/>
            <p14:sldId id="2076138340"/>
            <p14:sldId id="2076138342"/>
            <p14:sldId id="2076138343"/>
            <p14:sldId id="2076138352"/>
            <p14:sldId id="2076138344"/>
            <p14:sldId id="2076138346"/>
            <p14:sldId id="2076138347"/>
            <p14:sldId id="2076138345"/>
            <p14:sldId id="2076138349"/>
            <p14:sldId id="2076138350"/>
            <p14:sldId id="2076138348"/>
            <p14:sldId id="2076138353"/>
            <p14:sldId id="2076138355"/>
            <p14:sldId id="2147469684"/>
          </p14:sldIdLst>
        </p14:section>
        <p14:section name="Cloud Security" id="{B6006403-74D0-4C9D-81E8-F820A2F2324A}">
          <p14:sldIdLst>
            <p14:sldId id="2076138269"/>
            <p14:sldId id="2076138273"/>
            <p14:sldId id="2076138270"/>
            <p14:sldId id="2076138272"/>
            <p14:sldId id="2076138271"/>
            <p14:sldId id="2076138274"/>
            <p14:sldId id="2076138275"/>
            <p14:sldId id="2076138281"/>
            <p14:sldId id="2076138276"/>
            <p14:sldId id="2076138277"/>
            <p14:sldId id="2076138278"/>
            <p14:sldId id="2076138279"/>
            <p14:sldId id="2076138280"/>
            <p14:sldId id="2147469685"/>
          </p14:sldIdLst>
        </p14:section>
        <p14:section name="Closure" id="{6B1C3CB8-FC50-4C8D-8CED-05D6EAF4D340}">
          <p14:sldIdLst>
            <p14:sldId id="2147469687"/>
            <p14:sldId id="2147469688"/>
            <p14:sldId id="2076138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2929"/>
    <a:srgbClr val="FFB900"/>
    <a:srgbClr val="107C10"/>
    <a:srgbClr val="666666"/>
    <a:srgbClr val="0078D4"/>
    <a:srgbClr val="FF9349"/>
    <a:srgbClr val="D2D2D2"/>
    <a:srgbClr val="D83B01"/>
    <a:srgbClr val="6A4B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F58A3-792E-4D49-9624-AF02ABD2B783}" v="8" dt="2022-07-20T17:46:49.6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27" y="534"/>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p:scale>
          <a:sx n="1" d="2"/>
          <a:sy n="1" d="2"/>
        </p:scale>
        <p:origin x="0" y="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presProps" Target="presProp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microsoft.com/office/2016/11/relationships/changesInfo" Target="changesInfos/changesInfo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microsoft.com/office/2015/10/relationships/revisionInfo" Target="revisionInfo.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Halbheer" userId="a256a7e3-d8e1-4cbe-a365-586ae11378d1" providerId="ADAL" clId="{D41C21A9-5241-4CBC-95EE-0C3CB3233487}"/>
    <pc:docChg chg="undo custSel addSld delSld modSld sldOrd addSection delSection modSection modNotesMaster modHandout">
      <pc:chgData name="Roger Halbheer" userId="a256a7e3-d8e1-4cbe-a365-586ae11378d1" providerId="ADAL" clId="{D41C21A9-5241-4CBC-95EE-0C3CB3233487}" dt="2022-02-09T14:11:49.688" v="168"/>
      <pc:docMkLst>
        <pc:docMk/>
      </pc:docMkLst>
      <pc:sldChg chg="add del">
        <pc:chgData name="Roger Halbheer" userId="a256a7e3-d8e1-4cbe-a365-586ae11378d1" providerId="ADAL" clId="{D41C21A9-5241-4CBC-95EE-0C3CB3233487}" dt="2022-01-11T14:38:50.670" v="18"/>
        <pc:sldMkLst>
          <pc:docMk/>
          <pc:sldMk cId="2767857539" sldId="2076136043"/>
        </pc:sldMkLst>
      </pc:sldChg>
      <pc:sldChg chg="add del">
        <pc:chgData name="Roger Halbheer" userId="a256a7e3-d8e1-4cbe-a365-586ae11378d1" providerId="ADAL" clId="{D41C21A9-5241-4CBC-95EE-0C3CB3233487}" dt="2022-01-11T14:38:50.670" v="18"/>
        <pc:sldMkLst>
          <pc:docMk/>
          <pc:sldMk cId="803311512" sldId="2076136044"/>
        </pc:sldMkLst>
      </pc:sldChg>
      <pc:sldChg chg="add del">
        <pc:chgData name="Roger Halbheer" userId="a256a7e3-d8e1-4cbe-a365-586ae11378d1" providerId="ADAL" clId="{D41C21A9-5241-4CBC-95EE-0C3CB3233487}" dt="2022-01-11T14:38:50.670" v="18"/>
        <pc:sldMkLst>
          <pc:docMk/>
          <pc:sldMk cId="1250489730" sldId="2076136051"/>
        </pc:sldMkLst>
      </pc:sldChg>
      <pc:sldChg chg="add del">
        <pc:chgData name="Roger Halbheer" userId="a256a7e3-d8e1-4cbe-a365-586ae11378d1" providerId="ADAL" clId="{D41C21A9-5241-4CBC-95EE-0C3CB3233487}" dt="2022-01-11T14:38:50.670" v="18"/>
        <pc:sldMkLst>
          <pc:docMk/>
          <pc:sldMk cId="3534043106" sldId="2076136071"/>
        </pc:sldMkLst>
      </pc:sldChg>
      <pc:sldChg chg="modSp mod">
        <pc:chgData name="Roger Halbheer" userId="a256a7e3-d8e1-4cbe-a365-586ae11378d1" providerId="ADAL" clId="{D41C21A9-5241-4CBC-95EE-0C3CB3233487}" dt="2022-01-11T14:47:40.286" v="103" actId="20577"/>
        <pc:sldMkLst>
          <pc:docMk/>
          <pc:sldMk cId="2669305560" sldId="2076138207"/>
        </pc:sldMkLst>
        <pc:spChg chg="mod">
          <ac:chgData name="Roger Halbheer" userId="a256a7e3-d8e1-4cbe-a365-586ae11378d1" providerId="ADAL" clId="{D41C21A9-5241-4CBC-95EE-0C3CB3233487}" dt="2022-01-11T14:47:40.286" v="103" actId="20577"/>
          <ac:spMkLst>
            <pc:docMk/>
            <pc:sldMk cId="2669305560" sldId="2076138207"/>
            <ac:spMk id="4" creationId="{00000000-0000-0000-0000-000000000000}"/>
          </ac:spMkLst>
        </pc:spChg>
      </pc:sldChg>
      <pc:sldChg chg="addSp modSp mod">
        <pc:chgData name="Roger Halbheer" userId="a256a7e3-d8e1-4cbe-a365-586ae11378d1" providerId="ADAL" clId="{D41C21A9-5241-4CBC-95EE-0C3CB3233487}" dt="2022-02-09T14:11:49.688" v="168"/>
        <pc:sldMkLst>
          <pc:docMk/>
          <pc:sldMk cId="1692797587" sldId="2076138228"/>
        </pc:sldMkLst>
        <pc:spChg chg="add mod">
          <ac:chgData name="Roger Halbheer" userId="a256a7e3-d8e1-4cbe-a365-586ae11378d1" providerId="ADAL" clId="{D41C21A9-5241-4CBC-95EE-0C3CB3233487}" dt="2022-01-12T10:01:15.922" v="154" actId="20577"/>
          <ac:spMkLst>
            <pc:docMk/>
            <pc:sldMk cId="1692797587" sldId="2076138228"/>
            <ac:spMk id="5" creationId="{4B461887-D240-4323-97B2-A67FDE54A17D}"/>
          </ac:spMkLst>
        </pc:spChg>
        <pc:spChg chg="mod">
          <ac:chgData name="Roger Halbheer" userId="a256a7e3-d8e1-4cbe-a365-586ae11378d1" providerId="ADAL" clId="{D41C21A9-5241-4CBC-95EE-0C3CB3233487}" dt="2022-02-09T14:11:49.688" v="168"/>
          <ac:spMkLst>
            <pc:docMk/>
            <pc:sldMk cId="1692797587" sldId="2076138228"/>
            <ac:spMk id="13" creationId="{4A462152-18B1-4B63-91A1-B51FFE4C67FE}"/>
          </ac:spMkLst>
        </pc:spChg>
      </pc:sldChg>
      <pc:sldChg chg="modSp add del mod">
        <pc:chgData name="Roger Halbheer" userId="a256a7e3-d8e1-4cbe-a365-586ae11378d1" providerId="ADAL" clId="{D41C21A9-5241-4CBC-95EE-0C3CB3233487}" dt="2022-01-11T14:39:22.937" v="21" actId="6549"/>
        <pc:sldMkLst>
          <pc:docMk/>
          <pc:sldMk cId="1140686406" sldId="2076138247"/>
        </pc:sldMkLst>
        <pc:spChg chg="mod">
          <ac:chgData name="Roger Halbheer" userId="a256a7e3-d8e1-4cbe-a365-586ae11378d1" providerId="ADAL" clId="{D41C21A9-5241-4CBC-95EE-0C3CB3233487}" dt="2022-01-11T14:39:22.937" v="21" actId="6549"/>
          <ac:spMkLst>
            <pc:docMk/>
            <pc:sldMk cId="1140686406" sldId="2076138247"/>
            <ac:spMk id="2" creationId="{41412AB4-2AC8-4285-996C-12369E728642}"/>
          </ac:spMkLst>
        </pc:spChg>
      </pc:sldChg>
      <pc:sldChg chg="add del">
        <pc:chgData name="Roger Halbheer" userId="a256a7e3-d8e1-4cbe-a365-586ae11378d1" providerId="ADAL" clId="{D41C21A9-5241-4CBC-95EE-0C3CB3233487}" dt="2022-01-11T14:38:50.670" v="18"/>
        <pc:sldMkLst>
          <pc:docMk/>
          <pc:sldMk cId="2383618234" sldId="2076138248"/>
        </pc:sldMkLst>
      </pc:sldChg>
      <pc:sldChg chg="add del">
        <pc:chgData name="Roger Halbheer" userId="a256a7e3-d8e1-4cbe-a365-586ae11378d1" providerId="ADAL" clId="{D41C21A9-5241-4CBC-95EE-0C3CB3233487}" dt="2022-01-11T14:38:50.670" v="18"/>
        <pc:sldMkLst>
          <pc:docMk/>
          <pc:sldMk cId="253872918" sldId="2076138249"/>
        </pc:sldMkLst>
      </pc:sldChg>
      <pc:sldChg chg="add del">
        <pc:chgData name="Roger Halbheer" userId="a256a7e3-d8e1-4cbe-a365-586ae11378d1" providerId="ADAL" clId="{D41C21A9-5241-4CBC-95EE-0C3CB3233487}" dt="2022-01-11T14:38:50.670" v="18"/>
        <pc:sldMkLst>
          <pc:docMk/>
          <pc:sldMk cId="2989953692" sldId="2076138250"/>
        </pc:sldMkLst>
      </pc:sldChg>
      <pc:sldChg chg="add del">
        <pc:chgData name="Roger Halbheer" userId="a256a7e3-d8e1-4cbe-a365-586ae11378d1" providerId="ADAL" clId="{D41C21A9-5241-4CBC-95EE-0C3CB3233487}" dt="2022-01-11T14:38:50.670" v="18"/>
        <pc:sldMkLst>
          <pc:docMk/>
          <pc:sldMk cId="1995112613" sldId="2076138251"/>
        </pc:sldMkLst>
      </pc:sldChg>
      <pc:sldChg chg="add del setBg">
        <pc:chgData name="Roger Halbheer" userId="a256a7e3-d8e1-4cbe-a365-586ae11378d1" providerId="ADAL" clId="{D41C21A9-5241-4CBC-95EE-0C3CB3233487}" dt="2022-01-11T14:38:50.670" v="18"/>
        <pc:sldMkLst>
          <pc:docMk/>
          <pc:sldMk cId="3278050504" sldId="2076138253"/>
        </pc:sldMkLst>
      </pc:sldChg>
      <pc:sldChg chg="add del">
        <pc:chgData name="Roger Halbheer" userId="a256a7e3-d8e1-4cbe-a365-586ae11378d1" providerId="ADAL" clId="{D41C21A9-5241-4CBC-95EE-0C3CB3233487}" dt="2022-01-11T14:38:50.670" v="18"/>
        <pc:sldMkLst>
          <pc:docMk/>
          <pc:sldMk cId="1395797450" sldId="2076138254"/>
        </pc:sldMkLst>
      </pc:sldChg>
      <pc:sldChg chg="add del">
        <pc:chgData name="Roger Halbheer" userId="a256a7e3-d8e1-4cbe-a365-586ae11378d1" providerId="ADAL" clId="{D41C21A9-5241-4CBC-95EE-0C3CB3233487}" dt="2022-01-11T14:38:50.670" v="18"/>
        <pc:sldMkLst>
          <pc:docMk/>
          <pc:sldMk cId="4206546073" sldId="2076138255"/>
        </pc:sldMkLst>
      </pc:sldChg>
      <pc:sldChg chg="add del">
        <pc:chgData name="Roger Halbheer" userId="a256a7e3-d8e1-4cbe-a365-586ae11378d1" providerId="ADAL" clId="{D41C21A9-5241-4CBC-95EE-0C3CB3233487}" dt="2022-01-11T14:38:50.670" v="18"/>
        <pc:sldMkLst>
          <pc:docMk/>
          <pc:sldMk cId="3224128155" sldId="2076138257"/>
        </pc:sldMkLst>
      </pc:sldChg>
      <pc:sldChg chg="add del">
        <pc:chgData name="Roger Halbheer" userId="a256a7e3-d8e1-4cbe-a365-586ae11378d1" providerId="ADAL" clId="{D41C21A9-5241-4CBC-95EE-0C3CB3233487}" dt="2022-01-11T14:38:50.670" v="18"/>
        <pc:sldMkLst>
          <pc:docMk/>
          <pc:sldMk cId="4045298318" sldId="2076138258"/>
        </pc:sldMkLst>
      </pc:sldChg>
      <pc:sldChg chg="add del modAnim">
        <pc:chgData name="Roger Halbheer" userId="a256a7e3-d8e1-4cbe-a365-586ae11378d1" providerId="ADAL" clId="{D41C21A9-5241-4CBC-95EE-0C3CB3233487}" dt="2022-01-11T14:42:19.524" v="29"/>
        <pc:sldMkLst>
          <pc:docMk/>
          <pc:sldMk cId="748174862" sldId="2076138259"/>
        </pc:sldMkLst>
      </pc:sldChg>
      <pc:sldChg chg="add del">
        <pc:chgData name="Roger Halbheer" userId="a256a7e3-d8e1-4cbe-a365-586ae11378d1" providerId="ADAL" clId="{D41C21A9-5241-4CBC-95EE-0C3CB3233487}" dt="2022-01-11T14:38:50.670" v="18"/>
        <pc:sldMkLst>
          <pc:docMk/>
          <pc:sldMk cId="866348728" sldId="2076138261"/>
        </pc:sldMkLst>
      </pc:sldChg>
      <pc:sldChg chg="add del">
        <pc:chgData name="Roger Halbheer" userId="a256a7e3-d8e1-4cbe-a365-586ae11378d1" providerId="ADAL" clId="{D41C21A9-5241-4CBC-95EE-0C3CB3233487}" dt="2022-01-11T14:38:50.670" v="18"/>
        <pc:sldMkLst>
          <pc:docMk/>
          <pc:sldMk cId="692565854" sldId="2076138262"/>
        </pc:sldMkLst>
      </pc:sldChg>
      <pc:sldChg chg="add del">
        <pc:chgData name="Roger Halbheer" userId="a256a7e3-d8e1-4cbe-a365-586ae11378d1" providerId="ADAL" clId="{D41C21A9-5241-4CBC-95EE-0C3CB3233487}" dt="2022-01-11T14:38:50.670" v="18"/>
        <pc:sldMkLst>
          <pc:docMk/>
          <pc:sldMk cId="72803878" sldId="2076138263"/>
        </pc:sldMkLst>
      </pc:sldChg>
      <pc:sldChg chg="add del">
        <pc:chgData name="Roger Halbheer" userId="a256a7e3-d8e1-4cbe-a365-586ae11378d1" providerId="ADAL" clId="{D41C21A9-5241-4CBC-95EE-0C3CB3233487}" dt="2022-01-11T14:38:50.670" v="18"/>
        <pc:sldMkLst>
          <pc:docMk/>
          <pc:sldMk cId="275043813" sldId="2076138264"/>
        </pc:sldMkLst>
      </pc:sldChg>
      <pc:sldChg chg="add del">
        <pc:chgData name="Roger Halbheer" userId="a256a7e3-d8e1-4cbe-a365-586ae11378d1" providerId="ADAL" clId="{D41C21A9-5241-4CBC-95EE-0C3CB3233487}" dt="2022-01-11T14:38:50.670" v="18"/>
        <pc:sldMkLst>
          <pc:docMk/>
          <pc:sldMk cId="3103437387" sldId="2076138265"/>
        </pc:sldMkLst>
      </pc:sldChg>
      <pc:sldChg chg="add del">
        <pc:chgData name="Roger Halbheer" userId="a256a7e3-d8e1-4cbe-a365-586ae11378d1" providerId="ADAL" clId="{D41C21A9-5241-4CBC-95EE-0C3CB3233487}" dt="2022-01-11T14:38:50.670" v="18"/>
        <pc:sldMkLst>
          <pc:docMk/>
          <pc:sldMk cId="38999129" sldId="2076138266"/>
        </pc:sldMkLst>
      </pc:sldChg>
      <pc:sldChg chg="add del">
        <pc:chgData name="Roger Halbheer" userId="a256a7e3-d8e1-4cbe-a365-586ae11378d1" providerId="ADAL" clId="{D41C21A9-5241-4CBC-95EE-0C3CB3233487}" dt="2022-01-11T14:38:50.670" v="18"/>
        <pc:sldMkLst>
          <pc:docMk/>
          <pc:sldMk cId="2834583215" sldId="2076138267"/>
        </pc:sldMkLst>
      </pc:sldChg>
      <pc:sldChg chg="add del">
        <pc:chgData name="Roger Halbheer" userId="a256a7e3-d8e1-4cbe-a365-586ae11378d1" providerId="ADAL" clId="{D41C21A9-5241-4CBC-95EE-0C3CB3233487}" dt="2022-01-11T14:44:17.177" v="32" actId="47"/>
        <pc:sldMkLst>
          <pc:docMk/>
          <pc:sldMk cId="2625431608" sldId="2076138268"/>
        </pc:sldMkLst>
      </pc:sldChg>
      <pc:sldChg chg="add del">
        <pc:chgData name="Roger Halbheer" userId="a256a7e3-d8e1-4cbe-a365-586ae11378d1" providerId="ADAL" clId="{D41C21A9-5241-4CBC-95EE-0C3CB3233487}" dt="2022-01-11T14:38:50.670" v="18"/>
        <pc:sldMkLst>
          <pc:docMk/>
          <pc:sldMk cId="2643471661" sldId="2076138269"/>
        </pc:sldMkLst>
      </pc:sldChg>
      <pc:sldChg chg="add del">
        <pc:chgData name="Roger Halbheer" userId="a256a7e3-d8e1-4cbe-a365-586ae11378d1" providerId="ADAL" clId="{D41C21A9-5241-4CBC-95EE-0C3CB3233487}" dt="2022-01-11T14:38:50.670" v="18"/>
        <pc:sldMkLst>
          <pc:docMk/>
          <pc:sldMk cId="27473458" sldId="2076138270"/>
        </pc:sldMkLst>
      </pc:sldChg>
      <pc:sldChg chg="add del">
        <pc:chgData name="Roger Halbheer" userId="a256a7e3-d8e1-4cbe-a365-586ae11378d1" providerId="ADAL" clId="{D41C21A9-5241-4CBC-95EE-0C3CB3233487}" dt="2022-01-11T14:38:50.670" v="18"/>
        <pc:sldMkLst>
          <pc:docMk/>
          <pc:sldMk cId="3918326090" sldId="2076138271"/>
        </pc:sldMkLst>
      </pc:sldChg>
      <pc:sldChg chg="add del">
        <pc:chgData name="Roger Halbheer" userId="a256a7e3-d8e1-4cbe-a365-586ae11378d1" providerId="ADAL" clId="{D41C21A9-5241-4CBC-95EE-0C3CB3233487}" dt="2022-01-11T14:38:50.670" v="18"/>
        <pc:sldMkLst>
          <pc:docMk/>
          <pc:sldMk cId="2433699529" sldId="2076138272"/>
        </pc:sldMkLst>
      </pc:sldChg>
      <pc:sldChg chg="add del">
        <pc:chgData name="Roger Halbheer" userId="a256a7e3-d8e1-4cbe-a365-586ae11378d1" providerId="ADAL" clId="{D41C21A9-5241-4CBC-95EE-0C3CB3233487}" dt="2022-01-11T14:38:50.670" v="18"/>
        <pc:sldMkLst>
          <pc:docMk/>
          <pc:sldMk cId="1965899218" sldId="2076138273"/>
        </pc:sldMkLst>
      </pc:sldChg>
      <pc:sldChg chg="add del">
        <pc:chgData name="Roger Halbheer" userId="a256a7e3-d8e1-4cbe-a365-586ae11378d1" providerId="ADAL" clId="{D41C21A9-5241-4CBC-95EE-0C3CB3233487}" dt="2022-01-11T14:38:50.670" v="18"/>
        <pc:sldMkLst>
          <pc:docMk/>
          <pc:sldMk cId="3408239796" sldId="2076138274"/>
        </pc:sldMkLst>
      </pc:sldChg>
      <pc:sldChg chg="add del">
        <pc:chgData name="Roger Halbheer" userId="a256a7e3-d8e1-4cbe-a365-586ae11378d1" providerId="ADAL" clId="{D41C21A9-5241-4CBC-95EE-0C3CB3233487}" dt="2022-01-11T14:38:50.670" v="18"/>
        <pc:sldMkLst>
          <pc:docMk/>
          <pc:sldMk cId="155420765" sldId="2076138275"/>
        </pc:sldMkLst>
      </pc:sldChg>
      <pc:sldChg chg="add del">
        <pc:chgData name="Roger Halbheer" userId="a256a7e3-d8e1-4cbe-a365-586ae11378d1" providerId="ADAL" clId="{D41C21A9-5241-4CBC-95EE-0C3CB3233487}" dt="2022-01-11T14:38:50.670" v="18"/>
        <pc:sldMkLst>
          <pc:docMk/>
          <pc:sldMk cId="965619708" sldId="2076138276"/>
        </pc:sldMkLst>
      </pc:sldChg>
      <pc:sldChg chg="add del">
        <pc:chgData name="Roger Halbheer" userId="a256a7e3-d8e1-4cbe-a365-586ae11378d1" providerId="ADAL" clId="{D41C21A9-5241-4CBC-95EE-0C3CB3233487}" dt="2022-01-11T14:38:50.670" v="18"/>
        <pc:sldMkLst>
          <pc:docMk/>
          <pc:sldMk cId="1673060861" sldId="2076138277"/>
        </pc:sldMkLst>
      </pc:sldChg>
      <pc:sldChg chg="add del">
        <pc:chgData name="Roger Halbheer" userId="a256a7e3-d8e1-4cbe-a365-586ae11378d1" providerId="ADAL" clId="{D41C21A9-5241-4CBC-95EE-0C3CB3233487}" dt="2022-01-11T14:38:50.670" v="18"/>
        <pc:sldMkLst>
          <pc:docMk/>
          <pc:sldMk cId="1671678996" sldId="2076138278"/>
        </pc:sldMkLst>
      </pc:sldChg>
      <pc:sldChg chg="add del">
        <pc:chgData name="Roger Halbheer" userId="a256a7e3-d8e1-4cbe-a365-586ae11378d1" providerId="ADAL" clId="{D41C21A9-5241-4CBC-95EE-0C3CB3233487}" dt="2022-01-11T14:38:50.670" v="18"/>
        <pc:sldMkLst>
          <pc:docMk/>
          <pc:sldMk cId="4113646864" sldId="2076138279"/>
        </pc:sldMkLst>
      </pc:sldChg>
      <pc:sldChg chg="add del">
        <pc:chgData name="Roger Halbheer" userId="a256a7e3-d8e1-4cbe-a365-586ae11378d1" providerId="ADAL" clId="{D41C21A9-5241-4CBC-95EE-0C3CB3233487}" dt="2022-01-11T14:38:50.670" v="18"/>
        <pc:sldMkLst>
          <pc:docMk/>
          <pc:sldMk cId="30209112" sldId="2076138280"/>
        </pc:sldMkLst>
      </pc:sldChg>
      <pc:sldChg chg="add del">
        <pc:chgData name="Roger Halbheer" userId="a256a7e3-d8e1-4cbe-a365-586ae11378d1" providerId="ADAL" clId="{D41C21A9-5241-4CBC-95EE-0C3CB3233487}" dt="2022-01-11T14:38:50.670" v="18"/>
        <pc:sldMkLst>
          <pc:docMk/>
          <pc:sldMk cId="3344718710" sldId="2076138281"/>
        </pc:sldMkLst>
      </pc:sldChg>
      <pc:sldChg chg="add del">
        <pc:chgData name="Roger Halbheer" userId="a256a7e3-d8e1-4cbe-a365-586ae11378d1" providerId="ADAL" clId="{D41C21A9-5241-4CBC-95EE-0C3CB3233487}" dt="2022-01-11T14:38:50.670" v="18"/>
        <pc:sldMkLst>
          <pc:docMk/>
          <pc:sldMk cId="4234481371" sldId="2076138288"/>
        </pc:sldMkLst>
      </pc:sldChg>
      <pc:sldChg chg="add del">
        <pc:chgData name="Roger Halbheer" userId="a256a7e3-d8e1-4cbe-a365-586ae11378d1" providerId="ADAL" clId="{D41C21A9-5241-4CBC-95EE-0C3CB3233487}" dt="2022-01-11T14:38:50.670" v="18"/>
        <pc:sldMkLst>
          <pc:docMk/>
          <pc:sldMk cId="1675463560" sldId="2076138289"/>
        </pc:sldMkLst>
      </pc:sldChg>
      <pc:sldChg chg="add del setBg">
        <pc:chgData name="Roger Halbheer" userId="a256a7e3-d8e1-4cbe-a365-586ae11378d1" providerId="ADAL" clId="{D41C21A9-5241-4CBC-95EE-0C3CB3233487}" dt="2022-01-11T14:38:50.670" v="18"/>
        <pc:sldMkLst>
          <pc:docMk/>
          <pc:sldMk cId="2029139390" sldId="2076138293"/>
        </pc:sldMkLst>
      </pc:sldChg>
      <pc:sldChg chg="add del setBg">
        <pc:chgData name="Roger Halbheer" userId="a256a7e3-d8e1-4cbe-a365-586ae11378d1" providerId="ADAL" clId="{D41C21A9-5241-4CBC-95EE-0C3CB3233487}" dt="2022-01-11T14:38:50.670" v="18"/>
        <pc:sldMkLst>
          <pc:docMk/>
          <pc:sldMk cId="2329829174" sldId="2076138295"/>
        </pc:sldMkLst>
      </pc:sldChg>
      <pc:sldChg chg="add del setBg">
        <pc:chgData name="Roger Halbheer" userId="a256a7e3-d8e1-4cbe-a365-586ae11378d1" providerId="ADAL" clId="{D41C21A9-5241-4CBC-95EE-0C3CB3233487}" dt="2022-01-11T14:38:50.670" v="18"/>
        <pc:sldMkLst>
          <pc:docMk/>
          <pc:sldMk cId="3604228293" sldId="2076138298"/>
        </pc:sldMkLst>
      </pc:sldChg>
      <pc:sldChg chg="add del">
        <pc:chgData name="Roger Halbheer" userId="a256a7e3-d8e1-4cbe-a365-586ae11378d1" providerId="ADAL" clId="{D41C21A9-5241-4CBC-95EE-0C3CB3233487}" dt="2022-01-11T14:38:50.670" v="18"/>
        <pc:sldMkLst>
          <pc:docMk/>
          <pc:sldMk cId="495120300" sldId="2076138299"/>
        </pc:sldMkLst>
      </pc:sldChg>
      <pc:sldChg chg="add del">
        <pc:chgData name="Roger Halbheer" userId="a256a7e3-d8e1-4cbe-a365-586ae11378d1" providerId="ADAL" clId="{D41C21A9-5241-4CBC-95EE-0C3CB3233487}" dt="2022-01-11T14:38:50.670" v="18"/>
        <pc:sldMkLst>
          <pc:docMk/>
          <pc:sldMk cId="1313971595" sldId="2076138300"/>
        </pc:sldMkLst>
      </pc:sldChg>
      <pc:sldChg chg="add del setBg">
        <pc:chgData name="Roger Halbheer" userId="a256a7e3-d8e1-4cbe-a365-586ae11378d1" providerId="ADAL" clId="{D41C21A9-5241-4CBC-95EE-0C3CB3233487}" dt="2022-01-11T14:38:50.670" v="18"/>
        <pc:sldMkLst>
          <pc:docMk/>
          <pc:sldMk cId="883283725" sldId="2076138301"/>
        </pc:sldMkLst>
      </pc:sldChg>
      <pc:sldChg chg="add del">
        <pc:chgData name="Roger Halbheer" userId="a256a7e3-d8e1-4cbe-a365-586ae11378d1" providerId="ADAL" clId="{D41C21A9-5241-4CBC-95EE-0C3CB3233487}" dt="2022-01-11T14:38:50.670" v="18"/>
        <pc:sldMkLst>
          <pc:docMk/>
          <pc:sldMk cId="1716170531" sldId="2076138302"/>
        </pc:sldMkLst>
      </pc:sldChg>
      <pc:sldChg chg="add del">
        <pc:chgData name="Roger Halbheer" userId="a256a7e3-d8e1-4cbe-a365-586ae11378d1" providerId="ADAL" clId="{D41C21A9-5241-4CBC-95EE-0C3CB3233487}" dt="2022-01-11T14:38:50.670" v="18"/>
        <pc:sldMkLst>
          <pc:docMk/>
          <pc:sldMk cId="465378322" sldId="2076138303"/>
        </pc:sldMkLst>
      </pc:sldChg>
      <pc:sldChg chg="add del">
        <pc:chgData name="Roger Halbheer" userId="a256a7e3-d8e1-4cbe-a365-586ae11378d1" providerId="ADAL" clId="{D41C21A9-5241-4CBC-95EE-0C3CB3233487}" dt="2022-01-11T14:38:50.670" v="18"/>
        <pc:sldMkLst>
          <pc:docMk/>
          <pc:sldMk cId="424846180" sldId="2076138304"/>
        </pc:sldMkLst>
      </pc:sldChg>
      <pc:sldChg chg="add del">
        <pc:chgData name="Roger Halbheer" userId="a256a7e3-d8e1-4cbe-a365-586ae11378d1" providerId="ADAL" clId="{D41C21A9-5241-4CBC-95EE-0C3CB3233487}" dt="2022-01-11T14:38:50.670" v="18"/>
        <pc:sldMkLst>
          <pc:docMk/>
          <pc:sldMk cId="881531473" sldId="2076138305"/>
        </pc:sldMkLst>
      </pc:sldChg>
      <pc:sldChg chg="add del">
        <pc:chgData name="Roger Halbheer" userId="a256a7e3-d8e1-4cbe-a365-586ae11378d1" providerId="ADAL" clId="{D41C21A9-5241-4CBC-95EE-0C3CB3233487}" dt="2022-01-11T14:38:50.670" v="18"/>
        <pc:sldMkLst>
          <pc:docMk/>
          <pc:sldMk cId="2856251602" sldId="2076138306"/>
        </pc:sldMkLst>
      </pc:sldChg>
      <pc:sldChg chg="add del">
        <pc:chgData name="Roger Halbheer" userId="a256a7e3-d8e1-4cbe-a365-586ae11378d1" providerId="ADAL" clId="{D41C21A9-5241-4CBC-95EE-0C3CB3233487}" dt="2022-01-11T14:38:50.670" v="18"/>
        <pc:sldMkLst>
          <pc:docMk/>
          <pc:sldMk cId="1683519105" sldId="2076138307"/>
        </pc:sldMkLst>
      </pc:sldChg>
      <pc:sldChg chg="add del">
        <pc:chgData name="Roger Halbheer" userId="a256a7e3-d8e1-4cbe-a365-586ae11378d1" providerId="ADAL" clId="{D41C21A9-5241-4CBC-95EE-0C3CB3233487}" dt="2022-01-11T14:38:50.670" v="18"/>
        <pc:sldMkLst>
          <pc:docMk/>
          <pc:sldMk cId="1581115677" sldId="2076138308"/>
        </pc:sldMkLst>
      </pc:sldChg>
      <pc:sldChg chg="add del setBg">
        <pc:chgData name="Roger Halbheer" userId="a256a7e3-d8e1-4cbe-a365-586ae11378d1" providerId="ADAL" clId="{D41C21A9-5241-4CBC-95EE-0C3CB3233487}" dt="2022-01-11T14:38:50.670" v="18"/>
        <pc:sldMkLst>
          <pc:docMk/>
          <pc:sldMk cId="2593751114" sldId="2076138309"/>
        </pc:sldMkLst>
      </pc:sldChg>
      <pc:sldChg chg="add del setBg">
        <pc:chgData name="Roger Halbheer" userId="a256a7e3-d8e1-4cbe-a365-586ae11378d1" providerId="ADAL" clId="{D41C21A9-5241-4CBC-95EE-0C3CB3233487}" dt="2022-01-11T14:38:50.670" v="18"/>
        <pc:sldMkLst>
          <pc:docMk/>
          <pc:sldMk cId="2466497856" sldId="2076138310"/>
        </pc:sldMkLst>
      </pc:sldChg>
      <pc:sldChg chg="add del setBg">
        <pc:chgData name="Roger Halbheer" userId="a256a7e3-d8e1-4cbe-a365-586ae11378d1" providerId="ADAL" clId="{D41C21A9-5241-4CBC-95EE-0C3CB3233487}" dt="2022-01-11T14:38:50.670" v="18"/>
        <pc:sldMkLst>
          <pc:docMk/>
          <pc:sldMk cId="2878935084" sldId="2076138311"/>
        </pc:sldMkLst>
      </pc:sldChg>
      <pc:sldChg chg="add del setBg">
        <pc:chgData name="Roger Halbheer" userId="a256a7e3-d8e1-4cbe-a365-586ae11378d1" providerId="ADAL" clId="{D41C21A9-5241-4CBC-95EE-0C3CB3233487}" dt="2022-01-11T14:38:50.670" v="18"/>
        <pc:sldMkLst>
          <pc:docMk/>
          <pc:sldMk cId="2759668588" sldId="2076138312"/>
        </pc:sldMkLst>
      </pc:sldChg>
      <pc:sldChg chg="add del setBg">
        <pc:chgData name="Roger Halbheer" userId="a256a7e3-d8e1-4cbe-a365-586ae11378d1" providerId="ADAL" clId="{D41C21A9-5241-4CBC-95EE-0C3CB3233487}" dt="2022-01-11T14:46:54.300" v="72" actId="47"/>
        <pc:sldMkLst>
          <pc:docMk/>
          <pc:sldMk cId="878238386" sldId="2076138314"/>
        </pc:sldMkLst>
      </pc:sldChg>
      <pc:sldChg chg="add del">
        <pc:chgData name="Roger Halbheer" userId="a256a7e3-d8e1-4cbe-a365-586ae11378d1" providerId="ADAL" clId="{D41C21A9-5241-4CBC-95EE-0C3CB3233487}" dt="2022-01-11T14:38:50.670" v="18"/>
        <pc:sldMkLst>
          <pc:docMk/>
          <pc:sldMk cId="881438828" sldId="2076138315"/>
        </pc:sldMkLst>
      </pc:sldChg>
      <pc:sldChg chg="add del setBg">
        <pc:chgData name="Roger Halbheer" userId="a256a7e3-d8e1-4cbe-a365-586ae11378d1" providerId="ADAL" clId="{D41C21A9-5241-4CBC-95EE-0C3CB3233487}" dt="2022-01-11T14:38:50.670" v="18"/>
        <pc:sldMkLst>
          <pc:docMk/>
          <pc:sldMk cId="1798752096" sldId="2076138316"/>
        </pc:sldMkLst>
      </pc:sldChg>
      <pc:sldChg chg="add del">
        <pc:chgData name="Roger Halbheer" userId="a256a7e3-d8e1-4cbe-a365-586ae11378d1" providerId="ADAL" clId="{D41C21A9-5241-4CBC-95EE-0C3CB3233487}" dt="2022-01-11T14:38:50.670" v="18"/>
        <pc:sldMkLst>
          <pc:docMk/>
          <pc:sldMk cId="3824365576" sldId="2076138319"/>
        </pc:sldMkLst>
      </pc:sldChg>
      <pc:sldChg chg="add del">
        <pc:chgData name="Roger Halbheer" userId="a256a7e3-d8e1-4cbe-a365-586ae11378d1" providerId="ADAL" clId="{D41C21A9-5241-4CBC-95EE-0C3CB3233487}" dt="2022-01-11T14:38:50.670" v="18"/>
        <pc:sldMkLst>
          <pc:docMk/>
          <pc:sldMk cId="2645726562" sldId="2076138320"/>
        </pc:sldMkLst>
      </pc:sldChg>
      <pc:sldChg chg="add del">
        <pc:chgData name="Roger Halbheer" userId="a256a7e3-d8e1-4cbe-a365-586ae11378d1" providerId="ADAL" clId="{D41C21A9-5241-4CBC-95EE-0C3CB3233487}" dt="2022-01-11T14:38:50.670" v="18"/>
        <pc:sldMkLst>
          <pc:docMk/>
          <pc:sldMk cId="3270707661" sldId="2076138321"/>
        </pc:sldMkLst>
      </pc:sldChg>
      <pc:sldChg chg="add del modNotes">
        <pc:chgData name="Roger Halbheer" userId="a256a7e3-d8e1-4cbe-a365-586ae11378d1" providerId="ADAL" clId="{D41C21A9-5241-4CBC-95EE-0C3CB3233487}" dt="2022-01-12T13:57:40.824" v="160"/>
        <pc:sldMkLst>
          <pc:docMk/>
          <pc:sldMk cId="2381973128" sldId="2076138324"/>
        </pc:sldMkLst>
      </pc:sldChg>
      <pc:sldChg chg="add del modNotes">
        <pc:chgData name="Roger Halbheer" userId="a256a7e3-d8e1-4cbe-a365-586ae11378d1" providerId="ADAL" clId="{D41C21A9-5241-4CBC-95EE-0C3CB3233487}" dt="2022-01-12T13:57:40.824" v="160"/>
        <pc:sldMkLst>
          <pc:docMk/>
          <pc:sldMk cId="1513238710" sldId="2076138325"/>
        </pc:sldMkLst>
      </pc:sldChg>
      <pc:sldChg chg="add del">
        <pc:chgData name="Roger Halbheer" userId="a256a7e3-d8e1-4cbe-a365-586ae11378d1" providerId="ADAL" clId="{D41C21A9-5241-4CBC-95EE-0C3CB3233487}" dt="2022-01-11T14:38:50.670" v="18"/>
        <pc:sldMkLst>
          <pc:docMk/>
          <pc:sldMk cId="1262344241" sldId="2076138327"/>
        </pc:sldMkLst>
      </pc:sldChg>
      <pc:sldChg chg="add del">
        <pc:chgData name="Roger Halbheer" userId="a256a7e3-d8e1-4cbe-a365-586ae11378d1" providerId="ADAL" clId="{D41C21A9-5241-4CBC-95EE-0C3CB3233487}" dt="2022-01-11T14:38:50.670" v="18"/>
        <pc:sldMkLst>
          <pc:docMk/>
          <pc:sldMk cId="541809336" sldId="2076138328"/>
        </pc:sldMkLst>
      </pc:sldChg>
      <pc:sldChg chg="add del">
        <pc:chgData name="Roger Halbheer" userId="a256a7e3-d8e1-4cbe-a365-586ae11378d1" providerId="ADAL" clId="{D41C21A9-5241-4CBC-95EE-0C3CB3233487}" dt="2022-01-11T14:38:50.670" v="18"/>
        <pc:sldMkLst>
          <pc:docMk/>
          <pc:sldMk cId="2674883510" sldId="2076138329"/>
        </pc:sldMkLst>
      </pc:sldChg>
      <pc:sldChg chg="add del">
        <pc:chgData name="Roger Halbheer" userId="a256a7e3-d8e1-4cbe-a365-586ae11378d1" providerId="ADAL" clId="{D41C21A9-5241-4CBC-95EE-0C3CB3233487}" dt="2022-01-27T09:44:17.990" v="167" actId="47"/>
        <pc:sldMkLst>
          <pc:docMk/>
          <pc:sldMk cId="2756407694" sldId="2076138330"/>
        </pc:sldMkLst>
      </pc:sldChg>
      <pc:sldChg chg="add del">
        <pc:chgData name="Roger Halbheer" userId="a256a7e3-d8e1-4cbe-a365-586ae11378d1" providerId="ADAL" clId="{D41C21A9-5241-4CBC-95EE-0C3CB3233487}" dt="2022-01-11T14:38:50.670" v="18"/>
        <pc:sldMkLst>
          <pc:docMk/>
          <pc:sldMk cId="3902585681" sldId="2076138331"/>
        </pc:sldMkLst>
      </pc:sldChg>
      <pc:sldChg chg="add del">
        <pc:chgData name="Roger Halbheer" userId="a256a7e3-d8e1-4cbe-a365-586ae11378d1" providerId="ADAL" clId="{D41C21A9-5241-4CBC-95EE-0C3CB3233487}" dt="2022-01-11T14:38:50.670" v="18"/>
        <pc:sldMkLst>
          <pc:docMk/>
          <pc:sldMk cId="4187199338" sldId="2076138332"/>
        </pc:sldMkLst>
      </pc:sldChg>
      <pc:sldChg chg="add del">
        <pc:chgData name="Roger Halbheer" userId="a256a7e3-d8e1-4cbe-a365-586ae11378d1" providerId="ADAL" clId="{D41C21A9-5241-4CBC-95EE-0C3CB3233487}" dt="2022-01-11T14:38:50.670" v="18"/>
        <pc:sldMkLst>
          <pc:docMk/>
          <pc:sldMk cId="1929755427" sldId="2076138333"/>
        </pc:sldMkLst>
      </pc:sldChg>
      <pc:sldChg chg="add del">
        <pc:chgData name="Roger Halbheer" userId="a256a7e3-d8e1-4cbe-a365-586ae11378d1" providerId="ADAL" clId="{D41C21A9-5241-4CBC-95EE-0C3CB3233487}" dt="2022-01-11T14:38:50.670" v="18"/>
        <pc:sldMkLst>
          <pc:docMk/>
          <pc:sldMk cId="2688472699" sldId="2076138334"/>
        </pc:sldMkLst>
      </pc:sldChg>
      <pc:sldChg chg="add del">
        <pc:chgData name="Roger Halbheer" userId="a256a7e3-d8e1-4cbe-a365-586ae11378d1" providerId="ADAL" clId="{D41C21A9-5241-4CBC-95EE-0C3CB3233487}" dt="2022-01-11T14:38:50.670" v="18"/>
        <pc:sldMkLst>
          <pc:docMk/>
          <pc:sldMk cId="2176112889" sldId="2076138335"/>
        </pc:sldMkLst>
      </pc:sldChg>
      <pc:sldChg chg="add del">
        <pc:chgData name="Roger Halbheer" userId="a256a7e3-d8e1-4cbe-a365-586ae11378d1" providerId="ADAL" clId="{D41C21A9-5241-4CBC-95EE-0C3CB3233487}" dt="2022-01-11T14:38:50.670" v="18"/>
        <pc:sldMkLst>
          <pc:docMk/>
          <pc:sldMk cId="2098003159" sldId="2076138336"/>
        </pc:sldMkLst>
      </pc:sldChg>
      <pc:sldChg chg="add del">
        <pc:chgData name="Roger Halbheer" userId="a256a7e3-d8e1-4cbe-a365-586ae11378d1" providerId="ADAL" clId="{D41C21A9-5241-4CBC-95EE-0C3CB3233487}" dt="2022-01-11T14:38:50.670" v="18"/>
        <pc:sldMkLst>
          <pc:docMk/>
          <pc:sldMk cId="3820004340" sldId="2076138337"/>
        </pc:sldMkLst>
      </pc:sldChg>
      <pc:sldChg chg="add del">
        <pc:chgData name="Roger Halbheer" userId="a256a7e3-d8e1-4cbe-a365-586ae11378d1" providerId="ADAL" clId="{D41C21A9-5241-4CBC-95EE-0C3CB3233487}" dt="2022-01-11T14:38:50.670" v="18"/>
        <pc:sldMkLst>
          <pc:docMk/>
          <pc:sldMk cId="2483043915" sldId="2076138338"/>
        </pc:sldMkLst>
      </pc:sldChg>
      <pc:sldChg chg="add del">
        <pc:chgData name="Roger Halbheer" userId="a256a7e3-d8e1-4cbe-a365-586ae11378d1" providerId="ADAL" clId="{D41C21A9-5241-4CBC-95EE-0C3CB3233487}" dt="2022-01-11T14:38:50.670" v="18"/>
        <pc:sldMkLst>
          <pc:docMk/>
          <pc:sldMk cId="1539026651" sldId="2076138339"/>
        </pc:sldMkLst>
      </pc:sldChg>
      <pc:sldChg chg="add del">
        <pc:chgData name="Roger Halbheer" userId="a256a7e3-d8e1-4cbe-a365-586ae11378d1" providerId="ADAL" clId="{D41C21A9-5241-4CBC-95EE-0C3CB3233487}" dt="2022-01-11T14:38:50.670" v="18"/>
        <pc:sldMkLst>
          <pc:docMk/>
          <pc:sldMk cId="7160971" sldId="2076138340"/>
        </pc:sldMkLst>
      </pc:sldChg>
      <pc:sldChg chg="add del setBg">
        <pc:chgData name="Roger Halbheer" userId="a256a7e3-d8e1-4cbe-a365-586ae11378d1" providerId="ADAL" clId="{D41C21A9-5241-4CBC-95EE-0C3CB3233487}" dt="2022-01-11T14:38:50.670" v="18"/>
        <pc:sldMkLst>
          <pc:docMk/>
          <pc:sldMk cId="2768686954" sldId="2076138342"/>
        </pc:sldMkLst>
      </pc:sldChg>
      <pc:sldChg chg="add del">
        <pc:chgData name="Roger Halbheer" userId="a256a7e3-d8e1-4cbe-a365-586ae11378d1" providerId="ADAL" clId="{D41C21A9-5241-4CBC-95EE-0C3CB3233487}" dt="2022-01-11T14:38:50.670" v="18"/>
        <pc:sldMkLst>
          <pc:docMk/>
          <pc:sldMk cId="1567315441" sldId="2076138343"/>
        </pc:sldMkLst>
      </pc:sldChg>
      <pc:sldChg chg="add del">
        <pc:chgData name="Roger Halbheer" userId="a256a7e3-d8e1-4cbe-a365-586ae11378d1" providerId="ADAL" clId="{D41C21A9-5241-4CBC-95EE-0C3CB3233487}" dt="2022-01-11T14:38:50.670" v="18"/>
        <pc:sldMkLst>
          <pc:docMk/>
          <pc:sldMk cId="1526397848" sldId="2076138344"/>
        </pc:sldMkLst>
      </pc:sldChg>
      <pc:sldChg chg="add del">
        <pc:chgData name="Roger Halbheer" userId="a256a7e3-d8e1-4cbe-a365-586ae11378d1" providerId="ADAL" clId="{D41C21A9-5241-4CBC-95EE-0C3CB3233487}" dt="2022-01-11T14:38:50.670" v="18"/>
        <pc:sldMkLst>
          <pc:docMk/>
          <pc:sldMk cId="1064094801" sldId="2076138345"/>
        </pc:sldMkLst>
      </pc:sldChg>
      <pc:sldChg chg="add del">
        <pc:chgData name="Roger Halbheer" userId="a256a7e3-d8e1-4cbe-a365-586ae11378d1" providerId="ADAL" clId="{D41C21A9-5241-4CBC-95EE-0C3CB3233487}" dt="2022-01-11T14:38:50.670" v="18"/>
        <pc:sldMkLst>
          <pc:docMk/>
          <pc:sldMk cId="2749545315" sldId="2076138346"/>
        </pc:sldMkLst>
      </pc:sldChg>
      <pc:sldChg chg="add del">
        <pc:chgData name="Roger Halbheer" userId="a256a7e3-d8e1-4cbe-a365-586ae11378d1" providerId="ADAL" clId="{D41C21A9-5241-4CBC-95EE-0C3CB3233487}" dt="2022-01-11T14:38:50.670" v="18"/>
        <pc:sldMkLst>
          <pc:docMk/>
          <pc:sldMk cId="2878190647" sldId="2076138347"/>
        </pc:sldMkLst>
      </pc:sldChg>
      <pc:sldChg chg="add del">
        <pc:chgData name="Roger Halbheer" userId="a256a7e3-d8e1-4cbe-a365-586ae11378d1" providerId="ADAL" clId="{D41C21A9-5241-4CBC-95EE-0C3CB3233487}" dt="2022-01-11T14:38:50.670" v="18"/>
        <pc:sldMkLst>
          <pc:docMk/>
          <pc:sldMk cId="2578900147" sldId="2076138348"/>
        </pc:sldMkLst>
      </pc:sldChg>
      <pc:sldChg chg="add del">
        <pc:chgData name="Roger Halbheer" userId="a256a7e3-d8e1-4cbe-a365-586ae11378d1" providerId="ADAL" clId="{D41C21A9-5241-4CBC-95EE-0C3CB3233487}" dt="2022-01-11T14:38:50.670" v="18"/>
        <pc:sldMkLst>
          <pc:docMk/>
          <pc:sldMk cId="3656888586" sldId="2076138349"/>
        </pc:sldMkLst>
      </pc:sldChg>
      <pc:sldChg chg="add del">
        <pc:chgData name="Roger Halbheer" userId="a256a7e3-d8e1-4cbe-a365-586ae11378d1" providerId="ADAL" clId="{D41C21A9-5241-4CBC-95EE-0C3CB3233487}" dt="2022-01-11T14:38:50.670" v="18"/>
        <pc:sldMkLst>
          <pc:docMk/>
          <pc:sldMk cId="752509119" sldId="2076138350"/>
        </pc:sldMkLst>
      </pc:sldChg>
      <pc:sldChg chg="add del">
        <pc:chgData name="Roger Halbheer" userId="a256a7e3-d8e1-4cbe-a365-586ae11378d1" providerId="ADAL" clId="{D41C21A9-5241-4CBC-95EE-0C3CB3233487}" dt="2022-01-11T14:38:50.670" v="18"/>
        <pc:sldMkLst>
          <pc:docMk/>
          <pc:sldMk cId="688255027" sldId="2076138352"/>
        </pc:sldMkLst>
      </pc:sldChg>
      <pc:sldChg chg="add del">
        <pc:chgData name="Roger Halbheer" userId="a256a7e3-d8e1-4cbe-a365-586ae11378d1" providerId="ADAL" clId="{D41C21A9-5241-4CBC-95EE-0C3CB3233487}" dt="2022-01-11T14:38:50.670" v="18"/>
        <pc:sldMkLst>
          <pc:docMk/>
          <pc:sldMk cId="3658211972" sldId="2076138353"/>
        </pc:sldMkLst>
      </pc:sldChg>
      <pc:sldChg chg="add del">
        <pc:chgData name="Roger Halbheer" userId="a256a7e3-d8e1-4cbe-a365-586ae11378d1" providerId="ADAL" clId="{D41C21A9-5241-4CBC-95EE-0C3CB3233487}" dt="2022-01-11T14:46:22.268" v="69" actId="47"/>
        <pc:sldMkLst>
          <pc:docMk/>
          <pc:sldMk cId="1045360046" sldId="2076138354"/>
        </pc:sldMkLst>
      </pc:sldChg>
      <pc:sldChg chg="add del setBg">
        <pc:chgData name="Roger Halbheer" userId="a256a7e3-d8e1-4cbe-a365-586ae11378d1" providerId="ADAL" clId="{D41C21A9-5241-4CBC-95EE-0C3CB3233487}" dt="2022-01-11T14:38:50.670" v="18"/>
        <pc:sldMkLst>
          <pc:docMk/>
          <pc:sldMk cId="1469584761" sldId="2076138355"/>
        </pc:sldMkLst>
      </pc:sldChg>
      <pc:sldChg chg="add del">
        <pc:chgData name="Roger Halbheer" userId="a256a7e3-d8e1-4cbe-a365-586ae11378d1" providerId="ADAL" clId="{D41C21A9-5241-4CBC-95EE-0C3CB3233487}" dt="2022-01-11T14:38:50.670" v="18"/>
        <pc:sldMkLst>
          <pc:docMk/>
          <pc:sldMk cId="3709579562" sldId="2076138357"/>
        </pc:sldMkLst>
      </pc:sldChg>
      <pc:sldChg chg="modSp add del">
        <pc:chgData name="Roger Halbheer" userId="a256a7e3-d8e1-4cbe-a365-586ae11378d1" providerId="ADAL" clId="{D41C21A9-5241-4CBC-95EE-0C3CB3233487}" dt="2022-01-27T09:39:59.565" v="165" actId="47"/>
        <pc:sldMkLst>
          <pc:docMk/>
          <pc:sldMk cId="1528576148" sldId="2147469673"/>
        </pc:sldMkLst>
        <pc:spChg chg="mod">
          <ac:chgData name="Roger Halbheer" userId="a256a7e3-d8e1-4cbe-a365-586ae11378d1" providerId="ADAL" clId="{D41C21A9-5241-4CBC-95EE-0C3CB3233487}" dt="2022-01-11T14:48:39.114" v="109" actId="20577"/>
          <ac:spMkLst>
            <pc:docMk/>
            <pc:sldMk cId="1528576148" sldId="2147469673"/>
            <ac:spMk id="4" creationId="{4D485921-BDAC-4934-8676-F3C962C1064F}"/>
          </ac:spMkLst>
        </pc:spChg>
        <pc:spChg chg="mod">
          <ac:chgData name="Roger Halbheer" userId="a256a7e3-d8e1-4cbe-a365-586ae11378d1" providerId="ADAL" clId="{D41C21A9-5241-4CBC-95EE-0C3CB3233487}" dt="2022-01-27T09:38:00.252" v="163" actId="20577"/>
          <ac:spMkLst>
            <pc:docMk/>
            <pc:sldMk cId="1528576148" sldId="2147469673"/>
            <ac:spMk id="48" creationId="{A40F9D04-3F0F-4281-BAF5-1E91C0B076CC}"/>
          </ac:spMkLst>
        </pc:spChg>
      </pc:sldChg>
      <pc:sldChg chg="addSp delSp modSp mod">
        <pc:chgData name="Roger Halbheer" userId="a256a7e3-d8e1-4cbe-a365-586ae11378d1" providerId="ADAL" clId="{D41C21A9-5241-4CBC-95EE-0C3CB3233487}" dt="2022-01-11T14:57:33.326" v="135"/>
        <pc:sldMkLst>
          <pc:docMk/>
          <pc:sldMk cId="3456575118" sldId="2147469674"/>
        </pc:sldMkLst>
        <pc:spChg chg="add del mod">
          <ac:chgData name="Roger Halbheer" userId="a256a7e3-d8e1-4cbe-a365-586ae11378d1" providerId="ADAL" clId="{D41C21A9-5241-4CBC-95EE-0C3CB3233487}" dt="2022-01-11T14:54:16.428" v="120" actId="478"/>
          <ac:spMkLst>
            <pc:docMk/>
            <pc:sldMk cId="3456575118" sldId="2147469674"/>
            <ac:spMk id="23" creationId="{91332146-E5CB-4CF6-84BD-3EF427CFD8C7}"/>
          </ac:spMkLst>
        </pc:spChg>
        <pc:spChg chg="add mod">
          <ac:chgData name="Roger Halbheer" userId="a256a7e3-d8e1-4cbe-a365-586ae11378d1" providerId="ADAL" clId="{D41C21A9-5241-4CBC-95EE-0C3CB3233487}" dt="2022-01-11T14:55:12.914" v="125"/>
          <ac:spMkLst>
            <pc:docMk/>
            <pc:sldMk cId="3456575118" sldId="2147469674"/>
            <ac:spMk id="24" creationId="{BC033C83-6561-45EB-9C09-FD262ABB0307}"/>
          </ac:spMkLst>
        </pc:spChg>
        <pc:spChg chg="add mod">
          <ac:chgData name="Roger Halbheer" userId="a256a7e3-d8e1-4cbe-a365-586ae11378d1" providerId="ADAL" clId="{D41C21A9-5241-4CBC-95EE-0C3CB3233487}" dt="2022-01-11T14:56:37.218" v="130"/>
          <ac:spMkLst>
            <pc:docMk/>
            <pc:sldMk cId="3456575118" sldId="2147469674"/>
            <ac:spMk id="26" creationId="{7601FEEB-35A6-447D-A908-9658715D89CE}"/>
          </ac:spMkLst>
        </pc:spChg>
        <pc:spChg chg="add mod">
          <ac:chgData name="Roger Halbheer" userId="a256a7e3-d8e1-4cbe-a365-586ae11378d1" providerId="ADAL" clId="{D41C21A9-5241-4CBC-95EE-0C3CB3233487}" dt="2022-01-11T14:57:33.326" v="135"/>
          <ac:spMkLst>
            <pc:docMk/>
            <pc:sldMk cId="3456575118" sldId="2147469674"/>
            <ac:spMk id="27" creationId="{01B2BC84-C2F1-4AEF-B43C-3CDE7DD5DE9E}"/>
          </ac:spMkLst>
        </pc:spChg>
        <pc:graphicFrameChg chg="add mod modGraphic">
          <ac:chgData name="Roger Halbheer" userId="a256a7e3-d8e1-4cbe-a365-586ae11378d1" providerId="ADAL" clId="{D41C21A9-5241-4CBC-95EE-0C3CB3233487}" dt="2022-01-11T14:50:59.774" v="114" actId="14861"/>
          <ac:graphicFrameMkLst>
            <pc:docMk/>
            <pc:sldMk cId="3456575118" sldId="2147469674"/>
            <ac:graphicFrameMk id="22" creationId="{72553A42-F902-4ADF-A01C-FF4EF76ACB10}"/>
          </ac:graphicFrameMkLst>
        </pc:graphicFrameChg>
      </pc:sldChg>
      <pc:sldChg chg="del">
        <pc:chgData name="Roger Halbheer" userId="a256a7e3-d8e1-4cbe-a365-586ae11378d1" providerId="ADAL" clId="{D41C21A9-5241-4CBC-95EE-0C3CB3233487}" dt="2022-01-27T09:40:10.174" v="166" actId="2696"/>
        <pc:sldMkLst>
          <pc:docMk/>
          <pc:sldMk cId="3344982844" sldId="2147469675"/>
        </pc:sldMkLst>
      </pc:sldChg>
      <pc:sldChg chg="add del">
        <pc:chgData name="Roger Halbheer" userId="a256a7e3-d8e1-4cbe-a365-586ae11378d1" providerId="ADAL" clId="{D41C21A9-5241-4CBC-95EE-0C3CB3233487}" dt="2022-01-11T14:38:50.670" v="18"/>
        <pc:sldMkLst>
          <pc:docMk/>
          <pc:sldMk cId="1487367176" sldId="2147469677"/>
        </pc:sldMkLst>
      </pc:sldChg>
      <pc:sldChg chg="add del">
        <pc:chgData name="Roger Halbheer" userId="a256a7e3-d8e1-4cbe-a365-586ae11378d1" providerId="ADAL" clId="{D41C21A9-5241-4CBC-95EE-0C3CB3233487}" dt="2022-01-11T14:38:50.670" v="18"/>
        <pc:sldMkLst>
          <pc:docMk/>
          <pc:sldMk cId="199291122" sldId="2147469678"/>
        </pc:sldMkLst>
      </pc:sldChg>
      <pc:sldChg chg="add del">
        <pc:chgData name="Roger Halbheer" userId="a256a7e3-d8e1-4cbe-a365-586ae11378d1" providerId="ADAL" clId="{D41C21A9-5241-4CBC-95EE-0C3CB3233487}" dt="2022-01-11T14:38:50.670" v="18"/>
        <pc:sldMkLst>
          <pc:docMk/>
          <pc:sldMk cId="2381457246" sldId="2147469679"/>
        </pc:sldMkLst>
      </pc:sldChg>
      <pc:sldChg chg="add del">
        <pc:chgData name="Roger Halbheer" userId="a256a7e3-d8e1-4cbe-a365-586ae11378d1" providerId="ADAL" clId="{D41C21A9-5241-4CBC-95EE-0C3CB3233487}" dt="2022-01-11T14:38:50.670" v="18"/>
        <pc:sldMkLst>
          <pc:docMk/>
          <pc:sldMk cId="3512571977" sldId="2147469680"/>
        </pc:sldMkLst>
      </pc:sldChg>
      <pc:sldChg chg="add del setBg">
        <pc:chgData name="Roger Halbheer" userId="a256a7e3-d8e1-4cbe-a365-586ae11378d1" providerId="ADAL" clId="{D41C21A9-5241-4CBC-95EE-0C3CB3233487}" dt="2022-01-11T14:38:50.670" v="18"/>
        <pc:sldMkLst>
          <pc:docMk/>
          <pc:sldMk cId="2641345917" sldId="2147469681"/>
        </pc:sldMkLst>
      </pc:sldChg>
      <pc:sldChg chg="del">
        <pc:chgData name="Roger Halbheer" userId="a256a7e3-d8e1-4cbe-a365-586ae11378d1" providerId="ADAL" clId="{D41C21A9-5241-4CBC-95EE-0C3CB3233487}" dt="2022-01-11T14:46:31.195" v="71" actId="47"/>
        <pc:sldMkLst>
          <pc:docMk/>
          <pc:sldMk cId="3368147368" sldId="2147469681"/>
        </pc:sldMkLst>
      </pc:sldChg>
      <pc:sldChg chg="modSp add mod ord modAnim">
        <pc:chgData name="Roger Halbheer" userId="a256a7e3-d8e1-4cbe-a365-586ae11378d1" providerId="ADAL" clId="{D41C21A9-5241-4CBC-95EE-0C3CB3233487}" dt="2022-01-13T13:42:42.536" v="162"/>
        <pc:sldMkLst>
          <pc:docMk/>
          <pc:sldMk cId="4017944103" sldId="2147469682"/>
        </pc:sldMkLst>
        <pc:spChg chg="mod">
          <ac:chgData name="Roger Halbheer" userId="a256a7e3-d8e1-4cbe-a365-586ae11378d1" providerId="ADAL" clId="{D41C21A9-5241-4CBC-95EE-0C3CB3233487}" dt="2022-01-11T14:58:11.827" v="138" actId="6549"/>
          <ac:spMkLst>
            <pc:docMk/>
            <pc:sldMk cId="4017944103" sldId="2147469682"/>
            <ac:spMk id="2" creationId="{9506B022-03FE-4A79-B823-B65DFD402C4B}"/>
          </ac:spMkLst>
        </pc:spChg>
      </pc:sldChg>
      <pc:sldChg chg="addSp delSp modSp new mod">
        <pc:chgData name="Roger Halbheer" userId="a256a7e3-d8e1-4cbe-a365-586ae11378d1" providerId="ADAL" clId="{D41C21A9-5241-4CBC-95EE-0C3CB3233487}" dt="2022-01-11T14:45:42.159" v="67"/>
        <pc:sldMkLst>
          <pc:docMk/>
          <pc:sldMk cId="3647188366" sldId="2147469683"/>
        </pc:sldMkLst>
        <pc:spChg chg="mod">
          <ac:chgData name="Roger Halbheer" userId="a256a7e3-d8e1-4cbe-a365-586ae11378d1" providerId="ADAL" clId="{D41C21A9-5241-4CBC-95EE-0C3CB3233487}" dt="2022-01-11T14:44:43.983" v="63" actId="20577"/>
          <ac:spMkLst>
            <pc:docMk/>
            <pc:sldMk cId="3647188366" sldId="2147469683"/>
            <ac:spMk id="2" creationId="{B763732B-1C61-41AC-B88E-7BCB232CE12C}"/>
          </ac:spMkLst>
        </pc:spChg>
        <pc:spChg chg="del">
          <ac:chgData name="Roger Halbheer" userId="a256a7e3-d8e1-4cbe-a365-586ae11378d1" providerId="ADAL" clId="{D41C21A9-5241-4CBC-95EE-0C3CB3233487}" dt="2022-01-11T14:44:46.757" v="64" actId="478"/>
          <ac:spMkLst>
            <pc:docMk/>
            <pc:sldMk cId="3647188366" sldId="2147469683"/>
            <ac:spMk id="3" creationId="{2644CB1B-A10D-49BF-8E4C-7FD4BCB31EE0}"/>
          </ac:spMkLst>
        </pc:spChg>
        <pc:graphicFrameChg chg="add mod modGraphic">
          <ac:chgData name="Roger Halbheer" userId="a256a7e3-d8e1-4cbe-a365-586ae11378d1" providerId="ADAL" clId="{D41C21A9-5241-4CBC-95EE-0C3CB3233487}" dt="2022-01-11T14:45:42.159" v="67"/>
          <ac:graphicFrameMkLst>
            <pc:docMk/>
            <pc:sldMk cId="3647188366" sldId="2147469683"/>
            <ac:graphicFrameMk id="5" creationId="{F1C42052-3511-43E2-8601-7603061CAB55}"/>
          </ac:graphicFrameMkLst>
        </pc:graphicFrameChg>
      </pc:sldChg>
      <pc:sldChg chg="add">
        <pc:chgData name="Roger Halbheer" userId="a256a7e3-d8e1-4cbe-a365-586ae11378d1" providerId="ADAL" clId="{D41C21A9-5241-4CBC-95EE-0C3CB3233487}" dt="2022-01-11T14:46:19.723" v="68"/>
        <pc:sldMkLst>
          <pc:docMk/>
          <pc:sldMk cId="323513482" sldId="2147469684"/>
        </pc:sldMkLst>
      </pc:sldChg>
      <pc:sldChg chg="add">
        <pc:chgData name="Roger Halbheer" userId="a256a7e3-d8e1-4cbe-a365-586ae11378d1" providerId="ADAL" clId="{D41C21A9-5241-4CBC-95EE-0C3CB3233487}" dt="2022-01-11T14:46:28.278" v="70"/>
        <pc:sldMkLst>
          <pc:docMk/>
          <pc:sldMk cId="1463383887" sldId="2147469685"/>
        </pc:sldMkLst>
      </pc:sldChg>
      <pc:sldChg chg="add">
        <pc:chgData name="Roger Halbheer" userId="a256a7e3-d8e1-4cbe-a365-586ae11378d1" providerId="ADAL" clId="{D41C21A9-5241-4CBC-95EE-0C3CB3233487}" dt="2022-01-11T14:46:56.597" v="73"/>
        <pc:sldMkLst>
          <pc:docMk/>
          <pc:sldMk cId="4220341069" sldId="2147469686"/>
        </pc:sldMkLst>
      </pc:sldChg>
    </pc:docChg>
  </pc:docChgLst>
  <pc:docChgLst>
    <pc:chgData name="Roger Halbheer" userId="a256a7e3-d8e1-4cbe-a365-586ae11378d1" providerId="ADAL" clId="{16F9CDE6-1F53-41F4-8340-33A671AA8B1A}"/>
    <pc:docChg chg="undo custSel addSld delSld modSld modSection">
      <pc:chgData name="Roger Halbheer" userId="a256a7e3-d8e1-4cbe-a365-586ae11378d1" providerId="ADAL" clId="{16F9CDE6-1F53-41F4-8340-33A671AA8B1A}" dt="2022-04-07T06:57:09.068" v="164" actId="47"/>
      <pc:docMkLst>
        <pc:docMk/>
      </pc:docMkLst>
      <pc:sldChg chg="modSp del mod">
        <pc:chgData name="Roger Halbheer" userId="a256a7e3-d8e1-4cbe-a365-586ae11378d1" providerId="ADAL" clId="{16F9CDE6-1F53-41F4-8340-33A671AA8B1A}" dt="2022-04-07T06:57:09.068" v="164" actId="47"/>
        <pc:sldMkLst>
          <pc:docMk/>
          <pc:sldMk cId="2669305560" sldId="2076138207"/>
        </pc:sldMkLst>
        <pc:spChg chg="mod">
          <ac:chgData name="Roger Halbheer" userId="a256a7e3-d8e1-4cbe-a365-586ae11378d1" providerId="ADAL" clId="{16F9CDE6-1F53-41F4-8340-33A671AA8B1A}" dt="2022-04-07T06:56:18.475" v="162" actId="20577"/>
          <ac:spMkLst>
            <pc:docMk/>
            <pc:sldMk cId="2669305560" sldId="2076138207"/>
            <ac:spMk id="4" creationId="{00000000-0000-0000-0000-000000000000}"/>
          </ac:spMkLst>
        </pc:spChg>
      </pc:sldChg>
      <pc:sldChg chg="mod modShow">
        <pc:chgData name="Roger Halbheer" userId="a256a7e3-d8e1-4cbe-a365-586ae11378d1" providerId="ADAL" clId="{16F9CDE6-1F53-41F4-8340-33A671AA8B1A}" dt="2022-03-29T06:38:03.662" v="28" actId="729"/>
        <pc:sldMkLst>
          <pc:docMk/>
          <pc:sldMk cId="1692797587" sldId="2076138228"/>
        </pc:sldMkLst>
      </pc:sldChg>
      <pc:sldChg chg="addSp delSp modSp add mod">
        <pc:chgData name="Roger Halbheer" userId="a256a7e3-d8e1-4cbe-a365-586ae11378d1" providerId="ADAL" clId="{16F9CDE6-1F53-41F4-8340-33A671AA8B1A}" dt="2022-03-29T06:38:40.105" v="154" actId="1036"/>
        <pc:sldMkLst>
          <pc:docMk/>
          <pc:sldMk cId="892616706" sldId="2147469691"/>
        </pc:sldMkLst>
        <pc:spChg chg="add del mod">
          <ac:chgData name="Roger Halbheer" userId="a256a7e3-d8e1-4cbe-a365-586ae11378d1" providerId="ADAL" clId="{16F9CDE6-1F53-41F4-8340-33A671AA8B1A}" dt="2022-03-29T06:38:14.584" v="31" actId="478"/>
          <ac:spMkLst>
            <pc:docMk/>
            <pc:sldMk cId="892616706" sldId="2147469691"/>
            <ac:spMk id="3" creationId="{23084663-C323-4997-B940-F9EB710C21FD}"/>
          </ac:spMkLst>
        </pc:spChg>
        <pc:spChg chg="mod">
          <ac:chgData name="Roger Halbheer" userId="a256a7e3-d8e1-4cbe-a365-586ae11378d1" providerId="ADAL" clId="{16F9CDE6-1F53-41F4-8340-33A671AA8B1A}" dt="2022-03-29T06:38:40.105" v="154" actId="1036"/>
          <ac:spMkLst>
            <pc:docMk/>
            <pc:sldMk cId="892616706" sldId="2147469691"/>
            <ac:spMk id="5" creationId="{4B461887-D240-4323-97B2-A67FDE54A17D}"/>
          </ac:spMkLst>
        </pc:spChg>
        <pc:spChg chg="add del mod">
          <ac:chgData name="Roger Halbheer" userId="a256a7e3-d8e1-4cbe-a365-586ae11378d1" providerId="ADAL" clId="{16F9CDE6-1F53-41F4-8340-33A671AA8B1A}" dt="2022-03-29T06:38:26.935" v="34" actId="478"/>
          <ac:spMkLst>
            <pc:docMk/>
            <pc:sldMk cId="892616706" sldId="2147469691"/>
            <ac:spMk id="6" creationId="{12529715-6251-49CD-B165-9FBE47F5D3BD}"/>
          </ac:spMkLst>
        </pc:spChg>
        <pc:spChg chg="del mod">
          <ac:chgData name="Roger Halbheer" userId="a256a7e3-d8e1-4cbe-a365-586ae11378d1" providerId="ADAL" clId="{16F9CDE6-1F53-41F4-8340-33A671AA8B1A}" dt="2022-03-29T06:38:10.767" v="30" actId="478"/>
          <ac:spMkLst>
            <pc:docMk/>
            <pc:sldMk cId="892616706" sldId="2147469691"/>
            <ac:spMk id="11" creationId="{231A80E4-A486-4E38-98F7-44D0EEF1B811}"/>
          </ac:spMkLst>
        </pc:spChg>
        <pc:spChg chg="del mod">
          <ac:chgData name="Roger Halbheer" userId="a256a7e3-d8e1-4cbe-a365-586ae11378d1" providerId="ADAL" clId="{16F9CDE6-1F53-41F4-8340-33A671AA8B1A}" dt="2022-03-29T06:38:24.076" v="33" actId="478"/>
          <ac:spMkLst>
            <pc:docMk/>
            <pc:sldMk cId="892616706" sldId="2147469691"/>
            <ac:spMk id="12" creationId="{2971C9FA-5335-4F14-9081-A8622D2937B4}"/>
          </ac:spMkLst>
        </pc:spChg>
        <pc:spChg chg="mod">
          <ac:chgData name="Roger Halbheer" userId="a256a7e3-d8e1-4cbe-a365-586ae11378d1" providerId="ADAL" clId="{16F9CDE6-1F53-41F4-8340-33A671AA8B1A}" dt="2022-03-29T06:38:40.105" v="154" actId="1036"/>
          <ac:spMkLst>
            <pc:docMk/>
            <pc:sldMk cId="892616706" sldId="2147469691"/>
            <ac:spMk id="13" creationId="{4A462152-18B1-4B63-91A1-B51FFE4C67FE}"/>
          </ac:spMkLst>
        </pc:spChg>
      </pc:sldChg>
      <pc:sldChg chg="add mod modShow">
        <pc:chgData name="Roger Halbheer" userId="a256a7e3-d8e1-4cbe-a365-586ae11378d1" providerId="ADAL" clId="{16F9CDE6-1F53-41F4-8340-33A671AA8B1A}" dt="2022-04-07T06:57:07.378" v="163" actId="729"/>
        <pc:sldMkLst>
          <pc:docMk/>
          <pc:sldMk cId="3959977411" sldId="2147469692"/>
        </pc:sldMkLst>
      </pc:sldChg>
    </pc:docChg>
  </pc:docChgLst>
  <pc:docChgLst>
    <pc:chgData name="Roger Halbheer" userId="a256a7e3-d8e1-4cbe-a365-586ae11378d1" providerId="ADAL" clId="{14E96273-421B-4134-9657-F99EA25C9984}"/>
    <pc:docChg chg="undo custSel addSld delSld modSld sldOrd addSection modSection">
      <pc:chgData name="Roger Halbheer" userId="a256a7e3-d8e1-4cbe-a365-586ae11378d1" providerId="ADAL" clId="{14E96273-421B-4134-9657-F99EA25C9984}" dt="2022-05-31T07:48:42.595" v="369" actId="478"/>
      <pc:docMkLst>
        <pc:docMk/>
      </pc:docMkLst>
      <pc:sldChg chg="addSp delSp modSp mod ord addAnim delAnim">
        <pc:chgData name="Roger Halbheer" userId="a256a7e3-d8e1-4cbe-a365-586ae11378d1" providerId="ADAL" clId="{14E96273-421B-4134-9657-F99EA25C9984}" dt="2022-04-27T11:06:25" v="85" actId="478"/>
        <pc:sldMkLst>
          <pc:docMk/>
          <pc:sldMk cId="2989953692" sldId="2076138250"/>
        </pc:sldMkLst>
        <pc:spChg chg="add del">
          <ac:chgData name="Roger Halbheer" userId="a256a7e3-d8e1-4cbe-a365-586ae11378d1" providerId="ADAL" clId="{14E96273-421B-4134-9657-F99EA25C9984}" dt="2022-04-27T11:05:22.795" v="30" actId="478"/>
          <ac:spMkLst>
            <pc:docMk/>
            <pc:sldMk cId="2989953692" sldId="2076138250"/>
            <ac:spMk id="230" creationId="{A77C3E9D-B17D-4B2E-B5D3-9A8D895F8CD2}"/>
          </ac:spMkLst>
        </pc:spChg>
        <pc:spChg chg="add del mod">
          <ac:chgData name="Roger Halbheer" userId="a256a7e3-d8e1-4cbe-a365-586ae11378d1" providerId="ADAL" clId="{14E96273-421B-4134-9657-F99EA25C9984}" dt="2022-04-27T11:05:44.875" v="72" actId="20577"/>
          <ac:spMkLst>
            <pc:docMk/>
            <pc:sldMk cId="2989953692" sldId="2076138250"/>
            <ac:spMk id="232" creationId="{DBD15912-17D0-4981-9D26-59A1C6337ABE}"/>
          </ac:spMkLst>
        </pc:spChg>
        <pc:spChg chg="mod">
          <ac:chgData name="Roger Halbheer" userId="a256a7e3-d8e1-4cbe-a365-586ae11378d1" providerId="ADAL" clId="{14E96273-421B-4134-9657-F99EA25C9984}" dt="2022-04-27T11:05:18.884" v="28" actId="1076"/>
          <ac:spMkLst>
            <pc:docMk/>
            <pc:sldMk cId="2989953692" sldId="2076138250"/>
            <ac:spMk id="235" creationId="{E52EA4E4-997A-49B5-8661-9E2E8565072C}"/>
          </ac:spMkLst>
        </pc:spChg>
        <pc:spChg chg="add del">
          <ac:chgData name="Roger Halbheer" userId="a256a7e3-d8e1-4cbe-a365-586ae11378d1" providerId="ADAL" clId="{14E96273-421B-4134-9657-F99EA25C9984}" dt="2022-04-27T11:06:25" v="85" actId="478"/>
          <ac:spMkLst>
            <pc:docMk/>
            <pc:sldMk cId="2989953692" sldId="2076138250"/>
            <ac:spMk id="236" creationId="{A605E8C9-C5F5-4CA3-B57D-45D6F5ED4ED9}"/>
          </ac:spMkLst>
        </pc:spChg>
        <pc:spChg chg="add del mod">
          <ac:chgData name="Roger Halbheer" userId="a256a7e3-d8e1-4cbe-a365-586ae11378d1" providerId="ADAL" clId="{14E96273-421B-4134-9657-F99EA25C9984}" dt="2022-04-27T11:06:21.881" v="84" actId="478"/>
          <ac:spMkLst>
            <pc:docMk/>
            <pc:sldMk cId="2989953692" sldId="2076138250"/>
            <ac:spMk id="238" creationId="{D0B05AC6-81A2-42C8-BE14-2AE03D24489D}"/>
          </ac:spMkLst>
        </pc:spChg>
        <pc:picChg chg="add del">
          <ac:chgData name="Roger Halbheer" userId="a256a7e3-d8e1-4cbe-a365-586ae11378d1" providerId="ADAL" clId="{14E96273-421B-4134-9657-F99EA25C9984}" dt="2022-04-27T11:06:15.967" v="82" actId="478"/>
          <ac:picMkLst>
            <pc:docMk/>
            <pc:sldMk cId="2989953692" sldId="2076138250"/>
            <ac:picMk id="234" creationId="{952DE4D7-00FE-4686-BC95-195B9476F874}"/>
          </ac:picMkLst>
        </pc:picChg>
      </pc:sldChg>
      <pc:sldChg chg="del">
        <pc:chgData name="Roger Halbheer" userId="a256a7e3-d8e1-4cbe-a365-586ae11378d1" providerId="ADAL" clId="{14E96273-421B-4134-9657-F99EA25C9984}" dt="2022-04-27T11:07:15.842" v="102" actId="47"/>
        <pc:sldMkLst>
          <pc:docMk/>
          <pc:sldMk cId="1995112613" sldId="2076138251"/>
        </pc:sldMkLst>
      </pc:sldChg>
      <pc:sldChg chg="del">
        <pc:chgData name="Roger Halbheer" userId="a256a7e3-d8e1-4cbe-a365-586ae11378d1" providerId="ADAL" clId="{14E96273-421B-4134-9657-F99EA25C9984}" dt="2022-04-27T11:07:42.274" v="106" actId="47"/>
        <pc:sldMkLst>
          <pc:docMk/>
          <pc:sldMk cId="3278050504" sldId="2076138253"/>
        </pc:sldMkLst>
      </pc:sldChg>
      <pc:sldChg chg="del">
        <pc:chgData name="Roger Halbheer" userId="a256a7e3-d8e1-4cbe-a365-586ae11378d1" providerId="ADAL" clId="{14E96273-421B-4134-9657-F99EA25C9984}" dt="2022-04-27T16:24:29.851" v="351" actId="47"/>
        <pc:sldMkLst>
          <pc:docMk/>
          <pc:sldMk cId="748174862" sldId="2076138259"/>
        </pc:sldMkLst>
      </pc:sldChg>
      <pc:sldChg chg="add del">
        <pc:chgData name="Roger Halbheer" userId="a256a7e3-d8e1-4cbe-a365-586ae11378d1" providerId="ADAL" clId="{14E96273-421B-4134-9657-F99EA25C9984}" dt="2022-04-27T07:17:44.153" v="4"/>
        <pc:sldMkLst>
          <pc:docMk/>
          <pc:sldMk cId="1660618581" sldId="2076138497"/>
        </pc:sldMkLst>
      </pc:sldChg>
      <pc:sldChg chg="add del">
        <pc:chgData name="Roger Halbheer" userId="a256a7e3-d8e1-4cbe-a365-586ae11378d1" providerId="ADAL" clId="{14E96273-421B-4134-9657-F99EA25C9984}" dt="2022-04-27T07:17:44.153" v="4"/>
        <pc:sldMkLst>
          <pc:docMk/>
          <pc:sldMk cId="418664790" sldId="2076138500"/>
        </pc:sldMkLst>
      </pc:sldChg>
      <pc:sldChg chg="add">
        <pc:chgData name="Roger Halbheer" userId="a256a7e3-d8e1-4cbe-a365-586ae11378d1" providerId="ADAL" clId="{14E96273-421B-4134-9657-F99EA25C9984}" dt="2022-04-27T07:18:13.488" v="5"/>
        <pc:sldMkLst>
          <pc:docMk/>
          <pc:sldMk cId="1936497607" sldId="2076138501"/>
        </pc:sldMkLst>
      </pc:sldChg>
      <pc:sldChg chg="add">
        <pc:chgData name="Roger Halbheer" userId="a256a7e3-d8e1-4cbe-a365-586ae11378d1" providerId="ADAL" clId="{14E96273-421B-4134-9657-F99EA25C9984}" dt="2022-04-27T07:18:13.488" v="5"/>
        <pc:sldMkLst>
          <pc:docMk/>
          <pc:sldMk cId="3249241552" sldId="2076138503"/>
        </pc:sldMkLst>
      </pc:sldChg>
      <pc:sldChg chg="add">
        <pc:chgData name="Roger Halbheer" userId="a256a7e3-d8e1-4cbe-a365-586ae11378d1" providerId="ADAL" clId="{14E96273-421B-4134-9657-F99EA25C9984}" dt="2022-04-27T07:18:13.488" v="5"/>
        <pc:sldMkLst>
          <pc:docMk/>
          <pc:sldMk cId="3653274950" sldId="2076138505"/>
        </pc:sldMkLst>
      </pc:sldChg>
      <pc:sldChg chg="add">
        <pc:chgData name="Roger Halbheer" userId="a256a7e3-d8e1-4cbe-a365-586ae11378d1" providerId="ADAL" clId="{14E96273-421B-4134-9657-F99EA25C9984}" dt="2022-04-27T07:18:41.517" v="6"/>
        <pc:sldMkLst>
          <pc:docMk/>
          <pc:sldMk cId="4280821832" sldId="2076138511"/>
        </pc:sldMkLst>
      </pc:sldChg>
      <pc:sldChg chg="add">
        <pc:chgData name="Roger Halbheer" userId="a256a7e3-d8e1-4cbe-a365-586ae11378d1" providerId="ADAL" clId="{14E96273-421B-4134-9657-F99EA25C9984}" dt="2022-04-27T07:18:41.517" v="6"/>
        <pc:sldMkLst>
          <pc:docMk/>
          <pc:sldMk cId="3403639172" sldId="2076138514"/>
        </pc:sldMkLst>
      </pc:sldChg>
      <pc:sldChg chg="add ord">
        <pc:chgData name="Roger Halbheer" userId="a256a7e3-d8e1-4cbe-a365-586ae11378d1" providerId="ADAL" clId="{14E96273-421B-4134-9657-F99EA25C9984}" dt="2022-04-27T07:19:23.792" v="9"/>
        <pc:sldMkLst>
          <pc:docMk/>
          <pc:sldMk cId="2895196926" sldId="2076138527"/>
        </pc:sldMkLst>
      </pc:sldChg>
      <pc:sldChg chg="add">
        <pc:chgData name="Roger Halbheer" userId="a256a7e3-d8e1-4cbe-a365-586ae11378d1" providerId="ADAL" clId="{14E96273-421B-4134-9657-F99EA25C9984}" dt="2022-04-27T07:19:47.783" v="10"/>
        <pc:sldMkLst>
          <pc:docMk/>
          <pc:sldMk cId="1282110693" sldId="2076138529"/>
        </pc:sldMkLst>
      </pc:sldChg>
      <pc:sldChg chg="add">
        <pc:chgData name="Roger Halbheer" userId="a256a7e3-d8e1-4cbe-a365-586ae11378d1" providerId="ADAL" clId="{14E96273-421B-4134-9657-F99EA25C9984}" dt="2022-04-27T07:19:47.783" v="10"/>
        <pc:sldMkLst>
          <pc:docMk/>
          <pc:sldMk cId="1301149240" sldId="2076138530"/>
        </pc:sldMkLst>
      </pc:sldChg>
      <pc:sldChg chg="add">
        <pc:chgData name="Roger Halbheer" userId="a256a7e3-d8e1-4cbe-a365-586ae11378d1" providerId="ADAL" clId="{14E96273-421B-4134-9657-F99EA25C9984}" dt="2022-04-27T07:19:47.783" v="10"/>
        <pc:sldMkLst>
          <pc:docMk/>
          <pc:sldMk cId="2343361792" sldId="2076138531"/>
        </pc:sldMkLst>
      </pc:sldChg>
      <pc:sldChg chg="add">
        <pc:chgData name="Roger Halbheer" userId="a256a7e3-d8e1-4cbe-a365-586ae11378d1" providerId="ADAL" clId="{14E96273-421B-4134-9657-F99EA25C9984}" dt="2022-04-27T07:19:47.783" v="10"/>
        <pc:sldMkLst>
          <pc:docMk/>
          <pc:sldMk cId="462023990" sldId="2076138532"/>
        </pc:sldMkLst>
      </pc:sldChg>
      <pc:sldChg chg="add">
        <pc:chgData name="Roger Halbheer" userId="a256a7e3-d8e1-4cbe-a365-586ae11378d1" providerId="ADAL" clId="{14E96273-421B-4134-9657-F99EA25C9984}" dt="2022-04-27T07:19:47.783" v="10"/>
        <pc:sldMkLst>
          <pc:docMk/>
          <pc:sldMk cId="3040086193" sldId="2076138533"/>
        </pc:sldMkLst>
      </pc:sldChg>
      <pc:sldChg chg="add">
        <pc:chgData name="Roger Halbheer" userId="a256a7e3-d8e1-4cbe-a365-586ae11378d1" providerId="ADAL" clId="{14E96273-421B-4134-9657-F99EA25C9984}" dt="2022-04-27T07:19:47.783" v="10"/>
        <pc:sldMkLst>
          <pc:docMk/>
          <pc:sldMk cId="1526869663" sldId="2076138534"/>
        </pc:sldMkLst>
      </pc:sldChg>
      <pc:sldChg chg="add">
        <pc:chgData name="Roger Halbheer" userId="a256a7e3-d8e1-4cbe-a365-586ae11378d1" providerId="ADAL" clId="{14E96273-421B-4134-9657-F99EA25C9984}" dt="2022-04-27T07:19:47.783" v="10"/>
        <pc:sldMkLst>
          <pc:docMk/>
          <pc:sldMk cId="521938192" sldId="2076138542"/>
        </pc:sldMkLst>
      </pc:sldChg>
      <pc:sldChg chg="add">
        <pc:chgData name="Roger Halbheer" userId="a256a7e3-d8e1-4cbe-a365-586ae11378d1" providerId="ADAL" clId="{14E96273-421B-4134-9657-F99EA25C9984}" dt="2022-04-27T07:20:26.714" v="11"/>
        <pc:sldMkLst>
          <pc:docMk/>
          <pc:sldMk cId="1352325260" sldId="2076138546"/>
        </pc:sldMkLst>
      </pc:sldChg>
      <pc:sldChg chg="add">
        <pc:chgData name="Roger Halbheer" userId="a256a7e3-d8e1-4cbe-a365-586ae11378d1" providerId="ADAL" clId="{14E96273-421B-4134-9657-F99EA25C9984}" dt="2022-04-27T07:20:26.714" v="11"/>
        <pc:sldMkLst>
          <pc:docMk/>
          <pc:sldMk cId="417666441" sldId="2076138549"/>
        </pc:sldMkLst>
      </pc:sldChg>
      <pc:sldChg chg="add">
        <pc:chgData name="Roger Halbheer" userId="a256a7e3-d8e1-4cbe-a365-586ae11378d1" providerId="ADAL" clId="{14E96273-421B-4134-9657-F99EA25C9984}" dt="2022-04-27T07:20:26.714" v="11"/>
        <pc:sldMkLst>
          <pc:docMk/>
          <pc:sldMk cId="673096384" sldId="2076138550"/>
        </pc:sldMkLst>
      </pc:sldChg>
      <pc:sldChg chg="add">
        <pc:chgData name="Roger Halbheer" userId="a256a7e3-d8e1-4cbe-a365-586ae11378d1" providerId="ADAL" clId="{14E96273-421B-4134-9657-F99EA25C9984}" dt="2022-04-27T07:20:26.714" v="11"/>
        <pc:sldMkLst>
          <pc:docMk/>
          <pc:sldMk cId="1720513647" sldId="2076138554"/>
        </pc:sldMkLst>
      </pc:sldChg>
      <pc:sldChg chg="add">
        <pc:chgData name="Roger Halbheer" userId="a256a7e3-d8e1-4cbe-a365-586ae11378d1" providerId="ADAL" clId="{14E96273-421B-4134-9657-F99EA25C9984}" dt="2022-04-27T07:20:26.714" v="11"/>
        <pc:sldMkLst>
          <pc:docMk/>
          <pc:sldMk cId="2304466615" sldId="2076138555"/>
        </pc:sldMkLst>
      </pc:sldChg>
      <pc:sldChg chg="add">
        <pc:chgData name="Roger Halbheer" userId="a256a7e3-d8e1-4cbe-a365-586ae11378d1" providerId="ADAL" clId="{14E96273-421B-4134-9657-F99EA25C9984}" dt="2022-04-27T07:20:26.714" v="11"/>
        <pc:sldMkLst>
          <pc:docMk/>
          <pc:sldMk cId="2411977148" sldId="2076138559"/>
        </pc:sldMkLst>
      </pc:sldChg>
      <pc:sldChg chg="add">
        <pc:chgData name="Roger Halbheer" userId="a256a7e3-d8e1-4cbe-a365-586ae11378d1" providerId="ADAL" clId="{14E96273-421B-4134-9657-F99EA25C9984}" dt="2022-04-27T07:21:00.658" v="12"/>
        <pc:sldMkLst>
          <pc:docMk/>
          <pc:sldMk cId="4090673484" sldId="2076138560"/>
        </pc:sldMkLst>
      </pc:sldChg>
      <pc:sldChg chg="add">
        <pc:chgData name="Roger Halbheer" userId="a256a7e3-d8e1-4cbe-a365-586ae11378d1" providerId="ADAL" clId="{14E96273-421B-4134-9657-F99EA25C9984}" dt="2022-04-27T07:21:00.658" v="12"/>
        <pc:sldMkLst>
          <pc:docMk/>
          <pc:sldMk cId="2634942896" sldId="2076138562"/>
        </pc:sldMkLst>
      </pc:sldChg>
      <pc:sldChg chg="add">
        <pc:chgData name="Roger Halbheer" userId="a256a7e3-d8e1-4cbe-a365-586ae11378d1" providerId="ADAL" clId="{14E96273-421B-4134-9657-F99EA25C9984}" dt="2022-04-27T07:21:21.421" v="13"/>
        <pc:sldMkLst>
          <pc:docMk/>
          <pc:sldMk cId="2907886959" sldId="2076138570"/>
        </pc:sldMkLst>
      </pc:sldChg>
      <pc:sldChg chg="add">
        <pc:chgData name="Roger Halbheer" userId="a256a7e3-d8e1-4cbe-a365-586ae11378d1" providerId="ADAL" clId="{14E96273-421B-4134-9657-F99EA25C9984}" dt="2022-04-27T07:21:21.421" v="13"/>
        <pc:sldMkLst>
          <pc:docMk/>
          <pc:sldMk cId="1609474083" sldId="2076138575"/>
        </pc:sldMkLst>
      </pc:sldChg>
      <pc:sldChg chg="add">
        <pc:chgData name="Roger Halbheer" userId="a256a7e3-d8e1-4cbe-a365-586ae11378d1" providerId="ADAL" clId="{14E96273-421B-4134-9657-F99EA25C9984}" dt="2022-04-27T07:21:00.658" v="12"/>
        <pc:sldMkLst>
          <pc:docMk/>
          <pc:sldMk cId="3451102259" sldId="2076138586"/>
        </pc:sldMkLst>
      </pc:sldChg>
      <pc:sldChg chg="add">
        <pc:chgData name="Roger Halbheer" userId="a256a7e3-d8e1-4cbe-a365-586ae11378d1" providerId="ADAL" clId="{14E96273-421B-4134-9657-F99EA25C9984}" dt="2022-04-27T07:21:00.658" v="12"/>
        <pc:sldMkLst>
          <pc:docMk/>
          <pc:sldMk cId="3520813262" sldId="2076138587"/>
        </pc:sldMkLst>
      </pc:sldChg>
      <pc:sldChg chg="add">
        <pc:chgData name="Roger Halbheer" userId="a256a7e3-d8e1-4cbe-a365-586ae11378d1" providerId="ADAL" clId="{14E96273-421B-4134-9657-F99EA25C9984}" dt="2022-04-27T07:21:21.421" v="13"/>
        <pc:sldMkLst>
          <pc:docMk/>
          <pc:sldMk cId="2388056866" sldId="2076138590"/>
        </pc:sldMkLst>
      </pc:sldChg>
      <pc:sldChg chg="add">
        <pc:chgData name="Roger Halbheer" userId="a256a7e3-d8e1-4cbe-a365-586ae11378d1" providerId="ADAL" clId="{14E96273-421B-4134-9657-F99EA25C9984}" dt="2022-04-27T07:21:21.421" v="13"/>
        <pc:sldMkLst>
          <pc:docMk/>
          <pc:sldMk cId="3146208551" sldId="2076138591"/>
        </pc:sldMkLst>
      </pc:sldChg>
      <pc:sldChg chg="add">
        <pc:chgData name="Roger Halbheer" userId="a256a7e3-d8e1-4cbe-a365-586ae11378d1" providerId="ADAL" clId="{14E96273-421B-4134-9657-F99EA25C9984}" dt="2022-04-27T07:20:26.714" v="11"/>
        <pc:sldMkLst>
          <pc:docMk/>
          <pc:sldMk cId="2353449490" sldId="2076138592"/>
        </pc:sldMkLst>
      </pc:sldChg>
      <pc:sldChg chg="add">
        <pc:chgData name="Roger Halbheer" userId="a256a7e3-d8e1-4cbe-a365-586ae11378d1" providerId="ADAL" clId="{14E96273-421B-4134-9657-F99EA25C9984}" dt="2022-04-27T07:18:13.488" v="5"/>
        <pc:sldMkLst>
          <pc:docMk/>
          <pc:sldMk cId="3124640234" sldId="2076138604"/>
        </pc:sldMkLst>
      </pc:sldChg>
      <pc:sldChg chg="add">
        <pc:chgData name="Roger Halbheer" userId="a256a7e3-d8e1-4cbe-a365-586ae11378d1" providerId="ADAL" clId="{14E96273-421B-4134-9657-F99EA25C9984}" dt="2022-04-27T07:18:13.488" v="5"/>
        <pc:sldMkLst>
          <pc:docMk/>
          <pc:sldMk cId="523164875" sldId="2076138605"/>
        </pc:sldMkLst>
      </pc:sldChg>
      <pc:sldChg chg="addSp delSp modSp mod">
        <pc:chgData name="Roger Halbheer" userId="a256a7e3-d8e1-4cbe-a365-586ae11378d1" providerId="ADAL" clId="{14E96273-421B-4134-9657-F99EA25C9984}" dt="2022-05-31T07:48:42.595" v="369" actId="478"/>
        <pc:sldMkLst>
          <pc:docMk/>
          <pc:sldMk cId="3456575118" sldId="2147469674"/>
        </pc:sldMkLst>
        <pc:inkChg chg="add del mod">
          <ac:chgData name="Roger Halbheer" userId="a256a7e3-d8e1-4cbe-a365-586ae11378d1" providerId="ADAL" clId="{14E96273-421B-4134-9657-F99EA25C9984}" dt="2022-05-31T07:48:42.595" v="369" actId="478"/>
          <ac:inkMkLst>
            <pc:docMk/>
            <pc:sldMk cId="3456575118" sldId="2147469674"/>
            <ac:inkMk id="3" creationId="{4C15A504-86DD-94AB-C0E3-7ECA576F5AE5}"/>
          </ac:inkMkLst>
        </pc:inkChg>
      </pc:sldChg>
      <pc:sldChg chg="del">
        <pc:chgData name="Roger Halbheer" userId="a256a7e3-d8e1-4cbe-a365-586ae11378d1" providerId="ADAL" clId="{14E96273-421B-4134-9657-F99EA25C9984}" dt="2022-04-27T11:07:40.114" v="105" actId="47"/>
        <pc:sldMkLst>
          <pc:docMk/>
          <pc:sldMk cId="1487367176" sldId="2147469677"/>
        </pc:sldMkLst>
      </pc:sldChg>
      <pc:sldChg chg="addSp delSp modSp mod delAnim modAnim">
        <pc:chgData name="Roger Halbheer" userId="a256a7e3-d8e1-4cbe-a365-586ae11378d1" providerId="ADAL" clId="{14E96273-421B-4134-9657-F99EA25C9984}" dt="2022-04-27T11:28:07.697" v="129"/>
        <pc:sldMkLst>
          <pc:docMk/>
          <pc:sldMk cId="4017944103" sldId="2147469682"/>
        </pc:sldMkLst>
        <pc:spChg chg="del">
          <ac:chgData name="Roger Halbheer" userId="a256a7e3-d8e1-4cbe-a365-586ae11378d1" providerId="ADAL" clId="{14E96273-421B-4134-9657-F99EA25C9984}" dt="2022-04-27T11:07:26.784" v="103" actId="478"/>
          <ac:spMkLst>
            <pc:docMk/>
            <pc:sldMk cId="4017944103" sldId="2147469682"/>
            <ac:spMk id="3" creationId="{6BF8B777-ECB3-4569-A9F1-F1CA2DE14A26}"/>
          </ac:spMkLst>
        </pc:spChg>
        <pc:spChg chg="del">
          <ac:chgData name="Roger Halbheer" userId="a256a7e3-d8e1-4cbe-a365-586ae11378d1" providerId="ADAL" clId="{14E96273-421B-4134-9657-F99EA25C9984}" dt="2022-04-27T11:07:26.784" v="103" actId="478"/>
          <ac:spMkLst>
            <pc:docMk/>
            <pc:sldMk cId="4017944103" sldId="2147469682"/>
            <ac:spMk id="4" creationId="{5C703B82-00A9-4BA8-A7B3-BA8C79272D09}"/>
          </ac:spMkLst>
        </pc:spChg>
        <pc:spChg chg="del">
          <ac:chgData name="Roger Halbheer" userId="a256a7e3-d8e1-4cbe-a365-586ae11378d1" providerId="ADAL" clId="{14E96273-421B-4134-9657-F99EA25C9984}" dt="2022-04-27T11:07:26.784" v="103" actId="478"/>
          <ac:spMkLst>
            <pc:docMk/>
            <pc:sldMk cId="4017944103" sldId="2147469682"/>
            <ac:spMk id="5" creationId="{0A280517-1F12-4F74-8B30-414EAFD35054}"/>
          </ac:spMkLst>
        </pc:spChg>
        <pc:spChg chg="mod">
          <ac:chgData name="Roger Halbheer" userId="a256a7e3-d8e1-4cbe-a365-586ae11378d1" providerId="ADAL" clId="{14E96273-421B-4134-9657-F99EA25C9984}" dt="2022-04-27T11:07:35.054" v="104" actId="1076"/>
          <ac:spMkLst>
            <pc:docMk/>
            <pc:sldMk cId="4017944103" sldId="2147469682"/>
            <ac:spMk id="6" creationId="{1503C17A-D872-47D0-8925-6752B1F865E0}"/>
          </ac:spMkLst>
        </pc:spChg>
        <pc:spChg chg="mod">
          <ac:chgData name="Roger Halbheer" userId="a256a7e3-d8e1-4cbe-a365-586ae11378d1" providerId="ADAL" clId="{14E96273-421B-4134-9657-F99EA25C9984}" dt="2022-04-27T11:07:35.054" v="104" actId="1076"/>
          <ac:spMkLst>
            <pc:docMk/>
            <pc:sldMk cId="4017944103" sldId="2147469682"/>
            <ac:spMk id="13" creationId="{7EA7BD97-C347-44DC-A23E-673B20B47885}"/>
          </ac:spMkLst>
        </pc:spChg>
        <pc:spChg chg="mod">
          <ac:chgData name="Roger Halbheer" userId="a256a7e3-d8e1-4cbe-a365-586ae11378d1" providerId="ADAL" clId="{14E96273-421B-4134-9657-F99EA25C9984}" dt="2022-04-27T11:07:35.054" v="104" actId="1076"/>
          <ac:spMkLst>
            <pc:docMk/>
            <pc:sldMk cId="4017944103" sldId="2147469682"/>
            <ac:spMk id="17" creationId="{11BF83B4-FA5F-4BAB-B337-B245B10AC270}"/>
          </ac:spMkLst>
        </pc:spChg>
        <pc:spChg chg="del">
          <ac:chgData name="Roger Halbheer" userId="a256a7e3-d8e1-4cbe-a365-586ae11378d1" providerId="ADAL" clId="{14E96273-421B-4134-9657-F99EA25C9984}" dt="2022-04-27T11:07:26.784" v="103" actId="478"/>
          <ac:spMkLst>
            <pc:docMk/>
            <pc:sldMk cId="4017944103" sldId="2147469682"/>
            <ac:spMk id="18" creationId="{69FBB1E7-37D7-47CE-8CAB-62FAFB4497A7}"/>
          </ac:spMkLst>
        </pc:spChg>
        <pc:spChg chg="add mod">
          <ac:chgData name="Roger Halbheer" userId="a256a7e3-d8e1-4cbe-a365-586ae11378d1" providerId="ADAL" clId="{14E96273-421B-4134-9657-F99EA25C9984}" dt="2022-04-27T11:28:05.115" v="128" actId="1076"/>
          <ac:spMkLst>
            <pc:docMk/>
            <pc:sldMk cId="4017944103" sldId="2147469682"/>
            <ac:spMk id="19" creationId="{1C93ADD8-7A6B-14B7-59B9-7FB1B5A2AAFC}"/>
          </ac:spMkLst>
        </pc:spChg>
        <pc:grpChg chg="mod">
          <ac:chgData name="Roger Halbheer" userId="a256a7e3-d8e1-4cbe-a365-586ae11378d1" providerId="ADAL" clId="{14E96273-421B-4134-9657-F99EA25C9984}" dt="2022-04-27T11:07:35.054" v="104" actId="1076"/>
          <ac:grpSpMkLst>
            <pc:docMk/>
            <pc:sldMk cId="4017944103" sldId="2147469682"/>
            <ac:grpSpMk id="7" creationId="{79260146-6539-4AF9-ABBA-D128BB637587}"/>
          </ac:grpSpMkLst>
        </pc:grpChg>
        <pc:grpChg chg="mod">
          <ac:chgData name="Roger Halbheer" userId="a256a7e3-d8e1-4cbe-a365-586ae11378d1" providerId="ADAL" clId="{14E96273-421B-4134-9657-F99EA25C9984}" dt="2022-04-27T11:07:35.054" v="104" actId="1076"/>
          <ac:grpSpMkLst>
            <pc:docMk/>
            <pc:sldMk cId="4017944103" sldId="2147469682"/>
            <ac:grpSpMk id="10" creationId="{FF85D56B-E88C-4DE5-B2A9-B37705A5170A}"/>
          </ac:grpSpMkLst>
        </pc:grpChg>
        <pc:grpChg chg="mod">
          <ac:chgData name="Roger Halbheer" userId="a256a7e3-d8e1-4cbe-a365-586ae11378d1" providerId="ADAL" clId="{14E96273-421B-4134-9657-F99EA25C9984}" dt="2022-04-27T11:07:35.054" v="104" actId="1076"/>
          <ac:grpSpMkLst>
            <pc:docMk/>
            <pc:sldMk cId="4017944103" sldId="2147469682"/>
            <ac:grpSpMk id="14" creationId="{38C4F2A7-F633-4499-8011-D4A07ECC2991}"/>
          </ac:grpSpMkLst>
        </pc:grpChg>
      </pc:sldChg>
      <pc:sldChg chg="addSp mod">
        <pc:chgData name="Roger Halbheer" userId="a256a7e3-d8e1-4cbe-a365-586ae11378d1" providerId="ADAL" clId="{14E96273-421B-4134-9657-F99EA25C9984}" dt="2022-04-27T08:01:16.298" v="14" actId="22"/>
        <pc:sldMkLst>
          <pc:docMk/>
          <pc:sldMk cId="3580575468" sldId="2147469690"/>
        </pc:sldMkLst>
        <pc:graphicFrameChg chg="add">
          <ac:chgData name="Roger Halbheer" userId="a256a7e3-d8e1-4cbe-a365-586ae11378d1" providerId="ADAL" clId="{14E96273-421B-4134-9657-F99EA25C9984}" dt="2022-04-27T08:01:16.298" v="14" actId="22"/>
          <ac:graphicFrameMkLst>
            <pc:docMk/>
            <pc:sldMk cId="3580575468" sldId="2147469690"/>
            <ac:graphicFrameMk id="2" creationId="{C1A66605-47BD-95E9-6351-293393572388}"/>
          </ac:graphicFrameMkLst>
        </pc:graphicFrameChg>
      </pc:sldChg>
      <pc:sldChg chg="delSp modSp add mod">
        <pc:chgData name="Roger Halbheer" userId="a256a7e3-d8e1-4cbe-a365-586ae11378d1" providerId="ADAL" clId="{14E96273-421B-4134-9657-F99EA25C9984}" dt="2022-04-27T11:04:57.913" v="23" actId="20577"/>
        <pc:sldMkLst>
          <pc:docMk/>
          <pc:sldMk cId="2645916920" sldId="2147469693"/>
        </pc:sldMkLst>
        <pc:spChg chg="mod">
          <ac:chgData name="Roger Halbheer" userId="a256a7e3-d8e1-4cbe-a365-586ae11378d1" providerId="ADAL" clId="{14E96273-421B-4134-9657-F99EA25C9984}" dt="2022-04-27T11:04:57.913" v="23" actId="20577"/>
          <ac:spMkLst>
            <pc:docMk/>
            <pc:sldMk cId="2645916920" sldId="2147469693"/>
            <ac:spMk id="4" creationId="{4D485921-BDAC-4934-8676-F3C962C1064F}"/>
          </ac:spMkLst>
        </pc:spChg>
        <pc:graphicFrameChg chg="del">
          <ac:chgData name="Roger Halbheer" userId="a256a7e3-d8e1-4cbe-a365-586ae11378d1" providerId="ADAL" clId="{14E96273-421B-4134-9657-F99EA25C9984}" dt="2022-04-27T11:04:50.395" v="18" actId="478"/>
          <ac:graphicFrameMkLst>
            <pc:docMk/>
            <pc:sldMk cId="2645916920" sldId="2147469693"/>
            <ac:graphicFrameMk id="22" creationId="{72553A42-F902-4ADF-A01C-FF4EF76ACB10}"/>
          </ac:graphicFrameMkLst>
        </pc:graphicFrameChg>
      </pc:sldChg>
      <pc:sldChg chg="add del setBg">
        <pc:chgData name="Roger Halbheer" userId="a256a7e3-d8e1-4cbe-a365-586ae11378d1" providerId="ADAL" clId="{14E96273-421B-4134-9657-F99EA25C9984}" dt="2022-04-27T11:04:47.791" v="16"/>
        <pc:sldMkLst>
          <pc:docMk/>
          <pc:sldMk cId="4265087263" sldId="2147469693"/>
        </pc:sldMkLst>
      </pc:sldChg>
      <pc:sldChg chg="modSp add mod modAnim">
        <pc:chgData name="Roger Halbheer" userId="a256a7e3-d8e1-4cbe-a365-586ae11378d1" providerId="ADAL" clId="{14E96273-421B-4134-9657-F99EA25C9984}" dt="2022-04-27T11:07:03.313" v="101" actId="20577"/>
        <pc:sldMkLst>
          <pc:docMk/>
          <pc:sldMk cId="1337766632" sldId="2147469694"/>
        </pc:sldMkLst>
        <pc:spChg chg="mod">
          <ac:chgData name="Roger Halbheer" userId="a256a7e3-d8e1-4cbe-a365-586ae11378d1" providerId="ADAL" clId="{14E96273-421B-4134-9657-F99EA25C9984}" dt="2022-04-27T11:07:03.313" v="101" actId="20577"/>
          <ac:spMkLst>
            <pc:docMk/>
            <pc:sldMk cId="1337766632" sldId="2147469694"/>
            <ac:spMk id="238" creationId="{D0B05AC6-81A2-42C8-BE14-2AE03D24489D}"/>
          </ac:spMkLst>
        </pc:spChg>
      </pc:sldChg>
      <pc:sldChg chg="addSp delSp modSp add mod modTransition addAnim delAnim modAnim">
        <pc:chgData name="Roger Halbheer" userId="a256a7e3-d8e1-4cbe-a365-586ae11378d1" providerId="ADAL" clId="{14E96273-421B-4134-9657-F99EA25C9984}" dt="2022-04-27T16:06:45.340" v="172" actId="962"/>
        <pc:sldMkLst>
          <pc:docMk/>
          <pc:sldMk cId="558389903" sldId="2147469695"/>
        </pc:sldMkLst>
        <pc:spChg chg="mod topLvl">
          <ac:chgData name="Roger Halbheer" userId="a256a7e3-d8e1-4cbe-a365-586ae11378d1" providerId="ADAL" clId="{14E96273-421B-4134-9657-F99EA25C9984}" dt="2022-04-27T16:06:16.339" v="169" actId="962"/>
          <ac:spMkLst>
            <pc:docMk/>
            <pc:sldMk cId="558389903" sldId="2147469695"/>
            <ac:spMk id="8" creationId="{A91072DF-C0F6-4B12-8690-B8CB0C05E1A9}"/>
          </ac:spMkLst>
        </pc:spChg>
        <pc:spChg chg="mod topLvl">
          <ac:chgData name="Roger Halbheer" userId="a256a7e3-d8e1-4cbe-a365-586ae11378d1" providerId="ADAL" clId="{14E96273-421B-4134-9657-F99EA25C9984}" dt="2022-04-27T16:06:45.340" v="172" actId="962"/>
          <ac:spMkLst>
            <pc:docMk/>
            <pc:sldMk cId="558389903" sldId="2147469695"/>
            <ac:spMk id="11" creationId="{5C965F19-5042-4EF8-8A59-937B2C3F973D}"/>
          </ac:spMkLst>
        </pc:spChg>
        <pc:spChg chg="mod topLvl">
          <ac:chgData name="Roger Halbheer" userId="a256a7e3-d8e1-4cbe-a365-586ae11378d1" providerId="ADAL" clId="{14E96273-421B-4134-9657-F99EA25C9984}" dt="2022-04-27T16:04:56.577" v="166" actId="962"/>
          <ac:spMkLst>
            <pc:docMk/>
            <pc:sldMk cId="558389903" sldId="2147469695"/>
            <ac:spMk id="15" creationId="{63A53963-6ACD-48BD-BAC0-CD8D75844F7D}"/>
          </ac:spMkLst>
        </pc:spChg>
        <pc:spChg chg="add del mod">
          <ac:chgData name="Roger Halbheer" userId="a256a7e3-d8e1-4cbe-a365-586ae11378d1" providerId="ADAL" clId="{14E96273-421B-4134-9657-F99EA25C9984}" dt="2022-04-27T11:27:52.513" v="125" actId="478"/>
          <ac:spMkLst>
            <pc:docMk/>
            <pc:sldMk cId="558389903" sldId="2147469695"/>
            <ac:spMk id="18" creationId="{064AEFD9-7125-B247-9446-DC0A48B05544}"/>
          </ac:spMkLst>
        </pc:spChg>
        <pc:grpChg chg="del">
          <ac:chgData name="Roger Halbheer" userId="a256a7e3-d8e1-4cbe-a365-586ae11378d1" providerId="ADAL" clId="{14E96273-421B-4134-9657-F99EA25C9984}" dt="2022-04-27T16:05:43.750" v="168" actId="165"/>
          <ac:grpSpMkLst>
            <pc:docMk/>
            <pc:sldMk cId="558389903" sldId="2147469695"/>
            <ac:grpSpMk id="7" creationId="{79260146-6539-4AF9-ABBA-D128BB637587}"/>
          </ac:grpSpMkLst>
        </pc:grpChg>
        <pc:grpChg chg="del">
          <ac:chgData name="Roger Halbheer" userId="a256a7e3-d8e1-4cbe-a365-586ae11378d1" providerId="ADAL" clId="{14E96273-421B-4134-9657-F99EA25C9984}" dt="2022-04-27T16:06:32.924" v="171" actId="165"/>
          <ac:grpSpMkLst>
            <pc:docMk/>
            <pc:sldMk cId="558389903" sldId="2147469695"/>
            <ac:grpSpMk id="10" creationId="{FF85D56B-E88C-4DE5-B2A9-B37705A5170A}"/>
          </ac:grpSpMkLst>
        </pc:grpChg>
        <pc:grpChg chg="del mod">
          <ac:chgData name="Roger Halbheer" userId="a256a7e3-d8e1-4cbe-a365-586ae11378d1" providerId="ADAL" clId="{14E96273-421B-4134-9657-F99EA25C9984}" dt="2022-04-27T16:04:40.558" v="165" actId="165"/>
          <ac:grpSpMkLst>
            <pc:docMk/>
            <pc:sldMk cId="558389903" sldId="2147469695"/>
            <ac:grpSpMk id="14" creationId="{38C4F2A7-F633-4499-8011-D4A07ECC2991}"/>
          </ac:grpSpMkLst>
        </pc:grpChg>
        <pc:picChg chg="topLvl">
          <ac:chgData name="Roger Halbheer" userId="a256a7e3-d8e1-4cbe-a365-586ae11378d1" providerId="ADAL" clId="{14E96273-421B-4134-9657-F99EA25C9984}" dt="2022-04-27T16:05:43.750" v="168" actId="165"/>
          <ac:picMkLst>
            <pc:docMk/>
            <pc:sldMk cId="558389903" sldId="2147469695"/>
            <ac:picMk id="9" creationId="{A6ABE645-E560-4703-9F0F-68A8810521C7}"/>
          </ac:picMkLst>
        </pc:picChg>
        <pc:picChg chg="topLvl">
          <ac:chgData name="Roger Halbheer" userId="a256a7e3-d8e1-4cbe-a365-586ae11378d1" providerId="ADAL" clId="{14E96273-421B-4134-9657-F99EA25C9984}" dt="2022-04-27T16:06:32.924" v="171" actId="165"/>
          <ac:picMkLst>
            <pc:docMk/>
            <pc:sldMk cId="558389903" sldId="2147469695"/>
            <ac:picMk id="12" creationId="{37951B59-8FA9-4873-BD4F-3364C7DC13ED}"/>
          </ac:picMkLst>
        </pc:picChg>
        <pc:picChg chg="topLvl">
          <ac:chgData name="Roger Halbheer" userId="a256a7e3-d8e1-4cbe-a365-586ae11378d1" providerId="ADAL" clId="{14E96273-421B-4134-9657-F99EA25C9984}" dt="2022-04-27T16:04:40.558" v="165" actId="165"/>
          <ac:picMkLst>
            <pc:docMk/>
            <pc:sldMk cId="558389903" sldId="2147469695"/>
            <ac:picMk id="16" creationId="{D8D30083-0B83-45BA-918B-CF76AA39CE74}"/>
          </ac:picMkLst>
        </pc:picChg>
      </pc:sldChg>
      <pc:sldChg chg="addSp delSp modSp new mod modTransition modAnim">
        <pc:chgData name="Roger Halbheer" userId="a256a7e3-d8e1-4cbe-a365-586ae11378d1" providerId="ADAL" clId="{14E96273-421B-4134-9657-F99EA25C9984}" dt="2022-04-27T16:27:33.351" v="366" actId="179"/>
        <pc:sldMkLst>
          <pc:docMk/>
          <pc:sldMk cId="2134765348" sldId="2147469696"/>
        </pc:sldMkLst>
        <pc:spChg chg="mod">
          <ac:chgData name="Roger Halbheer" userId="a256a7e3-d8e1-4cbe-a365-586ae11378d1" providerId="ADAL" clId="{14E96273-421B-4134-9657-F99EA25C9984}" dt="2022-04-27T16:11:32.871" v="242" actId="20577"/>
          <ac:spMkLst>
            <pc:docMk/>
            <pc:sldMk cId="2134765348" sldId="2147469696"/>
            <ac:spMk id="2" creationId="{FF87D380-D0A5-FD3C-AA7E-34A6F7014059}"/>
          </ac:spMkLst>
        </pc:spChg>
        <pc:spChg chg="add mod">
          <ac:chgData name="Roger Halbheer" userId="a256a7e3-d8e1-4cbe-a365-586ae11378d1" providerId="ADAL" clId="{14E96273-421B-4134-9657-F99EA25C9984}" dt="2022-04-27T16:08:44.786" v="198" actId="1076"/>
          <ac:spMkLst>
            <pc:docMk/>
            <pc:sldMk cId="2134765348" sldId="2147469696"/>
            <ac:spMk id="3" creationId="{0D725D0A-6CB2-8A78-E352-A6FBD5A13A87}"/>
          </ac:spMkLst>
        </pc:spChg>
        <pc:spChg chg="add mod">
          <ac:chgData name="Roger Halbheer" userId="a256a7e3-d8e1-4cbe-a365-586ae11378d1" providerId="ADAL" clId="{14E96273-421B-4134-9657-F99EA25C9984}" dt="2022-04-27T16:08:31.006" v="196" actId="1076"/>
          <ac:spMkLst>
            <pc:docMk/>
            <pc:sldMk cId="2134765348" sldId="2147469696"/>
            <ac:spMk id="4" creationId="{A48B04C8-EA08-BFAC-B186-E85F2A6B41EB}"/>
          </ac:spMkLst>
        </pc:spChg>
        <pc:spChg chg="mod">
          <ac:chgData name="Roger Halbheer" userId="a256a7e3-d8e1-4cbe-a365-586ae11378d1" providerId="ADAL" clId="{14E96273-421B-4134-9657-F99EA25C9984}" dt="2022-04-27T11:28:45.455" v="130"/>
          <ac:spMkLst>
            <pc:docMk/>
            <pc:sldMk cId="2134765348" sldId="2147469696"/>
            <ac:spMk id="12" creationId="{D452639A-9CD6-72F9-2958-BD1312D96AA5}"/>
          </ac:spMkLst>
        </pc:spChg>
        <pc:spChg chg="mod">
          <ac:chgData name="Roger Halbheer" userId="a256a7e3-d8e1-4cbe-a365-586ae11378d1" providerId="ADAL" clId="{14E96273-421B-4134-9657-F99EA25C9984}" dt="2022-04-27T16:08:03.869" v="177" actId="208"/>
          <ac:spMkLst>
            <pc:docMk/>
            <pc:sldMk cId="2134765348" sldId="2147469696"/>
            <ac:spMk id="13" creationId="{70124C0C-DD05-4BCF-157B-26D77AF56B96}"/>
          </ac:spMkLst>
        </pc:spChg>
        <pc:spChg chg="mod">
          <ac:chgData name="Roger Halbheer" userId="a256a7e3-d8e1-4cbe-a365-586ae11378d1" providerId="ADAL" clId="{14E96273-421B-4134-9657-F99EA25C9984}" dt="2022-04-27T16:08:09.477" v="178" actId="208"/>
          <ac:spMkLst>
            <pc:docMk/>
            <pc:sldMk cId="2134765348" sldId="2147469696"/>
            <ac:spMk id="14" creationId="{9DA54367-58B1-4008-12A5-C383820C39A4}"/>
          </ac:spMkLst>
        </pc:spChg>
        <pc:spChg chg="mod">
          <ac:chgData name="Roger Halbheer" userId="a256a7e3-d8e1-4cbe-a365-586ae11378d1" providerId="ADAL" clId="{14E96273-421B-4134-9657-F99EA25C9984}" dt="2022-04-27T16:07:39.923" v="176" actId="208"/>
          <ac:spMkLst>
            <pc:docMk/>
            <pc:sldMk cId="2134765348" sldId="2147469696"/>
            <ac:spMk id="15" creationId="{9B2B56F7-51A3-C258-34E2-45E3C60ACD18}"/>
          </ac:spMkLst>
        </pc:spChg>
        <pc:spChg chg="mod">
          <ac:chgData name="Roger Halbheer" userId="a256a7e3-d8e1-4cbe-a365-586ae11378d1" providerId="ADAL" clId="{14E96273-421B-4134-9657-F99EA25C9984}" dt="2022-04-27T16:07:34.213" v="175" actId="208"/>
          <ac:spMkLst>
            <pc:docMk/>
            <pc:sldMk cId="2134765348" sldId="2147469696"/>
            <ac:spMk id="16" creationId="{491BBCFB-0809-6892-CC25-8F10097E3091}"/>
          </ac:spMkLst>
        </pc:spChg>
        <pc:spChg chg="add mod">
          <ac:chgData name="Roger Halbheer" userId="a256a7e3-d8e1-4cbe-a365-586ae11378d1" providerId="ADAL" clId="{14E96273-421B-4134-9657-F99EA25C9984}" dt="2022-04-27T16:27:33.351" v="366" actId="179"/>
          <ac:spMkLst>
            <pc:docMk/>
            <pc:sldMk cId="2134765348" sldId="2147469696"/>
            <ac:spMk id="19" creationId="{C4CE5E26-D94E-6014-DA72-4BAB2EA6FBFC}"/>
          </ac:spMkLst>
        </pc:spChg>
        <pc:spChg chg="add mod">
          <ac:chgData name="Roger Halbheer" userId="a256a7e3-d8e1-4cbe-a365-586ae11378d1" providerId="ADAL" clId="{14E96273-421B-4134-9657-F99EA25C9984}" dt="2022-04-27T16:06:23.835" v="170" actId="962"/>
          <ac:spMkLst>
            <pc:docMk/>
            <pc:sldMk cId="2134765348" sldId="2147469696"/>
            <ac:spMk id="21" creationId="{8386ADCC-A0AB-B98E-EA2A-B5C778A398C6}"/>
          </ac:spMkLst>
        </pc:spChg>
        <pc:spChg chg="add mod">
          <ac:chgData name="Roger Halbheer" userId="a256a7e3-d8e1-4cbe-a365-586ae11378d1" providerId="ADAL" clId="{14E96273-421B-4134-9657-F99EA25C9984}" dt="2022-04-27T16:05:09.473" v="167" actId="962"/>
          <ac:spMkLst>
            <pc:docMk/>
            <pc:sldMk cId="2134765348" sldId="2147469696"/>
            <ac:spMk id="23" creationId="{39793726-1020-D849-1175-508FB8AC05E4}"/>
          </ac:spMkLst>
        </pc:spChg>
        <pc:spChg chg="add mod">
          <ac:chgData name="Roger Halbheer" userId="a256a7e3-d8e1-4cbe-a365-586ae11378d1" providerId="ADAL" clId="{14E96273-421B-4134-9657-F99EA25C9984}" dt="2022-04-27T11:29:29.440" v="136" actId="1076"/>
          <ac:spMkLst>
            <pc:docMk/>
            <pc:sldMk cId="2134765348" sldId="2147469696"/>
            <ac:spMk id="25" creationId="{42B8EC0E-628F-9538-291B-EA8435B36AD6}"/>
          </ac:spMkLst>
        </pc:spChg>
        <pc:spChg chg="add mod">
          <ac:chgData name="Roger Halbheer" userId="a256a7e3-d8e1-4cbe-a365-586ae11378d1" providerId="ADAL" clId="{14E96273-421B-4134-9657-F99EA25C9984}" dt="2022-04-27T11:29:48.190" v="138" actId="1076"/>
          <ac:spMkLst>
            <pc:docMk/>
            <pc:sldMk cId="2134765348" sldId="2147469696"/>
            <ac:spMk id="26" creationId="{B2CE1D3D-4E9D-E52E-2A5D-C050A5D99EFC}"/>
          </ac:spMkLst>
        </pc:spChg>
        <pc:spChg chg="add mod">
          <ac:chgData name="Roger Halbheer" userId="a256a7e3-d8e1-4cbe-a365-586ae11378d1" providerId="ADAL" clId="{14E96273-421B-4134-9657-F99EA25C9984}" dt="2022-04-27T16:26:01.195" v="358" actId="179"/>
          <ac:spMkLst>
            <pc:docMk/>
            <pc:sldMk cId="2134765348" sldId="2147469696"/>
            <ac:spMk id="27" creationId="{2351D7B8-DAB9-B0E1-6A4C-F6E27FDE3419}"/>
          </ac:spMkLst>
        </pc:spChg>
        <pc:spChg chg="add mod">
          <ac:chgData name="Roger Halbheer" userId="a256a7e3-d8e1-4cbe-a365-586ae11378d1" providerId="ADAL" clId="{14E96273-421B-4134-9657-F99EA25C9984}" dt="2022-04-27T16:25:18.238" v="353" actId="207"/>
          <ac:spMkLst>
            <pc:docMk/>
            <pc:sldMk cId="2134765348" sldId="2147469696"/>
            <ac:spMk id="28" creationId="{925DAFA7-0B4D-A71D-45DB-ED2691F8B486}"/>
          </ac:spMkLst>
        </pc:spChg>
        <pc:spChg chg="add mod">
          <ac:chgData name="Roger Halbheer" userId="a256a7e3-d8e1-4cbe-a365-586ae11378d1" providerId="ADAL" clId="{14E96273-421B-4134-9657-F99EA25C9984}" dt="2022-04-27T16:25:30.525" v="355" actId="113"/>
          <ac:spMkLst>
            <pc:docMk/>
            <pc:sldMk cId="2134765348" sldId="2147469696"/>
            <ac:spMk id="29" creationId="{9635AB20-1B42-0CBA-817C-4C452878406C}"/>
          </ac:spMkLst>
        </pc:spChg>
        <pc:spChg chg="add del mod">
          <ac:chgData name="Roger Halbheer" userId="a256a7e3-d8e1-4cbe-a365-586ae11378d1" providerId="ADAL" clId="{14E96273-421B-4134-9657-F99EA25C9984}" dt="2022-04-27T16:01:16.915" v="157" actId="478"/>
          <ac:spMkLst>
            <pc:docMk/>
            <pc:sldMk cId="2134765348" sldId="2147469696"/>
            <ac:spMk id="30" creationId="{4375F145-2EBD-3F72-816D-D89BA3A38BE2}"/>
          </ac:spMkLst>
        </pc:spChg>
        <pc:spChg chg="del mod topLvl">
          <ac:chgData name="Roger Halbheer" userId="a256a7e3-d8e1-4cbe-a365-586ae11378d1" providerId="ADAL" clId="{14E96273-421B-4134-9657-F99EA25C9984}" dt="2022-04-27T16:04:28.858" v="164" actId="478"/>
          <ac:spMkLst>
            <pc:docMk/>
            <pc:sldMk cId="2134765348" sldId="2147469696"/>
            <ac:spMk id="32" creationId="{299FC19D-A060-7DCF-E0FC-094840E1A96C}"/>
          </ac:spMkLst>
        </pc:spChg>
        <pc:grpChg chg="add mod">
          <ac:chgData name="Roger Halbheer" userId="a256a7e3-d8e1-4cbe-a365-586ae11378d1" providerId="ADAL" clId="{14E96273-421B-4134-9657-F99EA25C9984}" dt="2022-04-27T11:28:50.772" v="131" actId="1076"/>
          <ac:grpSpMkLst>
            <pc:docMk/>
            <pc:sldMk cId="2134765348" sldId="2147469696"/>
            <ac:grpSpMk id="5" creationId="{B5AA6CF5-D334-D938-2F0F-BFF3F53E0204}"/>
          </ac:grpSpMkLst>
        </pc:grpChg>
        <pc:grpChg chg="mod">
          <ac:chgData name="Roger Halbheer" userId="a256a7e3-d8e1-4cbe-a365-586ae11378d1" providerId="ADAL" clId="{14E96273-421B-4134-9657-F99EA25C9984}" dt="2022-04-27T11:28:45.455" v="130"/>
          <ac:grpSpMkLst>
            <pc:docMk/>
            <pc:sldMk cId="2134765348" sldId="2147469696"/>
            <ac:grpSpMk id="6" creationId="{C8756001-5736-9FC1-8D0B-AEA5A9284D38}"/>
          </ac:grpSpMkLst>
        </pc:grpChg>
        <pc:grpChg chg="mod">
          <ac:chgData name="Roger Halbheer" userId="a256a7e3-d8e1-4cbe-a365-586ae11378d1" providerId="ADAL" clId="{14E96273-421B-4134-9657-F99EA25C9984}" dt="2022-04-27T11:28:45.455" v="130"/>
          <ac:grpSpMkLst>
            <pc:docMk/>
            <pc:sldMk cId="2134765348" sldId="2147469696"/>
            <ac:grpSpMk id="7" creationId="{1B67BFED-ACD5-BD33-1D90-11A454A89204}"/>
          </ac:grpSpMkLst>
        </pc:grpChg>
        <pc:grpChg chg="mod">
          <ac:chgData name="Roger Halbheer" userId="a256a7e3-d8e1-4cbe-a365-586ae11378d1" providerId="ADAL" clId="{14E96273-421B-4134-9657-F99EA25C9984}" dt="2022-04-27T11:28:45.455" v="130"/>
          <ac:grpSpMkLst>
            <pc:docMk/>
            <pc:sldMk cId="2134765348" sldId="2147469696"/>
            <ac:grpSpMk id="8" creationId="{5984A4B7-2DFE-7EA3-E150-FC1BF88FE705}"/>
          </ac:grpSpMkLst>
        </pc:grpChg>
        <pc:grpChg chg="add mod">
          <ac:chgData name="Roger Halbheer" userId="a256a7e3-d8e1-4cbe-a365-586ae11378d1" providerId="ADAL" clId="{14E96273-421B-4134-9657-F99EA25C9984}" dt="2022-04-27T11:29:57.190" v="139" actId="1076"/>
          <ac:grpSpMkLst>
            <pc:docMk/>
            <pc:sldMk cId="2134765348" sldId="2147469696"/>
            <ac:grpSpMk id="17" creationId="{EE276CD9-3523-F143-852E-01FD3EA11A6E}"/>
          </ac:grpSpMkLst>
        </pc:grpChg>
        <pc:grpChg chg="add del mod">
          <ac:chgData name="Roger Halbheer" userId="a256a7e3-d8e1-4cbe-a365-586ae11378d1" providerId="ADAL" clId="{14E96273-421B-4134-9657-F99EA25C9984}" dt="2022-04-27T16:03:57.820" v="160" actId="478"/>
          <ac:grpSpMkLst>
            <pc:docMk/>
            <pc:sldMk cId="2134765348" sldId="2147469696"/>
            <ac:grpSpMk id="31" creationId="{7135B18C-9C8B-CF68-DD0D-8FC0ADE6E4CC}"/>
          </ac:grpSpMkLst>
        </pc:grpChg>
        <pc:picChg chg="del mod topLvl">
          <ac:chgData name="Roger Halbheer" userId="a256a7e3-d8e1-4cbe-a365-586ae11378d1" providerId="ADAL" clId="{14E96273-421B-4134-9657-F99EA25C9984}" dt="2022-04-27T16:03:57.820" v="160" actId="478"/>
          <ac:picMkLst>
            <pc:docMk/>
            <pc:sldMk cId="2134765348" sldId="2147469696"/>
            <ac:picMk id="33" creationId="{6E0F5A48-8DD3-B245-7B7A-42BBCAEA2716}"/>
          </ac:picMkLst>
        </pc:picChg>
        <pc:cxnChg chg="mod">
          <ac:chgData name="Roger Halbheer" userId="a256a7e3-d8e1-4cbe-a365-586ae11378d1" providerId="ADAL" clId="{14E96273-421B-4134-9657-F99EA25C9984}" dt="2022-04-27T11:28:45.455" v="130"/>
          <ac:cxnSpMkLst>
            <pc:docMk/>
            <pc:sldMk cId="2134765348" sldId="2147469696"/>
            <ac:cxnSpMk id="9" creationId="{50286F63-6F4C-6B64-3CA1-0211D7CAFF42}"/>
          </ac:cxnSpMkLst>
        </pc:cxnChg>
        <pc:cxnChg chg="mod">
          <ac:chgData name="Roger Halbheer" userId="a256a7e3-d8e1-4cbe-a365-586ae11378d1" providerId="ADAL" clId="{14E96273-421B-4134-9657-F99EA25C9984}" dt="2022-04-27T11:28:45.455" v="130"/>
          <ac:cxnSpMkLst>
            <pc:docMk/>
            <pc:sldMk cId="2134765348" sldId="2147469696"/>
            <ac:cxnSpMk id="10" creationId="{5F8B4FE8-8D76-E7DD-CE89-CD0775865686}"/>
          </ac:cxnSpMkLst>
        </pc:cxnChg>
        <pc:cxnChg chg="mod">
          <ac:chgData name="Roger Halbheer" userId="a256a7e3-d8e1-4cbe-a365-586ae11378d1" providerId="ADAL" clId="{14E96273-421B-4134-9657-F99EA25C9984}" dt="2022-04-27T11:28:45.455" v="130"/>
          <ac:cxnSpMkLst>
            <pc:docMk/>
            <pc:sldMk cId="2134765348" sldId="2147469696"/>
            <ac:cxnSpMk id="11" creationId="{EAAAC976-9A0C-D390-BF92-E84C5A9F968D}"/>
          </ac:cxnSpMkLst>
        </pc:cxnChg>
      </pc:sldChg>
      <pc:sldChg chg="addSp delSp modSp new mod modTransition delAnim modAnim">
        <pc:chgData name="Roger Halbheer" userId="a256a7e3-d8e1-4cbe-a365-586ae11378d1" providerId="ADAL" clId="{14E96273-421B-4134-9657-F99EA25C9984}" dt="2022-04-27T16:23:18.527" v="349" actId="207"/>
        <pc:sldMkLst>
          <pc:docMk/>
          <pc:sldMk cId="1642201722" sldId="2147469697"/>
        </pc:sldMkLst>
        <pc:spChg chg="mod">
          <ac:chgData name="Roger Halbheer" userId="a256a7e3-d8e1-4cbe-a365-586ae11378d1" providerId="ADAL" clId="{14E96273-421B-4134-9657-F99EA25C9984}" dt="2022-04-27T16:11:35.904" v="243"/>
          <ac:spMkLst>
            <pc:docMk/>
            <pc:sldMk cId="1642201722" sldId="2147469697"/>
            <ac:spMk id="2" creationId="{974F117C-ADBC-CC43-5DBE-D67923CE1261}"/>
          </ac:spMkLst>
        </pc:spChg>
        <pc:spChg chg="add del mod">
          <ac:chgData name="Roger Halbheer" userId="a256a7e3-d8e1-4cbe-a365-586ae11378d1" providerId="ADAL" clId="{14E96273-421B-4134-9657-F99EA25C9984}" dt="2022-04-27T16:13:09.824" v="256" actId="478"/>
          <ac:spMkLst>
            <pc:docMk/>
            <pc:sldMk cId="1642201722" sldId="2147469697"/>
            <ac:spMk id="3" creationId="{F4E9D38B-AF9A-F44C-0859-D3E874DEB40C}"/>
          </ac:spMkLst>
        </pc:spChg>
        <pc:spChg chg="add del mod">
          <ac:chgData name="Roger Halbheer" userId="a256a7e3-d8e1-4cbe-a365-586ae11378d1" providerId="ADAL" clId="{14E96273-421B-4134-9657-F99EA25C9984}" dt="2022-04-27T16:16:41.743" v="297" actId="478"/>
          <ac:spMkLst>
            <pc:docMk/>
            <pc:sldMk cId="1642201722" sldId="2147469697"/>
            <ac:spMk id="4" creationId="{553C0768-B42D-4066-E68C-63CB67093C01}"/>
          </ac:spMkLst>
        </pc:spChg>
        <pc:spChg chg="add del mod">
          <ac:chgData name="Roger Halbheer" userId="a256a7e3-d8e1-4cbe-a365-586ae11378d1" providerId="ADAL" clId="{14E96273-421B-4134-9657-F99EA25C9984}" dt="2022-04-27T16:16:41.743" v="297" actId="478"/>
          <ac:spMkLst>
            <pc:docMk/>
            <pc:sldMk cId="1642201722" sldId="2147469697"/>
            <ac:spMk id="5" creationId="{75382831-2FC7-82BB-5F6B-D4D61CAD9ECD}"/>
          </ac:spMkLst>
        </pc:spChg>
        <pc:spChg chg="add del mod">
          <ac:chgData name="Roger Halbheer" userId="a256a7e3-d8e1-4cbe-a365-586ae11378d1" providerId="ADAL" clId="{14E96273-421B-4134-9657-F99EA25C9984}" dt="2022-04-27T16:16:41.743" v="297" actId="478"/>
          <ac:spMkLst>
            <pc:docMk/>
            <pc:sldMk cId="1642201722" sldId="2147469697"/>
            <ac:spMk id="6" creationId="{8774B5CC-C10E-73F9-321B-AB822244B6FF}"/>
          </ac:spMkLst>
        </pc:spChg>
        <pc:spChg chg="add del mod">
          <ac:chgData name="Roger Halbheer" userId="a256a7e3-d8e1-4cbe-a365-586ae11378d1" providerId="ADAL" clId="{14E96273-421B-4134-9657-F99EA25C9984}" dt="2022-04-27T16:16:41.743" v="297" actId="478"/>
          <ac:spMkLst>
            <pc:docMk/>
            <pc:sldMk cId="1642201722" sldId="2147469697"/>
            <ac:spMk id="7" creationId="{51E6D5E3-52D6-31E7-058C-88B73F23B9D6}"/>
          </ac:spMkLst>
        </pc:spChg>
        <pc:spChg chg="add del mod">
          <ac:chgData name="Roger Halbheer" userId="a256a7e3-d8e1-4cbe-a365-586ae11378d1" providerId="ADAL" clId="{14E96273-421B-4134-9657-F99EA25C9984}" dt="2022-04-27T16:16:41.743" v="297" actId="478"/>
          <ac:spMkLst>
            <pc:docMk/>
            <pc:sldMk cId="1642201722" sldId="2147469697"/>
            <ac:spMk id="8" creationId="{CCBF5EEA-0EA3-6D17-0024-08BA00F0C98F}"/>
          </ac:spMkLst>
        </pc:spChg>
        <pc:spChg chg="mod">
          <ac:chgData name="Roger Halbheer" userId="a256a7e3-d8e1-4cbe-a365-586ae11378d1" providerId="ADAL" clId="{14E96273-421B-4134-9657-F99EA25C9984}" dt="2022-04-27T16:11:47.621" v="244"/>
          <ac:spMkLst>
            <pc:docMk/>
            <pc:sldMk cId="1642201722" sldId="2147469697"/>
            <ac:spMk id="15" creationId="{CDF0573A-7DFC-EB4E-079D-FEF480D5D158}"/>
          </ac:spMkLst>
        </pc:spChg>
        <pc:spChg chg="mod">
          <ac:chgData name="Roger Halbheer" userId="a256a7e3-d8e1-4cbe-a365-586ae11378d1" providerId="ADAL" clId="{14E96273-421B-4134-9657-F99EA25C9984}" dt="2022-04-27T16:11:47.621" v="244"/>
          <ac:spMkLst>
            <pc:docMk/>
            <pc:sldMk cId="1642201722" sldId="2147469697"/>
            <ac:spMk id="16" creationId="{15C992A9-7D13-8CFC-5608-3E08B1886591}"/>
          </ac:spMkLst>
        </pc:spChg>
        <pc:spChg chg="mod">
          <ac:chgData name="Roger Halbheer" userId="a256a7e3-d8e1-4cbe-a365-586ae11378d1" providerId="ADAL" clId="{14E96273-421B-4134-9657-F99EA25C9984}" dt="2022-04-27T16:11:47.621" v="244"/>
          <ac:spMkLst>
            <pc:docMk/>
            <pc:sldMk cId="1642201722" sldId="2147469697"/>
            <ac:spMk id="19" creationId="{CBA1C793-FB7B-3653-B228-4233F7E77482}"/>
          </ac:spMkLst>
        </pc:spChg>
        <pc:spChg chg="mod">
          <ac:chgData name="Roger Halbheer" userId="a256a7e3-d8e1-4cbe-a365-586ae11378d1" providerId="ADAL" clId="{14E96273-421B-4134-9657-F99EA25C9984}" dt="2022-04-27T16:11:47.621" v="244"/>
          <ac:spMkLst>
            <pc:docMk/>
            <pc:sldMk cId="1642201722" sldId="2147469697"/>
            <ac:spMk id="20" creationId="{A9CD2024-7EB6-201E-1E9B-617BCA066AAB}"/>
          </ac:spMkLst>
        </pc:spChg>
        <pc:spChg chg="mod">
          <ac:chgData name="Roger Halbheer" userId="a256a7e3-d8e1-4cbe-a365-586ae11378d1" providerId="ADAL" clId="{14E96273-421B-4134-9657-F99EA25C9984}" dt="2022-04-27T16:11:47.621" v="244"/>
          <ac:spMkLst>
            <pc:docMk/>
            <pc:sldMk cId="1642201722" sldId="2147469697"/>
            <ac:spMk id="24" creationId="{6F6A4148-82DB-B3FC-B5EF-2E23FF662B46}"/>
          </ac:spMkLst>
        </pc:spChg>
        <pc:spChg chg="mod">
          <ac:chgData name="Roger Halbheer" userId="a256a7e3-d8e1-4cbe-a365-586ae11378d1" providerId="ADAL" clId="{14E96273-421B-4134-9657-F99EA25C9984}" dt="2022-04-27T16:11:47.621" v="244"/>
          <ac:spMkLst>
            <pc:docMk/>
            <pc:sldMk cId="1642201722" sldId="2147469697"/>
            <ac:spMk id="26" creationId="{0497CC42-14E9-C0AE-3B9F-522AFF112FB3}"/>
          </ac:spMkLst>
        </pc:spChg>
        <pc:spChg chg="mod">
          <ac:chgData name="Roger Halbheer" userId="a256a7e3-d8e1-4cbe-a365-586ae11378d1" providerId="ADAL" clId="{14E96273-421B-4134-9657-F99EA25C9984}" dt="2022-04-27T16:11:47.621" v="244"/>
          <ac:spMkLst>
            <pc:docMk/>
            <pc:sldMk cId="1642201722" sldId="2147469697"/>
            <ac:spMk id="28" creationId="{5E1D1563-49D0-AE36-22A0-96BEDBF6E50A}"/>
          </ac:spMkLst>
        </pc:spChg>
        <pc:spChg chg="mod">
          <ac:chgData name="Roger Halbheer" userId="a256a7e3-d8e1-4cbe-a365-586ae11378d1" providerId="ADAL" clId="{14E96273-421B-4134-9657-F99EA25C9984}" dt="2022-04-27T16:11:47.621" v="244"/>
          <ac:spMkLst>
            <pc:docMk/>
            <pc:sldMk cId="1642201722" sldId="2147469697"/>
            <ac:spMk id="36" creationId="{9ED169AA-D950-1F39-B03C-5AD60D911ED0}"/>
          </ac:spMkLst>
        </pc:spChg>
        <pc:spChg chg="mod">
          <ac:chgData name="Roger Halbheer" userId="a256a7e3-d8e1-4cbe-a365-586ae11378d1" providerId="ADAL" clId="{14E96273-421B-4134-9657-F99EA25C9984}" dt="2022-04-27T16:11:47.621" v="244"/>
          <ac:spMkLst>
            <pc:docMk/>
            <pc:sldMk cId="1642201722" sldId="2147469697"/>
            <ac:spMk id="37" creationId="{3D27B37D-DFF1-D8DB-B7E5-C4C63D486FE5}"/>
          </ac:spMkLst>
        </pc:spChg>
        <pc:spChg chg="mod">
          <ac:chgData name="Roger Halbheer" userId="a256a7e3-d8e1-4cbe-a365-586ae11378d1" providerId="ADAL" clId="{14E96273-421B-4134-9657-F99EA25C9984}" dt="2022-04-27T16:11:47.621" v="244"/>
          <ac:spMkLst>
            <pc:docMk/>
            <pc:sldMk cId="1642201722" sldId="2147469697"/>
            <ac:spMk id="38" creationId="{4E245CD3-BEF5-8C81-41CC-483F478BD709}"/>
          </ac:spMkLst>
        </pc:spChg>
        <pc:spChg chg="mod">
          <ac:chgData name="Roger Halbheer" userId="a256a7e3-d8e1-4cbe-a365-586ae11378d1" providerId="ADAL" clId="{14E96273-421B-4134-9657-F99EA25C9984}" dt="2022-04-27T16:11:47.621" v="244"/>
          <ac:spMkLst>
            <pc:docMk/>
            <pc:sldMk cId="1642201722" sldId="2147469697"/>
            <ac:spMk id="39" creationId="{218B69B7-E974-7F6A-A097-5A46339A33D7}"/>
          </ac:spMkLst>
        </pc:spChg>
        <pc:spChg chg="mod">
          <ac:chgData name="Roger Halbheer" userId="a256a7e3-d8e1-4cbe-a365-586ae11378d1" providerId="ADAL" clId="{14E96273-421B-4134-9657-F99EA25C9984}" dt="2022-04-27T16:11:47.621" v="244"/>
          <ac:spMkLst>
            <pc:docMk/>
            <pc:sldMk cId="1642201722" sldId="2147469697"/>
            <ac:spMk id="40" creationId="{1B5BFCF7-7D96-698E-483E-09A3E4583955}"/>
          </ac:spMkLst>
        </pc:spChg>
        <pc:spChg chg="mod">
          <ac:chgData name="Roger Halbheer" userId="a256a7e3-d8e1-4cbe-a365-586ae11378d1" providerId="ADAL" clId="{14E96273-421B-4134-9657-F99EA25C9984}" dt="2022-04-27T16:11:47.621" v="244"/>
          <ac:spMkLst>
            <pc:docMk/>
            <pc:sldMk cId="1642201722" sldId="2147469697"/>
            <ac:spMk id="65" creationId="{E4BB8BC1-2672-F835-3D59-BC18E5E9D18F}"/>
          </ac:spMkLst>
        </pc:spChg>
        <pc:spChg chg="mod">
          <ac:chgData name="Roger Halbheer" userId="a256a7e3-d8e1-4cbe-a365-586ae11378d1" providerId="ADAL" clId="{14E96273-421B-4134-9657-F99EA25C9984}" dt="2022-04-27T16:11:47.621" v="244"/>
          <ac:spMkLst>
            <pc:docMk/>
            <pc:sldMk cId="1642201722" sldId="2147469697"/>
            <ac:spMk id="66" creationId="{242BC741-F60D-6FA7-CB84-BAF9870775D3}"/>
          </ac:spMkLst>
        </pc:spChg>
        <pc:spChg chg="mod">
          <ac:chgData name="Roger Halbheer" userId="a256a7e3-d8e1-4cbe-a365-586ae11378d1" providerId="ADAL" clId="{14E96273-421B-4134-9657-F99EA25C9984}" dt="2022-04-27T16:11:47.621" v="244"/>
          <ac:spMkLst>
            <pc:docMk/>
            <pc:sldMk cId="1642201722" sldId="2147469697"/>
            <ac:spMk id="67" creationId="{BDA62955-D74C-BD2C-6C88-167433C2F713}"/>
          </ac:spMkLst>
        </pc:spChg>
        <pc:spChg chg="mod">
          <ac:chgData name="Roger Halbheer" userId="a256a7e3-d8e1-4cbe-a365-586ae11378d1" providerId="ADAL" clId="{14E96273-421B-4134-9657-F99EA25C9984}" dt="2022-04-27T16:11:47.621" v="244"/>
          <ac:spMkLst>
            <pc:docMk/>
            <pc:sldMk cId="1642201722" sldId="2147469697"/>
            <ac:spMk id="71" creationId="{793D0037-B374-0943-F047-8700FECEAFAA}"/>
          </ac:spMkLst>
        </pc:spChg>
        <pc:spChg chg="mod">
          <ac:chgData name="Roger Halbheer" userId="a256a7e3-d8e1-4cbe-a365-586ae11378d1" providerId="ADAL" clId="{14E96273-421B-4134-9657-F99EA25C9984}" dt="2022-04-27T16:11:47.621" v="244"/>
          <ac:spMkLst>
            <pc:docMk/>
            <pc:sldMk cId="1642201722" sldId="2147469697"/>
            <ac:spMk id="72" creationId="{36A8DE6D-9B87-5D5B-1186-C6367D03C5A9}"/>
          </ac:spMkLst>
        </pc:spChg>
        <pc:spChg chg="mod">
          <ac:chgData name="Roger Halbheer" userId="a256a7e3-d8e1-4cbe-a365-586ae11378d1" providerId="ADAL" clId="{14E96273-421B-4134-9657-F99EA25C9984}" dt="2022-04-27T16:11:47.621" v="244"/>
          <ac:spMkLst>
            <pc:docMk/>
            <pc:sldMk cId="1642201722" sldId="2147469697"/>
            <ac:spMk id="73" creationId="{F6E80641-E0D8-E4BC-E4F0-96A7AAAA17C6}"/>
          </ac:spMkLst>
        </pc:spChg>
        <pc:spChg chg="mod">
          <ac:chgData name="Roger Halbheer" userId="a256a7e3-d8e1-4cbe-a365-586ae11378d1" providerId="ADAL" clId="{14E96273-421B-4134-9657-F99EA25C9984}" dt="2022-04-27T16:11:47.621" v="244"/>
          <ac:spMkLst>
            <pc:docMk/>
            <pc:sldMk cId="1642201722" sldId="2147469697"/>
            <ac:spMk id="74" creationId="{65FB8BEE-8B11-6AFB-06EE-932F280B6E4D}"/>
          </ac:spMkLst>
        </pc:spChg>
        <pc:spChg chg="mod">
          <ac:chgData name="Roger Halbheer" userId="a256a7e3-d8e1-4cbe-a365-586ae11378d1" providerId="ADAL" clId="{14E96273-421B-4134-9657-F99EA25C9984}" dt="2022-04-27T16:11:47.621" v="244"/>
          <ac:spMkLst>
            <pc:docMk/>
            <pc:sldMk cId="1642201722" sldId="2147469697"/>
            <ac:spMk id="75" creationId="{3561470B-EEDD-203D-B61A-CFAEE6C6037C}"/>
          </ac:spMkLst>
        </pc:spChg>
        <pc:spChg chg="mod">
          <ac:chgData name="Roger Halbheer" userId="a256a7e3-d8e1-4cbe-a365-586ae11378d1" providerId="ADAL" clId="{14E96273-421B-4134-9657-F99EA25C9984}" dt="2022-04-27T16:11:47.621" v="244"/>
          <ac:spMkLst>
            <pc:docMk/>
            <pc:sldMk cId="1642201722" sldId="2147469697"/>
            <ac:spMk id="76" creationId="{8D4212B3-716C-B512-3FC0-8AF179EF4922}"/>
          </ac:spMkLst>
        </pc:spChg>
        <pc:spChg chg="mod">
          <ac:chgData name="Roger Halbheer" userId="a256a7e3-d8e1-4cbe-a365-586ae11378d1" providerId="ADAL" clId="{14E96273-421B-4134-9657-F99EA25C9984}" dt="2022-04-27T16:11:47.621" v="244"/>
          <ac:spMkLst>
            <pc:docMk/>
            <pc:sldMk cId="1642201722" sldId="2147469697"/>
            <ac:spMk id="77" creationId="{8B6D5F5A-A87E-E348-FE2C-A50496C8FB61}"/>
          </ac:spMkLst>
        </pc:spChg>
        <pc:spChg chg="mod">
          <ac:chgData name="Roger Halbheer" userId="a256a7e3-d8e1-4cbe-a365-586ae11378d1" providerId="ADAL" clId="{14E96273-421B-4134-9657-F99EA25C9984}" dt="2022-04-27T16:11:47.621" v="244"/>
          <ac:spMkLst>
            <pc:docMk/>
            <pc:sldMk cId="1642201722" sldId="2147469697"/>
            <ac:spMk id="78" creationId="{832303EC-D150-C3CA-2286-5ACCA451299F}"/>
          </ac:spMkLst>
        </pc:spChg>
        <pc:spChg chg="mod">
          <ac:chgData name="Roger Halbheer" userId="a256a7e3-d8e1-4cbe-a365-586ae11378d1" providerId="ADAL" clId="{14E96273-421B-4134-9657-F99EA25C9984}" dt="2022-04-27T16:11:47.621" v="244"/>
          <ac:spMkLst>
            <pc:docMk/>
            <pc:sldMk cId="1642201722" sldId="2147469697"/>
            <ac:spMk id="79" creationId="{43C71B11-E1B1-E60E-CFBD-3628C5E26CDB}"/>
          </ac:spMkLst>
        </pc:spChg>
        <pc:spChg chg="mod">
          <ac:chgData name="Roger Halbheer" userId="a256a7e3-d8e1-4cbe-a365-586ae11378d1" providerId="ADAL" clId="{14E96273-421B-4134-9657-F99EA25C9984}" dt="2022-04-27T16:11:47.621" v="244"/>
          <ac:spMkLst>
            <pc:docMk/>
            <pc:sldMk cId="1642201722" sldId="2147469697"/>
            <ac:spMk id="80" creationId="{3511DB49-908A-E9FE-0983-92480E42BFAA}"/>
          </ac:spMkLst>
        </pc:spChg>
        <pc:spChg chg="mod">
          <ac:chgData name="Roger Halbheer" userId="a256a7e3-d8e1-4cbe-a365-586ae11378d1" providerId="ADAL" clId="{14E96273-421B-4134-9657-F99EA25C9984}" dt="2022-04-27T16:11:47.621" v="244"/>
          <ac:spMkLst>
            <pc:docMk/>
            <pc:sldMk cId="1642201722" sldId="2147469697"/>
            <ac:spMk id="99" creationId="{DBB13077-2CDF-269F-9DC7-92E6F32D7E42}"/>
          </ac:spMkLst>
        </pc:spChg>
        <pc:spChg chg="mod">
          <ac:chgData name="Roger Halbheer" userId="a256a7e3-d8e1-4cbe-a365-586ae11378d1" providerId="ADAL" clId="{14E96273-421B-4134-9657-F99EA25C9984}" dt="2022-04-27T16:11:47.621" v="244"/>
          <ac:spMkLst>
            <pc:docMk/>
            <pc:sldMk cId="1642201722" sldId="2147469697"/>
            <ac:spMk id="100" creationId="{E35A0753-9A38-D060-B281-B0B7E528CF6D}"/>
          </ac:spMkLst>
        </pc:spChg>
        <pc:spChg chg="mod">
          <ac:chgData name="Roger Halbheer" userId="a256a7e3-d8e1-4cbe-a365-586ae11378d1" providerId="ADAL" clId="{14E96273-421B-4134-9657-F99EA25C9984}" dt="2022-04-27T16:11:47.621" v="244"/>
          <ac:spMkLst>
            <pc:docMk/>
            <pc:sldMk cId="1642201722" sldId="2147469697"/>
            <ac:spMk id="101" creationId="{6DB7A351-8754-109A-E4EC-F48AC98AABE9}"/>
          </ac:spMkLst>
        </pc:spChg>
        <pc:spChg chg="add del mod">
          <ac:chgData name="Roger Halbheer" userId="a256a7e3-d8e1-4cbe-a365-586ae11378d1" providerId="ADAL" clId="{14E96273-421B-4134-9657-F99EA25C9984}" dt="2022-04-27T16:16:41.743" v="297" actId="478"/>
          <ac:spMkLst>
            <pc:docMk/>
            <pc:sldMk cId="1642201722" sldId="2147469697"/>
            <ac:spMk id="102" creationId="{583103C2-6F6A-3A6D-DA1E-D5B2B912AEF5}"/>
          </ac:spMkLst>
        </pc:spChg>
        <pc:spChg chg="add del mod">
          <ac:chgData name="Roger Halbheer" userId="a256a7e3-d8e1-4cbe-a365-586ae11378d1" providerId="ADAL" clId="{14E96273-421B-4134-9657-F99EA25C9984}" dt="2022-04-27T16:16:41.743" v="297" actId="478"/>
          <ac:spMkLst>
            <pc:docMk/>
            <pc:sldMk cId="1642201722" sldId="2147469697"/>
            <ac:spMk id="103" creationId="{67B87289-1620-8855-03C4-061BA7B7B79C}"/>
          </ac:spMkLst>
        </pc:spChg>
        <pc:spChg chg="add del mod">
          <ac:chgData name="Roger Halbheer" userId="a256a7e3-d8e1-4cbe-a365-586ae11378d1" providerId="ADAL" clId="{14E96273-421B-4134-9657-F99EA25C9984}" dt="2022-04-27T16:16:41.743" v="297" actId="478"/>
          <ac:spMkLst>
            <pc:docMk/>
            <pc:sldMk cId="1642201722" sldId="2147469697"/>
            <ac:spMk id="104" creationId="{493CB34F-8649-3B01-F419-654541C1B3FA}"/>
          </ac:spMkLst>
        </pc:spChg>
        <pc:spChg chg="mod">
          <ac:chgData name="Roger Halbheer" userId="a256a7e3-d8e1-4cbe-a365-586ae11378d1" providerId="ADAL" clId="{14E96273-421B-4134-9657-F99EA25C9984}" dt="2022-04-27T16:11:47.621" v="244"/>
          <ac:spMkLst>
            <pc:docMk/>
            <pc:sldMk cId="1642201722" sldId="2147469697"/>
            <ac:spMk id="113" creationId="{58540EB2-145E-BC7D-415E-9899A5FFEF04}"/>
          </ac:spMkLst>
        </pc:spChg>
        <pc:spChg chg="mod">
          <ac:chgData name="Roger Halbheer" userId="a256a7e3-d8e1-4cbe-a365-586ae11378d1" providerId="ADAL" clId="{14E96273-421B-4134-9657-F99EA25C9984}" dt="2022-04-27T16:11:47.621" v="244"/>
          <ac:spMkLst>
            <pc:docMk/>
            <pc:sldMk cId="1642201722" sldId="2147469697"/>
            <ac:spMk id="114" creationId="{01993210-CE3F-0B2D-069A-62D8DC429C68}"/>
          </ac:spMkLst>
        </pc:spChg>
        <pc:spChg chg="mod">
          <ac:chgData name="Roger Halbheer" userId="a256a7e3-d8e1-4cbe-a365-586ae11378d1" providerId="ADAL" clId="{14E96273-421B-4134-9657-F99EA25C9984}" dt="2022-04-27T16:11:47.621" v="244"/>
          <ac:spMkLst>
            <pc:docMk/>
            <pc:sldMk cId="1642201722" sldId="2147469697"/>
            <ac:spMk id="115" creationId="{1D536A1F-C2CA-EA35-0B60-8D5EE69217E5}"/>
          </ac:spMkLst>
        </pc:spChg>
        <pc:spChg chg="mod">
          <ac:chgData name="Roger Halbheer" userId="a256a7e3-d8e1-4cbe-a365-586ae11378d1" providerId="ADAL" clId="{14E96273-421B-4134-9657-F99EA25C9984}" dt="2022-04-27T16:11:47.621" v="244"/>
          <ac:spMkLst>
            <pc:docMk/>
            <pc:sldMk cId="1642201722" sldId="2147469697"/>
            <ac:spMk id="116" creationId="{318774C0-70FD-653D-1C4D-99A85E241E09}"/>
          </ac:spMkLst>
        </pc:spChg>
        <pc:spChg chg="mod">
          <ac:chgData name="Roger Halbheer" userId="a256a7e3-d8e1-4cbe-a365-586ae11378d1" providerId="ADAL" clId="{14E96273-421B-4134-9657-F99EA25C9984}" dt="2022-04-27T16:11:47.621" v="244"/>
          <ac:spMkLst>
            <pc:docMk/>
            <pc:sldMk cId="1642201722" sldId="2147469697"/>
            <ac:spMk id="117" creationId="{9B423C52-E54C-0C2C-1FA2-748106C2DF2C}"/>
          </ac:spMkLst>
        </pc:spChg>
        <pc:spChg chg="mod">
          <ac:chgData name="Roger Halbheer" userId="a256a7e3-d8e1-4cbe-a365-586ae11378d1" providerId="ADAL" clId="{14E96273-421B-4134-9657-F99EA25C9984}" dt="2022-04-27T16:11:47.621" v="244"/>
          <ac:spMkLst>
            <pc:docMk/>
            <pc:sldMk cId="1642201722" sldId="2147469697"/>
            <ac:spMk id="118" creationId="{68A4EF9D-7ED7-017C-410F-58BFF6E7F556}"/>
          </ac:spMkLst>
        </pc:spChg>
        <pc:spChg chg="mod">
          <ac:chgData name="Roger Halbheer" userId="a256a7e3-d8e1-4cbe-a365-586ae11378d1" providerId="ADAL" clId="{14E96273-421B-4134-9657-F99EA25C9984}" dt="2022-04-27T16:11:47.621" v="244"/>
          <ac:spMkLst>
            <pc:docMk/>
            <pc:sldMk cId="1642201722" sldId="2147469697"/>
            <ac:spMk id="120" creationId="{69C9B925-4C08-3E82-B0FB-9AC1E8634749}"/>
          </ac:spMkLst>
        </pc:spChg>
        <pc:spChg chg="mod">
          <ac:chgData name="Roger Halbheer" userId="a256a7e3-d8e1-4cbe-a365-586ae11378d1" providerId="ADAL" clId="{14E96273-421B-4134-9657-F99EA25C9984}" dt="2022-04-27T16:11:47.621" v="244"/>
          <ac:spMkLst>
            <pc:docMk/>
            <pc:sldMk cId="1642201722" sldId="2147469697"/>
            <ac:spMk id="121" creationId="{BBE84BE1-0595-1DDD-25BC-FFCA846B0159}"/>
          </ac:spMkLst>
        </pc:spChg>
        <pc:spChg chg="mod">
          <ac:chgData name="Roger Halbheer" userId="a256a7e3-d8e1-4cbe-a365-586ae11378d1" providerId="ADAL" clId="{14E96273-421B-4134-9657-F99EA25C9984}" dt="2022-04-27T16:11:47.621" v="244"/>
          <ac:spMkLst>
            <pc:docMk/>
            <pc:sldMk cId="1642201722" sldId="2147469697"/>
            <ac:spMk id="122" creationId="{2C4656ED-FFBD-6A70-6370-904C0BDE22B0}"/>
          </ac:spMkLst>
        </pc:spChg>
        <pc:spChg chg="mod">
          <ac:chgData name="Roger Halbheer" userId="a256a7e3-d8e1-4cbe-a365-586ae11378d1" providerId="ADAL" clId="{14E96273-421B-4134-9657-F99EA25C9984}" dt="2022-04-27T16:11:47.621" v="244"/>
          <ac:spMkLst>
            <pc:docMk/>
            <pc:sldMk cId="1642201722" sldId="2147469697"/>
            <ac:spMk id="124" creationId="{8E41C3A3-74F1-36B2-72A4-4E8042C18C62}"/>
          </ac:spMkLst>
        </pc:spChg>
        <pc:spChg chg="add del mod">
          <ac:chgData name="Roger Halbheer" userId="a256a7e3-d8e1-4cbe-a365-586ae11378d1" providerId="ADAL" clId="{14E96273-421B-4134-9657-F99EA25C9984}" dt="2022-04-27T16:16:41.743" v="297" actId="478"/>
          <ac:spMkLst>
            <pc:docMk/>
            <pc:sldMk cId="1642201722" sldId="2147469697"/>
            <ac:spMk id="127" creationId="{B8B7B61C-5C11-0B26-284E-9B54AC68B859}"/>
          </ac:spMkLst>
        </pc:spChg>
        <pc:spChg chg="add del mod">
          <ac:chgData name="Roger Halbheer" userId="a256a7e3-d8e1-4cbe-a365-586ae11378d1" providerId="ADAL" clId="{14E96273-421B-4134-9657-F99EA25C9984}" dt="2022-04-27T16:16:41.743" v="297" actId="478"/>
          <ac:spMkLst>
            <pc:docMk/>
            <pc:sldMk cId="1642201722" sldId="2147469697"/>
            <ac:spMk id="128" creationId="{65725313-54F6-C731-16D6-C7CFBCEE4800}"/>
          </ac:spMkLst>
        </pc:spChg>
        <pc:spChg chg="add del mod modVis">
          <ac:chgData name="Roger Halbheer" userId="a256a7e3-d8e1-4cbe-a365-586ae11378d1" providerId="ADAL" clId="{14E96273-421B-4134-9657-F99EA25C9984}" dt="2022-04-27T16:16:41.743" v="297" actId="478"/>
          <ac:spMkLst>
            <pc:docMk/>
            <pc:sldMk cId="1642201722" sldId="2147469697"/>
            <ac:spMk id="129" creationId="{41D9F81E-089F-249D-0F9F-B0DA1441E8D4}"/>
          </ac:spMkLst>
        </pc:spChg>
        <pc:spChg chg="add mod">
          <ac:chgData name="Roger Halbheer" userId="a256a7e3-d8e1-4cbe-a365-586ae11378d1" providerId="ADAL" clId="{14E96273-421B-4134-9657-F99EA25C9984}" dt="2022-04-27T16:16:51.685" v="302" actId="1036"/>
          <ac:spMkLst>
            <pc:docMk/>
            <pc:sldMk cId="1642201722" sldId="2147469697"/>
            <ac:spMk id="130" creationId="{93908B4C-7244-D1FF-9DF2-49C39895296E}"/>
          </ac:spMkLst>
        </pc:spChg>
        <pc:spChg chg="add mod">
          <ac:chgData name="Roger Halbheer" userId="a256a7e3-d8e1-4cbe-a365-586ae11378d1" providerId="ADAL" clId="{14E96273-421B-4134-9657-F99EA25C9984}" dt="2022-04-27T16:18:22.762" v="313" actId="207"/>
          <ac:spMkLst>
            <pc:docMk/>
            <pc:sldMk cId="1642201722" sldId="2147469697"/>
            <ac:spMk id="131" creationId="{C11AA1A8-7FD8-E663-E9BF-F75E2F8E2959}"/>
          </ac:spMkLst>
        </pc:spChg>
        <pc:spChg chg="add mod">
          <ac:chgData name="Roger Halbheer" userId="a256a7e3-d8e1-4cbe-a365-586ae11378d1" providerId="ADAL" clId="{14E96273-421B-4134-9657-F99EA25C9984}" dt="2022-04-27T16:21:59.587" v="341" actId="207"/>
          <ac:spMkLst>
            <pc:docMk/>
            <pc:sldMk cId="1642201722" sldId="2147469697"/>
            <ac:spMk id="132" creationId="{107781F9-DA80-1A7B-475E-C179DF9516F2}"/>
          </ac:spMkLst>
        </pc:spChg>
        <pc:spChg chg="add mod">
          <ac:chgData name="Roger Halbheer" userId="a256a7e3-d8e1-4cbe-a365-586ae11378d1" providerId="ADAL" clId="{14E96273-421B-4134-9657-F99EA25C9984}" dt="2022-04-27T16:23:18.527" v="349" actId="207"/>
          <ac:spMkLst>
            <pc:docMk/>
            <pc:sldMk cId="1642201722" sldId="2147469697"/>
            <ac:spMk id="133" creationId="{E3AA40B6-7CEE-E8A0-282B-0BAAB2737455}"/>
          </ac:spMkLst>
        </pc:spChg>
        <pc:spChg chg="add mod">
          <ac:chgData name="Roger Halbheer" userId="a256a7e3-d8e1-4cbe-a365-586ae11378d1" providerId="ADAL" clId="{14E96273-421B-4134-9657-F99EA25C9984}" dt="2022-04-27T16:20:21.847" v="325" actId="207"/>
          <ac:spMkLst>
            <pc:docMk/>
            <pc:sldMk cId="1642201722" sldId="2147469697"/>
            <ac:spMk id="134" creationId="{FE9C5BC0-3941-EC7B-700B-B452718A7B3E}"/>
          </ac:spMkLst>
        </pc:spChg>
        <pc:spChg chg="add mod">
          <ac:chgData name="Roger Halbheer" userId="a256a7e3-d8e1-4cbe-a365-586ae11378d1" providerId="ADAL" clId="{14E96273-421B-4134-9657-F99EA25C9984}" dt="2022-04-27T16:19:44.972" v="318" actId="207"/>
          <ac:spMkLst>
            <pc:docMk/>
            <pc:sldMk cId="1642201722" sldId="2147469697"/>
            <ac:spMk id="135" creationId="{6E3211F9-AF17-F0E1-67AF-074E79ADD660}"/>
          </ac:spMkLst>
        </pc:spChg>
        <pc:spChg chg="mod">
          <ac:chgData name="Roger Halbheer" userId="a256a7e3-d8e1-4cbe-a365-586ae11378d1" providerId="ADAL" clId="{14E96273-421B-4134-9657-F99EA25C9984}" dt="2022-04-27T16:16:46.666" v="298"/>
          <ac:spMkLst>
            <pc:docMk/>
            <pc:sldMk cId="1642201722" sldId="2147469697"/>
            <ac:spMk id="142" creationId="{8917A47E-9D6C-85B8-D307-FD0369D98C16}"/>
          </ac:spMkLst>
        </pc:spChg>
        <pc:spChg chg="mod">
          <ac:chgData name="Roger Halbheer" userId="a256a7e3-d8e1-4cbe-a365-586ae11378d1" providerId="ADAL" clId="{14E96273-421B-4134-9657-F99EA25C9984}" dt="2022-04-27T16:16:46.666" v="298"/>
          <ac:spMkLst>
            <pc:docMk/>
            <pc:sldMk cId="1642201722" sldId="2147469697"/>
            <ac:spMk id="143" creationId="{DBD5AAC8-F9B1-141C-A567-16BE995139FC}"/>
          </ac:spMkLst>
        </pc:spChg>
        <pc:spChg chg="mod">
          <ac:chgData name="Roger Halbheer" userId="a256a7e3-d8e1-4cbe-a365-586ae11378d1" providerId="ADAL" clId="{14E96273-421B-4134-9657-F99EA25C9984}" dt="2022-04-27T16:16:46.666" v="298"/>
          <ac:spMkLst>
            <pc:docMk/>
            <pc:sldMk cId="1642201722" sldId="2147469697"/>
            <ac:spMk id="146" creationId="{25907D8F-DB53-8941-9145-9937052746FD}"/>
          </ac:spMkLst>
        </pc:spChg>
        <pc:spChg chg="mod">
          <ac:chgData name="Roger Halbheer" userId="a256a7e3-d8e1-4cbe-a365-586ae11378d1" providerId="ADAL" clId="{14E96273-421B-4134-9657-F99EA25C9984}" dt="2022-04-27T16:16:46.666" v="298"/>
          <ac:spMkLst>
            <pc:docMk/>
            <pc:sldMk cId="1642201722" sldId="2147469697"/>
            <ac:spMk id="147" creationId="{3A70B4FA-B514-1462-0C2E-B605D1595240}"/>
          </ac:spMkLst>
        </pc:spChg>
        <pc:spChg chg="mod">
          <ac:chgData name="Roger Halbheer" userId="a256a7e3-d8e1-4cbe-a365-586ae11378d1" providerId="ADAL" clId="{14E96273-421B-4134-9657-F99EA25C9984}" dt="2022-04-27T16:16:46.666" v="298"/>
          <ac:spMkLst>
            <pc:docMk/>
            <pc:sldMk cId="1642201722" sldId="2147469697"/>
            <ac:spMk id="151" creationId="{7C8374B2-763B-FA9F-731B-A742C6C27635}"/>
          </ac:spMkLst>
        </pc:spChg>
        <pc:spChg chg="mod">
          <ac:chgData name="Roger Halbheer" userId="a256a7e3-d8e1-4cbe-a365-586ae11378d1" providerId="ADAL" clId="{14E96273-421B-4134-9657-F99EA25C9984}" dt="2022-04-27T16:16:46.666" v="298"/>
          <ac:spMkLst>
            <pc:docMk/>
            <pc:sldMk cId="1642201722" sldId="2147469697"/>
            <ac:spMk id="153" creationId="{8D5C1D11-37DC-1784-B712-40636258DAEC}"/>
          </ac:spMkLst>
        </pc:spChg>
        <pc:spChg chg="mod">
          <ac:chgData name="Roger Halbheer" userId="a256a7e3-d8e1-4cbe-a365-586ae11378d1" providerId="ADAL" clId="{14E96273-421B-4134-9657-F99EA25C9984}" dt="2022-04-27T16:16:46.666" v="298"/>
          <ac:spMkLst>
            <pc:docMk/>
            <pc:sldMk cId="1642201722" sldId="2147469697"/>
            <ac:spMk id="155" creationId="{DFBFCAE0-D9B4-058F-EAF7-03134FE42136}"/>
          </ac:spMkLst>
        </pc:spChg>
        <pc:spChg chg="mod">
          <ac:chgData name="Roger Halbheer" userId="a256a7e3-d8e1-4cbe-a365-586ae11378d1" providerId="ADAL" clId="{14E96273-421B-4134-9657-F99EA25C9984}" dt="2022-04-27T16:16:46.666" v="298"/>
          <ac:spMkLst>
            <pc:docMk/>
            <pc:sldMk cId="1642201722" sldId="2147469697"/>
            <ac:spMk id="163" creationId="{818CE243-7C7D-80BC-5A78-9FAFBEF7FE7A}"/>
          </ac:spMkLst>
        </pc:spChg>
        <pc:spChg chg="mod">
          <ac:chgData name="Roger Halbheer" userId="a256a7e3-d8e1-4cbe-a365-586ae11378d1" providerId="ADAL" clId="{14E96273-421B-4134-9657-F99EA25C9984}" dt="2022-04-27T16:19:39.217" v="317" actId="207"/>
          <ac:spMkLst>
            <pc:docMk/>
            <pc:sldMk cId="1642201722" sldId="2147469697"/>
            <ac:spMk id="164" creationId="{D8F661E2-44C5-8F85-C1CC-98EC2309C7D8}"/>
          </ac:spMkLst>
        </pc:spChg>
        <pc:spChg chg="mod">
          <ac:chgData name="Roger Halbheer" userId="a256a7e3-d8e1-4cbe-a365-586ae11378d1" providerId="ADAL" clId="{14E96273-421B-4134-9657-F99EA25C9984}" dt="2022-04-27T16:16:46.666" v="298"/>
          <ac:spMkLst>
            <pc:docMk/>
            <pc:sldMk cId="1642201722" sldId="2147469697"/>
            <ac:spMk id="165" creationId="{2A2773AB-C640-D62F-AA61-DB63DF4A352B}"/>
          </ac:spMkLst>
        </pc:spChg>
        <pc:spChg chg="mod">
          <ac:chgData name="Roger Halbheer" userId="a256a7e3-d8e1-4cbe-a365-586ae11378d1" providerId="ADAL" clId="{14E96273-421B-4134-9657-F99EA25C9984}" dt="2022-04-27T16:19:39.217" v="317" actId="207"/>
          <ac:spMkLst>
            <pc:docMk/>
            <pc:sldMk cId="1642201722" sldId="2147469697"/>
            <ac:spMk id="166" creationId="{9B3CDB7A-BB11-7850-E2EC-6ED475D61B93}"/>
          </ac:spMkLst>
        </pc:spChg>
        <pc:spChg chg="mod">
          <ac:chgData name="Roger Halbheer" userId="a256a7e3-d8e1-4cbe-a365-586ae11378d1" providerId="ADAL" clId="{14E96273-421B-4134-9657-F99EA25C9984}" dt="2022-04-27T16:19:39.217" v="317" actId="207"/>
          <ac:spMkLst>
            <pc:docMk/>
            <pc:sldMk cId="1642201722" sldId="2147469697"/>
            <ac:spMk id="167" creationId="{70E2F5EF-0BAF-F7FA-F02A-6606D32EB4B5}"/>
          </ac:spMkLst>
        </pc:spChg>
        <pc:spChg chg="mod">
          <ac:chgData name="Roger Halbheer" userId="a256a7e3-d8e1-4cbe-a365-586ae11378d1" providerId="ADAL" clId="{14E96273-421B-4134-9657-F99EA25C9984}" dt="2022-04-27T16:16:46.666" v="298"/>
          <ac:spMkLst>
            <pc:docMk/>
            <pc:sldMk cId="1642201722" sldId="2147469697"/>
            <ac:spMk id="192" creationId="{7C6AD2E7-790B-A3A5-202E-0220E8143B4A}"/>
          </ac:spMkLst>
        </pc:spChg>
        <pc:spChg chg="mod">
          <ac:chgData name="Roger Halbheer" userId="a256a7e3-d8e1-4cbe-a365-586ae11378d1" providerId="ADAL" clId="{14E96273-421B-4134-9657-F99EA25C9984}" dt="2022-04-27T16:19:28.743" v="316" actId="207"/>
          <ac:spMkLst>
            <pc:docMk/>
            <pc:sldMk cId="1642201722" sldId="2147469697"/>
            <ac:spMk id="193" creationId="{F8BFBBB7-0C5E-DA07-75A7-047155A8A2AD}"/>
          </ac:spMkLst>
        </pc:spChg>
        <pc:spChg chg="mod">
          <ac:chgData name="Roger Halbheer" userId="a256a7e3-d8e1-4cbe-a365-586ae11378d1" providerId="ADAL" clId="{14E96273-421B-4134-9657-F99EA25C9984}" dt="2022-04-27T16:19:28.743" v="316" actId="207"/>
          <ac:spMkLst>
            <pc:docMk/>
            <pc:sldMk cId="1642201722" sldId="2147469697"/>
            <ac:spMk id="194" creationId="{2C96D19A-0167-A77B-E510-6FB34DE4CD3B}"/>
          </ac:spMkLst>
        </pc:spChg>
        <pc:spChg chg="mod">
          <ac:chgData name="Roger Halbheer" userId="a256a7e3-d8e1-4cbe-a365-586ae11378d1" providerId="ADAL" clId="{14E96273-421B-4134-9657-F99EA25C9984}" dt="2022-04-27T16:16:46.666" v="298"/>
          <ac:spMkLst>
            <pc:docMk/>
            <pc:sldMk cId="1642201722" sldId="2147469697"/>
            <ac:spMk id="198" creationId="{EBCB6711-98E1-4E84-D1A3-5B9D2947F7A6}"/>
          </ac:spMkLst>
        </pc:spChg>
        <pc:spChg chg="mod">
          <ac:chgData name="Roger Halbheer" userId="a256a7e3-d8e1-4cbe-a365-586ae11378d1" providerId="ADAL" clId="{14E96273-421B-4134-9657-F99EA25C9984}" dt="2022-04-27T16:19:18.625" v="315" actId="207"/>
          <ac:spMkLst>
            <pc:docMk/>
            <pc:sldMk cId="1642201722" sldId="2147469697"/>
            <ac:spMk id="199" creationId="{3B1BEE02-654D-E754-E9C7-C8E24ABB4FD2}"/>
          </ac:spMkLst>
        </pc:spChg>
        <pc:spChg chg="mod">
          <ac:chgData name="Roger Halbheer" userId="a256a7e3-d8e1-4cbe-a365-586ae11378d1" providerId="ADAL" clId="{14E96273-421B-4134-9657-F99EA25C9984}" dt="2022-04-27T16:16:46.666" v="298"/>
          <ac:spMkLst>
            <pc:docMk/>
            <pc:sldMk cId="1642201722" sldId="2147469697"/>
            <ac:spMk id="200" creationId="{D06B681C-8D72-1BFF-EBA4-59C08F5B6A33}"/>
          </ac:spMkLst>
        </pc:spChg>
        <pc:spChg chg="mod">
          <ac:chgData name="Roger Halbheer" userId="a256a7e3-d8e1-4cbe-a365-586ae11378d1" providerId="ADAL" clId="{14E96273-421B-4134-9657-F99EA25C9984}" dt="2022-04-27T16:19:18.625" v="315" actId="207"/>
          <ac:spMkLst>
            <pc:docMk/>
            <pc:sldMk cId="1642201722" sldId="2147469697"/>
            <ac:spMk id="201" creationId="{C7BCE533-775E-7E51-5929-9710105A7071}"/>
          </ac:spMkLst>
        </pc:spChg>
        <pc:spChg chg="mod">
          <ac:chgData name="Roger Halbheer" userId="a256a7e3-d8e1-4cbe-a365-586ae11378d1" providerId="ADAL" clId="{14E96273-421B-4134-9657-F99EA25C9984}" dt="2022-04-27T16:16:46.666" v="298"/>
          <ac:spMkLst>
            <pc:docMk/>
            <pc:sldMk cId="1642201722" sldId="2147469697"/>
            <ac:spMk id="202" creationId="{A54DC026-A4F2-DDBE-572E-BCE40EE4B72C}"/>
          </ac:spMkLst>
        </pc:spChg>
        <pc:spChg chg="mod">
          <ac:chgData name="Roger Halbheer" userId="a256a7e3-d8e1-4cbe-a365-586ae11378d1" providerId="ADAL" clId="{14E96273-421B-4134-9657-F99EA25C9984}" dt="2022-04-27T16:19:18.625" v="315" actId="207"/>
          <ac:spMkLst>
            <pc:docMk/>
            <pc:sldMk cId="1642201722" sldId="2147469697"/>
            <ac:spMk id="203" creationId="{2FE52D53-D4E0-B34B-8146-2B69F8B62E03}"/>
          </ac:spMkLst>
        </pc:spChg>
        <pc:spChg chg="mod">
          <ac:chgData name="Roger Halbheer" userId="a256a7e3-d8e1-4cbe-a365-586ae11378d1" providerId="ADAL" clId="{14E96273-421B-4134-9657-F99EA25C9984}" dt="2022-04-27T16:19:18.625" v="315" actId="207"/>
          <ac:spMkLst>
            <pc:docMk/>
            <pc:sldMk cId="1642201722" sldId="2147469697"/>
            <ac:spMk id="204" creationId="{3F07133D-C294-B5C9-76A2-AA23F087C98A}"/>
          </ac:spMkLst>
        </pc:spChg>
        <pc:spChg chg="mod">
          <ac:chgData name="Roger Halbheer" userId="a256a7e3-d8e1-4cbe-a365-586ae11378d1" providerId="ADAL" clId="{14E96273-421B-4134-9657-F99EA25C9984}" dt="2022-04-27T16:19:18.625" v="315" actId="207"/>
          <ac:spMkLst>
            <pc:docMk/>
            <pc:sldMk cId="1642201722" sldId="2147469697"/>
            <ac:spMk id="205" creationId="{F50D9E64-47B4-3AEB-3938-B52B30865ABC}"/>
          </ac:spMkLst>
        </pc:spChg>
        <pc:spChg chg="mod">
          <ac:chgData name="Roger Halbheer" userId="a256a7e3-d8e1-4cbe-a365-586ae11378d1" providerId="ADAL" clId="{14E96273-421B-4134-9657-F99EA25C9984}" dt="2022-04-27T16:19:18.625" v="315" actId="207"/>
          <ac:spMkLst>
            <pc:docMk/>
            <pc:sldMk cId="1642201722" sldId="2147469697"/>
            <ac:spMk id="206" creationId="{238580F6-820F-7BBE-EA77-B038F0F93E6B}"/>
          </ac:spMkLst>
        </pc:spChg>
        <pc:spChg chg="mod">
          <ac:chgData name="Roger Halbheer" userId="a256a7e3-d8e1-4cbe-a365-586ae11378d1" providerId="ADAL" clId="{14E96273-421B-4134-9657-F99EA25C9984}" dt="2022-04-27T16:19:18.625" v="315" actId="207"/>
          <ac:spMkLst>
            <pc:docMk/>
            <pc:sldMk cId="1642201722" sldId="2147469697"/>
            <ac:spMk id="207" creationId="{6ADBF6F4-8E1C-A802-9319-5D32EC788479}"/>
          </ac:spMkLst>
        </pc:spChg>
        <pc:spChg chg="mod">
          <ac:chgData name="Roger Halbheer" userId="a256a7e3-d8e1-4cbe-a365-586ae11378d1" providerId="ADAL" clId="{14E96273-421B-4134-9657-F99EA25C9984}" dt="2022-04-27T16:16:46.666" v="298"/>
          <ac:spMkLst>
            <pc:docMk/>
            <pc:sldMk cId="1642201722" sldId="2147469697"/>
            <ac:spMk id="226" creationId="{FB9E972F-6BC3-A503-8E31-179469E80AD0}"/>
          </ac:spMkLst>
        </pc:spChg>
        <pc:spChg chg="mod">
          <ac:chgData name="Roger Halbheer" userId="a256a7e3-d8e1-4cbe-a365-586ae11378d1" providerId="ADAL" clId="{14E96273-421B-4134-9657-F99EA25C9984}" dt="2022-04-27T16:16:46.666" v="298"/>
          <ac:spMkLst>
            <pc:docMk/>
            <pc:sldMk cId="1642201722" sldId="2147469697"/>
            <ac:spMk id="227" creationId="{901FC861-E9B0-A7D3-7437-32AD1C8DF22F}"/>
          </ac:spMkLst>
        </pc:spChg>
        <pc:spChg chg="mod">
          <ac:chgData name="Roger Halbheer" userId="a256a7e3-d8e1-4cbe-a365-586ae11378d1" providerId="ADAL" clId="{14E96273-421B-4134-9657-F99EA25C9984}" dt="2022-04-27T16:16:46.666" v="298"/>
          <ac:spMkLst>
            <pc:docMk/>
            <pc:sldMk cId="1642201722" sldId="2147469697"/>
            <ac:spMk id="228" creationId="{1A8D5414-04D6-6B7F-56E6-6C1182756C88}"/>
          </ac:spMkLst>
        </pc:spChg>
        <pc:spChg chg="add mod">
          <ac:chgData name="Roger Halbheer" userId="a256a7e3-d8e1-4cbe-a365-586ae11378d1" providerId="ADAL" clId="{14E96273-421B-4134-9657-F99EA25C9984}" dt="2022-04-27T16:20:13.951" v="324" actId="207"/>
          <ac:spMkLst>
            <pc:docMk/>
            <pc:sldMk cId="1642201722" sldId="2147469697"/>
            <ac:spMk id="229" creationId="{CD1AC852-6C31-D97E-CD02-485034680479}"/>
          </ac:spMkLst>
        </pc:spChg>
        <pc:spChg chg="add mod">
          <ac:chgData name="Roger Halbheer" userId="a256a7e3-d8e1-4cbe-a365-586ae11378d1" providerId="ADAL" clId="{14E96273-421B-4134-9657-F99EA25C9984}" dt="2022-04-27T16:20:01.784" v="321" actId="207"/>
          <ac:spMkLst>
            <pc:docMk/>
            <pc:sldMk cId="1642201722" sldId="2147469697"/>
            <ac:spMk id="230" creationId="{C7F87AA7-1D57-6EA3-4003-CC13C3BEA3B3}"/>
          </ac:spMkLst>
        </pc:spChg>
        <pc:spChg chg="add mod">
          <ac:chgData name="Roger Halbheer" userId="a256a7e3-d8e1-4cbe-a365-586ae11378d1" providerId="ADAL" clId="{14E96273-421B-4134-9657-F99EA25C9984}" dt="2022-04-27T16:16:51.685" v="302" actId="1036"/>
          <ac:spMkLst>
            <pc:docMk/>
            <pc:sldMk cId="1642201722" sldId="2147469697"/>
            <ac:spMk id="231" creationId="{F4324788-F284-A160-92DE-EB9A88B787EC}"/>
          </ac:spMkLst>
        </pc:spChg>
        <pc:spChg chg="mod">
          <ac:chgData name="Roger Halbheer" userId="a256a7e3-d8e1-4cbe-a365-586ae11378d1" providerId="ADAL" clId="{14E96273-421B-4134-9657-F99EA25C9984}" dt="2022-04-27T16:16:46.666" v="298"/>
          <ac:spMkLst>
            <pc:docMk/>
            <pc:sldMk cId="1642201722" sldId="2147469697"/>
            <ac:spMk id="240" creationId="{E4B692F5-41BB-C80C-30E8-CC46D6EDCDDC}"/>
          </ac:spMkLst>
        </pc:spChg>
        <pc:spChg chg="mod">
          <ac:chgData name="Roger Halbheer" userId="a256a7e3-d8e1-4cbe-a365-586ae11378d1" providerId="ADAL" clId="{14E96273-421B-4134-9657-F99EA25C9984}" dt="2022-04-27T16:16:46.666" v="298"/>
          <ac:spMkLst>
            <pc:docMk/>
            <pc:sldMk cId="1642201722" sldId="2147469697"/>
            <ac:spMk id="241" creationId="{1FC10C3F-A750-53C3-E69E-B46E9D3FCF53}"/>
          </ac:spMkLst>
        </pc:spChg>
        <pc:spChg chg="mod">
          <ac:chgData name="Roger Halbheer" userId="a256a7e3-d8e1-4cbe-a365-586ae11378d1" providerId="ADAL" clId="{14E96273-421B-4134-9657-F99EA25C9984}" dt="2022-04-27T16:16:46.666" v="298"/>
          <ac:spMkLst>
            <pc:docMk/>
            <pc:sldMk cId="1642201722" sldId="2147469697"/>
            <ac:spMk id="242" creationId="{02E6695F-9E1B-82B0-4EA0-7DF61104D218}"/>
          </ac:spMkLst>
        </pc:spChg>
        <pc:spChg chg="mod">
          <ac:chgData name="Roger Halbheer" userId="a256a7e3-d8e1-4cbe-a365-586ae11378d1" providerId="ADAL" clId="{14E96273-421B-4134-9657-F99EA25C9984}" dt="2022-04-27T16:16:46.666" v="298"/>
          <ac:spMkLst>
            <pc:docMk/>
            <pc:sldMk cId="1642201722" sldId="2147469697"/>
            <ac:spMk id="243" creationId="{596373C6-0DB1-D1F8-576A-BB6C9B434C8C}"/>
          </ac:spMkLst>
        </pc:spChg>
        <pc:spChg chg="mod">
          <ac:chgData name="Roger Halbheer" userId="a256a7e3-d8e1-4cbe-a365-586ae11378d1" providerId="ADAL" clId="{14E96273-421B-4134-9657-F99EA25C9984}" dt="2022-04-27T16:16:46.666" v="298"/>
          <ac:spMkLst>
            <pc:docMk/>
            <pc:sldMk cId="1642201722" sldId="2147469697"/>
            <ac:spMk id="244" creationId="{B4E57DD6-95D4-27AF-9500-555F49B38612}"/>
          </ac:spMkLst>
        </pc:spChg>
        <pc:spChg chg="mod">
          <ac:chgData name="Roger Halbheer" userId="a256a7e3-d8e1-4cbe-a365-586ae11378d1" providerId="ADAL" clId="{14E96273-421B-4134-9657-F99EA25C9984}" dt="2022-04-27T16:16:46.666" v="298"/>
          <ac:spMkLst>
            <pc:docMk/>
            <pc:sldMk cId="1642201722" sldId="2147469697"/>
            <ac:spMk id="245" creationId="{F6CA8799-5470-C120-135C-88A38A98875C}"/>
          </ac:spMkLst>
        </pc:spChg>
        <pc:spChg chg="mod">
          <ac:chgData name="Roger Halbheer" userId="a256a7e3-d8e1-4cbe-a365-586ae11378d1" providerId="ADAL" clId="{14E96273-421B-4134-9657-F99EA25C9984}" dt="2022-04-27T16:16:46.666" v="298"/>
          <ac:spMkLst>
            <pc:docMk/>
            <pc:sldMk cId="1642201722" sldId="2147469697"/>
            <ac:spMk id="247" creationId="{4C223F9C-3473-7846-FE1B-1F672EDB1DAB}"/>
          </ac:spMkLst>
        </pc:spChg>
        <pc:spChg chg="mod">
          <ac:chgData name="Roger Halbheer" userId="a256a7e3-d8e1-4cbe-a365-586ae11378d1" providerId="ADAL" clId="{14E96273-421B-4134-9657-F99EA25C9984}" dt="2022-04-27T16:16:46.666" v="298"/>
          <ac:spMkLst>
            <pc:docMk/>
            <pc:sldMk cId="1642201722" sldId="2147469697"/>
            <ac:spMk id="248" creationId="{6DC67B4D-5093-2AFA-9756-B71D8DB8B4E0}"/>
          </ac:spMkLst>
        </pc:spChg>
        <pc:spChg chg="mod">
          <ac:chgData name="Roger Halbheer" userId="a256a7e3-d8e1-4cbe-a365-586ae11378d1" providerId="ADAL" clId="{14E96273-421B-4134-9657-F99EA25C9984}" dt="2022-04-27T16:16:46.666" v="298"/>
          <ac:spMkLst>
            <pc:docMk/>
            <pc:sldMk cId="1642201722" sldId="2147469697"/>
            <ac:spMk id="249" creationId="{A6AEDF05-A7BA-DF07-1836-CCBD92A45446}"/>
          </ac:spMkLst>
        </pc:spChg>
        <pc:spChg chg="mod">
          <ac:chgData name="Roger Halbheer" userId="a256a7e3-d8e1-4cbe-a365-586ae11378d1" providerId="ADAL" clId="{14E96273-421B-4134-9657-F99EA25C9984}" dt="2022-04-27T16:16:46.666" v="298"/>
          <ac:spMkLst>
            <pc:docMk/>
            <pc:sldMk cId="1642201722" sldId="2147469697"/>
            <ac:spMk id="251" creationId="{12EE97DA-AD7B-D277-5F40-73E78E36C8C1}"/>
          </ac:spMkLst>
        </pc:spChg>
        <pc:spChg chg="add mod">
          <ac:chgData name="Roger Halbheer" userId="a256a7e3-d8e1-4cbe-a365-586ae11378d1" providerId="ADAL" clId="{14E96273-421B-4134-9657-F99EA25C9984}" dt="2022-04-27T16:16:51.685" v="302" actId="1036"/>
          <ac:spMkLst>
            <pc:docMk/>
            <pc:sldMk cId="1642201722" sldId="2147469697"/>
            <ac:spMk id="254" creationId="{8E326E08-30AD-01D7-BBE5-28EA9A29472E}"/>
          </ac:spMkLst>
        </pc:spChg>
        <pc:spChg chg="add mod">
          <ac:chgData name="Roger Halbheer" userId="a256a7e3-d8e1-4cbe-a365-586ae11378d1" providerId="ADAL" clId="{14E96273-421B-4134-9657-F99EA25C9984}" dt="2022-04-27T16:19:56.011" v="320" actId="207"/>
          <ac:spMkLst>
            <pc:docMk/>
            <pc:sldMk cId="1642201722" sldId="2147469697"/>
            <ac:spMk id="255" creationId="{77136121-D1A3-DF3F-A9CC-5D5783141099}"/>
          </ac:spMkLst>
        </pc:spChg>
        <pc:spChg chg="add mod">
          <ac:chgData name="Roger Halbheer" userId="a256a7e3-d8e1-4cbe-a365-586ae11378d1" providerId="ADAL" clId="{14E96273-421B-4134-9657-F99EA25C9984}" dt="2022-04-27T16:17:23.074" v="305" actId="962"/>
          <ac:spMkLst>
            <pc:docMk/>
            <pc:sldMk cId="1642201722" sldId="2147469697"/>
            <ac:spMk id="256" creationId="{36BE0489-6E16-C455-4E60-48C8D67E52F6}"/>
          </ac:spMkLst>
        </pc:spChg>
        <pc:grpChg chg="add del mod">
          <ac:chgData name="Roger Halbheer" userId="a256a7e3-d8e1-4cbe-a365-586ae11378d1" providerId="ADAL" clId="{14E96273-421B-4134-9657-F99EA25C9984}" dt="2022-04-27T16:16:41.743" v="297" actId="478"/>
          <ac:grpSpMkLst>
            <pc:docMk/>
            <pc:sldMk cId="1642201722" sldId="2147469697"/>
            <ac:grpSpMk id="9" creationId="{BEF413EC-2F21-D860-335B-3406BF32A5A6}"/>
          </ac:grpSpMkLst>
        </pc:grpChg>
        <pc:grpChg chg="add del mod">
          <ac:chgData name="Roger Halbheer" userId="a256a7e3-d8e1-4cbe-a365-586ae11378d1" providerId="ADAL" clId="{14E96273-421B-4134-9657-F99EA25C9984}" dt="2022-04-27T16:16:41.743" v="297" actId="478"/>
          <ac:grpSpMkLst>
            <pc:docMk/>
            <pc:sldMk cId="1642201722" sldId="2147469697"/>
            <ac:grpSpMk id="17" creationId="{8537DDAC-D04D-315A-6023-CC471A1929C0}"/>
          </ac:grpSpMkLst>
        </pc:grpChg>
        <pc:grpChg chg="mod">
          <ac:chgData name="Roger Halbheer" userId="a256a7e3-d8e1-4cbe-a365-586ae11378d1" providerId="ADAL" clId="{14E96273-421B-4134-9657-F99EA25C9984}" dt="2022-04-27T16:11:47.621" v="244"/>
          <ac:grpSpMkLst>
            <pc:docMk/>
            <pc:sldMk cId="1642201722" sldId="2147469697"/>
            <ac:grpSpMk id="18" creationId="{A3177495-E742-5203-F086-4098CD9E3705}"/>
          </ac:grpSpMkLst>
        </pc:grpChg>
        <pc:grpChg chg="mod">
          <ac:chgData name="Roger Halbheer" userId="a256a7e3-d8e1-4cbe-a365-586ae11378d1" providerId="ADAL" clId="{14E96273-421B-4134-9657-F99EA25C9984}" dt="2022-04-27T16:11:47.621" v="244"/>
          <ac:grpSpMkLst>
            <pc:docMk/>
            <pc:sldMk cId="1642201722" sldId="2147469697"/>
            <ac:grpSpMk id="21" creationId="{492C051B-BA76-26AE-6DE6-CDDD998A1807}"/>
          </ac:grpSpMkLst>
        </pc:grpChg>
        <pc:grpChg chg="mod">
          <ac:chgData name="Roger Halbheer" userId="a256a7e3-d8e1-4cbe-a365-586ae11378d1" providerId="ADAL" clId="{14E96273-421B-4134-9657-F99EA25C9984}" dt="2022-04-27T16:11:47.621" v="244"/>
          <ac:grpSpMkLst>
            <pc:docMk/>
            <pc:sldMk cId="1642201722" sldId="2147469697"/>
            <ac:grpSpMk id="22" creationId="{158BA459-D05A-88FD-18A8-4E0D839ACE67}"/>
          </ac:grpSpMkLst>
        </pc:grpChg>
        <pc:grpChg chg="mod">
          <ac:chgData name="Roger Halbheer" userId="a256a7e3-d8e1-4cbe-a365-586ae11378d1" providerId="ADAL" clId="{14E96273-421B-4134-9657-F99EA25C9984}" dt="2022-04-27T16:11:47.621" v="244"/>
          <ac:grpSpMkLst>
            <pc:docMk/>
            <pc:sldMk cId="1642201722" sldId="2147469697"/>
            <ac:grpSpMk id="23" creationId="{14098177-133B-D646-09BA-5E71E3A166ED}"/>
          </ac:grpSpMkLst>
        </pc:grpChg>
        <pc:grpChg chg="add del mod">
          <ac:chgData name="Roger Halbheer" userId="a256a7e3-d8e1-4cbe-a365-586ae11378d1" providerId="ADAL" clId="{14E96273-421B-4134-9657-F99EA25C9984}" dt="2022-04-27T16:16:41.743" v="297" actId="478"/>
          <ac:grpSpMkLst>
            <pc:docMk/>
            <pc:sldMk cId="1642201722" sldId="2147469697"/>
            <ac:grpSpMk id="35" creationId="{7A7B3B5D-3C12-9A36-E2AA-132EB8664B96}"/>
          </ac:grpSpMkLst>
        </pc:grpChg>
        <pc:grpChg chg="add del mod">
          <ac:chgData name="Roger Halbheer" userId="a256a7e3-d8e1-4cbe-a365-586ae11378d1" providerId="ADAL" clId="{14E96273-421B-4134-9657-F99EA25C9984}" dt="2022-04-27T16:16:41.743" v="297" actId="478"/>
          <ac:grpSpMkLst>
            <pc:docMk/>
            <pc:sldMk cId="1642201722" sldId="2147469697"/>
            <ac:grpSpMk id="98" creationId="{919927B5-CF78-EF3B-A792-9E0E2F0C5036}"/>
          </ac:grpSpMkLst>
        </pc:grpChg>
        <pc:grpChg chg="add del mod">
          <ac:chgData name="Roger Halbheer" userId="a256a7e3-d8e1-4cbe-a365-586ae11378d1" providerId="ADAL" clId="{14E96273-421B-4134-9657-F99EA25C9984}" dt="2022-04-27T16:16:41.743" v="297" actId="478"/>
          <ac:grpSpMkLst>
            <pc:docMk/>
            <pc:sldMk cId="1642201722" sldId="2147469697"/>
            <ac:grpSpMk id="107" creationId="{E107F867-3B8C-3135-76E0-25ACA189BFF0}"/>
          </ac:grpSpMkLst>
        </pc:grpChg>
        <pc:grpChg chg="add del mod">
          <ac:chgData name="Roger Halbheer" userId="a256a7e3-d8e1-4cbe-a365-586ae11378d1" providerId="ADAL" clId="{14E96273-421B-4134-9657-F99EA25C9984}" dt="2022-04-27T16:16:41.743" v="297" actId="478"/>
          <ac:grpSpMkLst>
            <pc:docMk/>
            <pc:sldMk cId="1642201722" sldId="2147469697"/>
            <ac:grpSpMk id="119" creationId="{B286BA91-A262-1D15-9F93-04BDDFAD4077}"/>
          </ac:grpSpMkLst>
        </pc:grpChg>
        <pc:grpChg chg="add del mod">
          <ac:chgData name="Roger Halbheer" userId="a256a7e3-d8e1-4cbe-a365-586ae11378d1" providerId="ADAL" clId="{14E96273-421B-4134-9657-F99EA25C9984}" dt="2022-04-27T16:16:41.743" v="297" actId="478"/>
          <ac:grpSpMkLst>
            <pc:docMk/>
            <pc:sldMk cId="1642201722" sldId="2147469697"/>
            <ac:grpSpMk id="123" creationId="{720D69E9-CD48-8C97-5159-474520FACE0E}"/>
          </ac:grpSpMkLst>
        </pc:grpChg>
        <pc:grpChg chg="add mod">
          <ac:chgData name="Roger Halbheer" userId="a256a7e3-d8e1-4cbe-a365-586ae11378d1" providerId="ADAL" clId="{14E96273-421B-4134-9657-F99EA25C9984}" dt="2022-04-27T16:16:51.685" v="302" actId="1036"/>
          <ac:grpSpMkLst>
            <pc:docMk/>
            <pc:sldMk cId="1642201722" sldId="2147469697"/>
            <ac:grpSpMk id="136" creationId="{A167CAE3-391C-4270-E3EC-AA4ACF10528F}"/>
          </ac:grpSpMkLst>
        </pc:grpChg>
        <pc:grpChg chg="add mod">
          <ac:chgData name="Roger Halbheer" userId="a256a7e3-d8e1-4cbe-a365-586ae11378d1" providerId="ADAL" clId="{14E96273-421B-4134-9657-F99EA25C9984}" dt="2022-04-27T16:16:51.685" v="302" actId="1036"/>
          <ac:grpSpMkLst>
            <pc:docMk/>
            <pc:sldMk cId="1642201722" sldId="2147469697"/>
            <ac:grpSpMk id="144" creationId="{95D0B548-A6D9-55F8-65FC-BFC8D2D81CFC}"/>
          </ac:grpSpMkLst>
        </pc:grpChg>
        <pc:grpChg chg="mod">
          <ac:chgData name="Roger Halbheer" userId="a256a7e3-d8e1-4cbe-a365-586ae11378d1" providerId="ADAL" clId="{14E96273-421B-4134-9657-F99EA25C9984}" dt="2022-04-27T16:16:46.666" v="298"/>
          <ac:grpSpMkLst>
            <pc:docMk/>
            <pc:sldMk cId="1642201722" sldId="2147469697"/>
            <ac:grpSpMk id="145" creationId="{44AE65BE-5E1F-324C-C0A9-D70A08896076}"/>
          </ac:grpSpMkLst>
        </pc:grpChg>
        <pc:grpChg chg="mod">
          <ac:chgData name="Roger Halbheer" userId="a256a7e3-d8e1-4cbe-a365-586ae11378d1" providerId="ADAL" clId="{14E96273-421B-4134-9657-F99EA25C9984}" dt="2022-04-27T16:16:46.666" v="298"/>
          <ac:grpSpMkLst>
            <pc:docMk/>
            <pc:sldMk cId="1642201722" sldId="2147469697"/>
            <ac:grpSpMk id="148" creationId="{CA6020C3-9434-5FBB-D99F-9EED4FEC840D}"/>
          </ac:grpSpMkLst>
        </pc:grpChg>
        <pc:grpChg chg="mod">
          <ac:chgData name="Roger Halbheer" userId="a256a7e3-d8e1-4cbe-a365-586ae11378d1" providerId="ADAL" clId="{14E96273-421B-4134-9657-F99EA25C9984}" dt="2022-04-27T16:16:46.666" v="298"/>
          <ac:grpSpMkLst>
            <pc:docMk/>
            <pc:sldMk cId="1642201722" sldId="2147469697"/>
            <ac:grpSpMk id="149" creationId="{51B729B6-1AD2-03AA-1EB5-623F63FD596D}"/>
          </ac:grpSpMkLst>
        </pc:grpChg>
        <pc:grpChg chg="mod">
          <ac:chgData name="Roger Halbheer" userId="a256a7e3-d8e1-4cbe-a365-586ae11378d1" providerId="ADAL" clId="{14E96273-421B-4134-9657-F99EA25C9984}" dt="2022-04-27T16:16:46.666" v="298"/>
          <ac:grpSpMkLst>
            <pc:docMk/>
            <pc:sldMk cId="1642201722" sldId="2147469697"/>
            <ac:grpSpMk id="150" creationId="{63190689-17BF-4FB5-2D15-060129B34905}"/>
          </ac:grpSpMkLst>
        </pc:grpChg>
        <pc:grpChg chg="add mod">
          <ac:chgData name="Roger Halbheer" userId="a256a7e3-d8e1-4cbe-a365-586ae11378d1" providerId="ADAL" clId="{14E96273-421B-4134-9657-F99EA25C9984}" dt="2022-04-27T16:16:51.685" v="302" actId="1036"/>
          <ac:grpSpMkLst>
            <pc:docMk/>
            <pc:sldMk cId="1642201722" sldId="2147469697"/>
            <ac:grpSpMk id="162" creationId="{25AA7604-6CF8-7246-7086-DA5A864EE1A7}"/>
          </ac:grpSpMkLst>
        </pc:grpChg>
        <pc:grpChg chg="add mod">
          <ac:chgData name="Roger Halbheer" userId="a256a7e3-d8e1-4cbe-a365-586ae11378d1" providerId="ADAL" clId="{14E96273-421B-4134-9657-F99EA25C9984}" dt="2022-04-27T16:16:51.685" v="302" actId="1036"/>
          <ac:grpSpMkLst>
            <pc:docMk/>
            <pc:sldMk cId="1642201722" sldId="2147469697"/>
            <ac:grpSpMk id="225" creationId="{4174CB24-145F-A7CE-40B3-1F3035212EF4}"/>
          </ac:grpSpMkLst>
        </pc:grpChg>
        <pc:grpChg chg="add mod">
          <ac:chgData name="Roger Halbheer" userId="a256a7e3-d8e1-4cbe-a365-586ae11378d1" providerId="ADAL" clId="{14E96273-421B-4134-9657-F99EA25C9984}" dt="2022-04-27T16:16:51.685" v="302" actId="1036"/>
          <ac:grpSpMkLst>
            <pc:docMk/>
            <pc:sldMk cId="1642201722" sldId="2147469697"/>
            <ac:grpSpMk id="234" creationId="{EDA6D227-667E-12D5-F1B6-6FBC1B2BB583}"/>
          </ac:grpSpMkLst>
        </pc:grpChg>
        <pc:grpChg chg="add mod">
          <ac:chgData name="Roger Halbheer" userId="a256a7e3-d8e1-4cbe-a365-586ae11378d1" providerId="ADAL" clId="{14E96273-421B-4134-9657-F99EA25C9984}" dt="2022-04-27T16:16:51.685" v="302" actId="1036"/>
          <ac:grpSpMkLst>
            <pc:docMk/>
            <pc:sldMk cId="1642201722" sldId="2147469697"/>
            <ac:grpSpMk id="246" creationId="{A80F9DC6-5771-9ED7-40AE-7DD02825666F}"/>
          </ac:grpSpMkLst>
        </pc:grpChg>
        <pc:grpChg chg="add mod">
          <ac:chgData name="Roger Halbheer" userId="a256a7e3-d8e1-4cbe-a365-586ae11378d1" providerId="ADAL" clId="{14E96273-421B-4134-9657-F99EA25C9984}" dt="2022-04-27T16:16:51.685" v="302" actId="1036"/>
          <ac:grpSpMkLst>
            <pc:docMk/>
            <pc:sldMk cId="1642201722" sldId="2147469697"/>
            <ac:grpSpMk id="250" creationId="{9B6E297D-BF3C-C7DB-9AF0-3EC750629A70}"/>
          </ac:grpSpMkLst>
        </pc:grpChg>
        <pc:picChg chg="mod">
          <ac:chgData name="Roger Halbheer" userId="a256a7e3-d8e1-4cbe-a365-586ae11378d1" providerId="ADAL" clId="{14E96273-421B-4134-9657-F99EA25C9984}" dt="2022-04-27T16:11:47.621" v="244"/>
          <ac:picMkLst>
            <pc:docMk/>
            <pc:sldMk cId="1642201722" sldId="2147469697"/>
            <ac:picMk id="25" creationId="{670C7F30-A50E-0FB3-AD08-48D8C5A9BF6A}"/>
          </ac:picMkLst>
        </pc:picChg>
        <pc:picChg chg="mod">
          <ac:chgData name="Roger Halbheer" userId="a256a7e3-d8e1-4cbe-a365-586ae11378d1" providerId="ADAL" clId="{14E96273-421B-4134-9657-F99EA25C9984}" dt="2022-04-27T16:11:47.621" v="244"/>
          <ac:picMkLst>
            <pc:docMk/>
            <pc:sldMk cId="1642201722" sldId="2147469697"/>
            <ac:picMk id="27" creationId="{85A33F86-E1E4-AE25-39EA-12CC5ADF4CE9}"/>
          </ac:picMkLst>
        </pc:picChg>
        <pc:picChg chg="mod">
          <ac:chgData name="Roger Halbheer" userId="a256a7e3-d8e1-4cbe-a365-586ae11378d1" providerId="ADAL" clId="{14E96273-421B-4134-9657-F99EA25C9984}" dt="2022-04-27T16:11:47.621" v="244"/>
          <ac:picMkLst>
            <pc:docMk/>
            <pc:sldMk cId="1642201722" sldId="2147469697"/>
            <ac:picMk id="29" creationId="{CD4A20AD-896B-626C-08C5-74CE3BD9D849}"/>
          </ac:picMkLst>
        </pc:picChg>
        <pc:picChg chg="mod">
          <ac:chgData name="Roger Halbheer" userId="a256a7e3-d8e1-4cbe-a365-586ae11378d1" providerId="ADAL" clId="{14E96273-421B-4134-9657-F99EA25C9984}" dt="2022-04-27T16:11:47.621" v="244"/>
          <ac:picMkLst>
            <pc:docMk/>
            <pc:sldMk cId="1642201722" sldId="2147469697"/>
            <ac:picMk id="125" creationId="{A56CD960-4879-FD62-00D4-984E4710E3AD}"/>
          </ac:picMkLst>
        </pc:picChg>
        <pc:picChg chg="mod">
          <ac:chgData name="Roger Halbheer" userId="a256a7e3-d8e1-4cbe-a365-586ae11378d1" providerId="ADAL" clId="{14E96273-421B-4134-9657-F99EA25C9984}" dt="2022-04-27T16:11:47.621" v="244"/>
          <ac:picMkLst>
            <pc:docMk/>
            <pc:sldMk cId="1642201722" sldId="2147469697"/>
            <ac:picMk id="126" creationId="{9945ED72-B757-072F-E2B2-4608B5579D35}"/>
          </ac:picMkLst>
        </pc:picChg>
        <pc:picChg chg="mod">
          <ac:chgData name="Roger Halbheer" userId="a256a7e3-d8e1-4cbe-a365-586ae11378d1" providerId="ADAL" clId="{14E96273-421B-4134-9657-F99EA25C9984}" dt="2022-04-27T16:16:46.666" v="298"/>
          <ac:picMkLst>
            <pc:docMk/>
            <pc:sldMk cId="1642201722" sldId="2147469697"/>
            <ac:picMk id="152" creationId="{2EAC929D-33DF-BCB9-2C6C-D1971CD70122}"/>
          </ac:picMkLst>
        </pc:picChg>
        <pc:picChg chg="mod">
          <ac:chgData name="Roger Halbheer" userId="a256a7e3-d8e1-4cbe-a365-586ae11378d1" providerId="ADAL" clId="{14E96273-421B-4134-9657-F99EA25C9984}" dt="2022-04-27T16:16:46.666" v="298"/>
          <ac:picMkLst>
            <pc:docMk/>
            <pc:sldMk cId="1642201722" sldId="2147469697"/>
            <ac:picMk id="154" creationId="{7124BDDC-907F-8002-6B4B-22FC4B5C8F8A}"/>
          </ac:picMkLst>
        </pc:picChg>
        <pc:picChg chg="mod">
          <ac:chgData name="Roger Halbheer" userId="a256a7e3-d8e1-4cbe-a365-586ae11378d1" providerId="ADAL" clId="{14E96273-421B-4134-9657-F99EA25C9984}" dt="2022-04-27T16:16:46.666" v="298"/>
          <ac:picMkLst>
            <pc:docMk/>
            <pc:sldMk cId="1642201722" sldId="2147469697"/>
            <ac:picMk id="156" creationId="{E3AF664B-8B7C-401A-538D-6610C6099725}"/>
          </ac:picMkLst>
        </pc:picChg>
        <pc:picChg chg="mod">
          <ac:chgData name="Roger Halbheer" userId="a256a7e3-d8e1-4cbe-a365-586ae11378d1" providerId="ADAL" clId="{14E96273-421B-4134-9657-F99EA25C9984}" dt="2022-04-27T16:16:46.666" v="298"/>
          <ac:picMkLst>
            <pc:docMk/>
            <pc:sldMk cId="1642201722" sldId="2147469697"/>
            <ac:picMk id="252" creationId="{F50D9C7E-B2B1-4290-401A-2A5274231189}"/>
          </ac:picMkLst>
        </pc:picChg>
        <pc:picChg chg="mod">
          <ac:chgData name="Roger Halbheer" userId="a256a7e3-d8e1-4cbe-a365-586ae11378d1" providerId="ADAL" clId="{14E96273-421B-4134-9657-F99EA25C9984}" dt="2022-04-27T16:16:46.666" v="298"/>
          <ac:picMkLst>
            <pc:docMk/>
            <pc:sldMk cId="1642201722" sldId="2147469697"/>
            <ac:picMk id="253" creationId="{44CF757E-5CD7-317D-41E4-A0B482A41E88}"/>
          </ac:picMkLst>
        </pc:picChg>
        <pc:cxnChg chg="mod">
          <ac:chgData name="Roger Halbheer" userId="a256a7e3-d8e1-4cbe-a365-586ae11378d1" providerId="ADAL" clId="{14E96273-421B-4134-9657-F99EA25C9984}" dt="2022-04-27T16:11:47.621" v="244"/>
          <ac:cxnSpMkLst>
            <pc:docMk/>
            <pc:sldMk cId="1642201722" sldId="2147469697"/>
            <ac:cxnSpMk id="10" creationId="{32823CD0-9B72-E94D-47AC-EEDE4D886C62}"/>
          </ac:cxnSpMkLst>
        </pc:cxnChg>
        <pc:cxnChg chg="mod">
          <ac:chgData name="Roger Halbheer" userId="a256a7e3-d8e1-4cbe-a365-586ae11378d1" providerId="ADAL" clId="{14E96273-421B-4134-9657-F99EA25C9984}" dt="2022-04-27T16:11:47.621" v="244"/>
          <ac:cxnSpMkLst>
            <pc:docMk/>
            <pc:sldMk cId="1642201722" sldId="2147469697"/>
            <ac:cxnSpMk id="11" creationId="{9961AA45-F22E-D143-F0ED-42A8DB714452}"/>
          </ac:cxnSpMkLst>
        </pc:cxnChg>
        <pc:cxnChg chg="mod">
          <ac:chgData name="Roger Halbheer" userId="a256a7e3-d8e1-4cbe-a365-586ae11378d1" providerId="ADAL" clId="{14E96273-421B-4134-9657-F99EA25C9984}" dt="2022-04-27T16:11:47.621" v="244"/>
          <ac:cxnSpMkLst>
            <pc:docMk/>
            <pc:sldMk cId="1642201722" sldId="2147469697"/>
            <ac:cxnSpMk id="12" creationId="{33E5DAEF-60E8-BFC2-E46B-769A41BEF1A8}"/>
          </ac:cxnSpMkLst>
        </pc:cxnChg>
        <pc:cxnChg chg="mod">
          <ac:chgData name="Roger Halbheer" userId="a256a7e3-d8e1-4cbe-a365-586ae11378d1" providerId="ADAL" clId="{14E96273-421B-4134-9657-F99EA25C9984}" dt="2022-04-27T16:11:47.621" v="244"/>
          <ac:cxnSpMkLst>
            <pc:docMk/>
            <pc:sldMk cId="1642201722" sldId="2147469697"/>
            <ac:cxnSpMk id="13" creationId="{5B7B206E-8420-CF9C-020A-4753A8BC9366}"/>
          </ac:cxnSpMkLst>
        </pc:cxnChg>
        <pc:cxnChg chg="mod">
          <ac:chgData name="Roger Halbheer" userId="a256a7e3-d8e1-4cbe-a365-586ae11378d1" providerId="ADAL" clId="{14E96273-421B-4134-9657-F99EA25C9984}" dt="2022-04-27T16:11:47.621" v="244"/>
          <ac:cxnSpMkLst>
            <pc:docMk/>
            <pc:sldMk cId="1642201722" sldId="2147469697"/>
            <ac:cxnSpMk id="14" creationId="{40889351-133C-E991-DA5F-47F14F69AFA4}"/>
          </ac:cxnSpMkLst>
        </pc:cxnChg>
        <pc:cxnChg chg="mod">
          <ac:chgData name="Roger Halbheer" userId="a256a7e3-d8e1-4cbe-a365-586ae11378d1" providerId="ADAL" clId="{14E96273-421B-4134-9657-F99EA25C9984}" dt="2022-04-27T16:11:47.621" v="244"/>
          <ac:cxnSpMkLst>
            <pc:docMk/>
            <pc:sldMk cId="1642201722" sldId="2147469697"/>
            <ac:cxnSpMk id="30" creationId="{5FFB1D1F-5E0A-025B-565B-37F0359F8D47}"/>
          </ac:cxnSpMkLst>
        </pc:cxnChg>
        <pc:cxnChg chg="mod">
          <ac:chgData name="Roger Halbheer" userId="a256a7e3-d8e1-4cbe-a365-586ae11378d1" providerId="ADAL" clId="{14E96273-421B-4134-9657-F99EA25C9984}" dt="2022-04-27T16:11:47.621" v="244"/>
          <ac:cxnSpMkLst>
            <pc:docMk/>
            <pc:sldMk cId="1642201722" sldId="2147469697"/>
            <ac:cxnSpMk id="31" creationId="{BD0A91A8-0922-07D9-4F7C-FC8BBC567455}"/>
          </ac:cxnSpMkLst>
        </pc:cxnChg>
        <pc:cxnChg chg="mod">
          <ac:chgData name="Roger Halbheer" userId="a256a7e3-d8e1-4cbe-a365-586ae11378d1" providerId="ADAL" clId="{14E96273-421B-4134-9657-F99EA25C9984}" dt="2022-04-27T16:11:47.621" v="244"/>
          <ac:cxnSpMkLst>
            <pc:docMk/>
            <pc:sldMk cId="1642201722" sldId="2147469697"/>
            <ac:cxnSpMk id="32" creationId="{759E0C01-4100-C481-8B50-C7700316C2E8}"/>
          </ac:cxnSpMkLst>
        </pc:cxnChg>
        <pc:cxnChg chg="mod">
          <ac:chgData name="Roger Halbheer" userId="a256a7e3-d8e1-4cbe-a365-586ae11378d1" providerId="ADAL" clId="{14E96273-421B-4134-9657-F99EA25C9984}" dt="2022-04-27T16:11:47.621" v="244"/>
          <ac:cxnSpMkLst>
            <pc:docMk/>
            <pc:sldMk cId="1642201722" sldId="2147469697"/>
            <ac:cxnSpMk id="33" creationId="{E00CAB15-146D-1FE7-0242-24E1BA1AA6DE}"/>
          </ac:cxnSpMkLst>
        </pc:cxnChg>
        <pc:cxnChg chg="mod">
          <ac:chgData name="Roger Halbheer" userId="a256a7e3-d8e1-4cbe-a365-586ae11378d1" providerId="ADAL" clId="{14E96273-421B-4134-9657-F99EA25C9984}" dt="2022-04-27T16:11:47.621" v="244"/>
          <ac:cxnSpMkLst>
            <pc:docMk/>
            <pc:sldMk cId="1642201722" sldId="2147469697"/>
            <ac:cxnSpMk id="34" creationId="{DEFBB58B-B690-FA18-FC6D-FC324B83763A}"/>
          </ac:cxnSpMkLst>
        </pc:cxnChg>
        <pc:cxnChg chg="mod">
          <ac:chgData name="Roger Halbheer" userId="a256a7e3-d8e1-4cbe-a365-586ae11378d1" providerId="ADAL" clId="{14E96273-421B-4134-9657-F99EA25C9984}" dt="2022-04-27T16:16:41.743" v="297" actId="478"/>
          <ac:cxnSpMkLst>
            <pc:docMk/>
            <pc:sldMk cId="1642201722" sldId="2147469697"/>
            <ac:cxnSpMk id="41" creationId="{09920A9D-10F1-8AC6-6EDD-A5F09E80CCB2}"/>
          </ac:cxnSpMkLst>
        </pc:cxnChg>
        <pc:cxnChg chg="mod">
          <ac:chgData name="Roger Halbheer" userId="a256a7e3-d8e1-4cbe-a365-586ae11378d1" providerId="ADAL" clId="{14E96273-421B-4134-9657-F99EA25C9984}" dt="2022-04-27T16:16:41.743" v="297" actId="478"/>
          <ac:cxnSpMkLst>
            <pc:docMk/>
            <pc:sldMk cId="1642201722" sldId="2147469697"/>
            <ac:cxnSpMk id="42" creationId="{D8864945-AE7E-FFC8-4A88-18E75BE2FF93}"/>
          </ac:cxnSpMkLst>
        </pc:cxnChg>
        <pc:cxnChg chg="mod">
          <ac:chgData name="Roger Halbheer" userId="a256a7e3-d8e1-4cbe-a365-586ae11378d1" providerId="ADAL" clId="{14E96273-421B-4134-9657-F99EA25C9984}" dt="2022-04-27T16:16:41.743" v="297" actId="478"/>
          <ac:cxnSpMkLst>
            <pc:docMk/>
            <pc:sldMk cId="1642201722" sldId="2147469697"/>
            <ac:cxnSpMk id="43" creationId="{236898B9-E8DC-B153-8A05-A04C07A1B2CA}"/>
          </ac:cxnSpMkLst>
        </pc:cxnChg>
        <pc:cxnChg chg="mod">
          <ac:chgData name="Roger Halbheer" userId="a256a7e3-d8e1-4cbe-a365-586ae11378d1" providerId="ADAL" clId="{14E96273-421B-4134-9657-F99EA25C9984}" dt="2022-04-27T16:16:41.743" v="297" actId="478"/>
          <ac:cxnSpMkLst>
            <pc:docMk/>
            <pc:sldMk cId="1642201722" sldId="2147469697"/>
            <ac:cxnSpMk id="44" creationId="{42A6C62B-2510-E17C-902F-9AA97C17C85F}"/>
          </ac:cxnSpMkLst>
        </pc:cxnChg>
        <pc:cxnChg chg="mod">
          <ac:chgData name="Roger Halbheer" userId="a256a7e3-d8e1-4cbe-a365-586ae11378d1" providerId="ADAL" clId="{14E96273-421B-4134-9657-F99EA25C9984}" dt="2022-04-27T16:16:41.743" v="297" actId="478"/>
          <ac:cxnSpMkLst>
            <pc:docMk/>
            <pc:sldMk cId="1642201722" sldId="2147469697"/>
            <ac:cxnSpMk id="45" creationId="{EE16AA52-49F2-7417-B4EE-DFDF32C7C675}"/>
          </ac:cxnSpMkLst>
        </pc:cxnChg>
        <pc:cxnChg chg="mod">
          <ac:chgData name="Roger Halbheer" userId="a256a7e3-d8e1-4cbe-a365-586ae11378d1" providerId="ADAL" clId="{14E96273-421B-4134-9657-F99EA25C9984}" dt="2022-04-27T16:16:41.743" v="297" actId="478"/>
          <ac:cxnSpMkLst>
            <pc:docMk/>
            <pc:sldMk cId="1642201722" sldId="2147469697"/>
            <ac:cxnSpMk id="46" creationId="{225C3AA1-8E41-3DA0-4776-B83CA5B43464}"/>
          </ac:cxnSpMkLst>
        </pc:cxnChg>
        <pc:cxnChg chg="mod">
          <ac:chgData name="Roger Halbheer" userId="a256a7e3-d8e1-4cbe-a365-586ae11378d1" providerId="ADAL" clId="{14E96273-421B-4134-9657-F99EA25C9984}" dt="2022-04-27T16:16:41.743" v="297" actId="478"/>
          <ac:cxnSpMkLst>
            <pc:docMk/>
            <pc:sldMk cId="1642201722" sldId="2147469697"/>
            <ac:cxnSpMk id="47" creationId="{2E26AE2F-9F08-FCE4-2536-7D5144B42440}"/>
          </ac:cxnSpMkLst>
        </pc:cxnChg>
        <pc:cxnChg chg="mod">
          <ac:chgData name="Roger Halbheer" userId="a256a7e3-d8e1-4cbe-a365-586ae11378d1" providerId="ADAL" clId="{14E96273-421B-4134-9657-F99EA25C9984}" dt="2022-04-27T16:16:41.743" v="297" actId="478"/>
          <ac:cxnSpMkLst>
            <pc:docMk/>
            <pc:sldMk cId="1642201722" sldId="2147469697"/>
            <ac:cxnSpMk id="48" creationId="{0A755E12-4679-F804-2280-56ABF4C137E6}"/>
          </ac:cxnSpMkLst>
        </pc:cxnChg>
        <pc:cxnChg chg="mod">
          <ac:chgData name="Roger Halbheer" userId="a256a7e3-d8e1-4cbe-a365-586ae11378d1" providerId="ADAL" clId="{14E96273-421B-4134-9657-F99EA25C9984}" dt="2022-04-27T16:16:41.743" v="297" actId="478"/>
          <ac:cxnSpMkLst>
            <pc:docMk/>
            <pc:sldMk cId="1642201722" sldId="2147469697"/>
            <ac:cxnSpMk id="49" creationId="{F5B59D40-5D3E-4CDA-2658-5B5B858AC446}"/>
          </ac:cxnSpMkLst>
        </pc:cxnChg>
        <pc:cxnChg chg="mod">
          <ac:chgData name="Roger Halbheer" userId="a256a7e3-d8e1-4cbe-a365-586ae11378d1" providerId="ADAL" clId="{14E96273-421B-4134-9657-F99EA25C9984}" dt="2022-04-27T16:16:41.743" v="297" actId="478"/>
          <ac:cxnSpMkLst>
            <pc:docMk/>
            <pc:sldMk cId="1642201722" sldId="2147469697"/>
            <ac:cxnSpMk id="50" creationId="{60BC312C-345F-A7DA-FE87-3E37FD0F746B}"/>
          </ac:cxnSpMkLst>
        </pc:cxnChg>
        <pc:cxnChg chg="mod">
          <ac:chgData name="Roger Halbheer" userId="a256a7e3-d8e1-4cbe-a365-586ae11378d1" providerId="ADAL" clId="{14E96273-421B-4134-9657-F99EA25C9984}" dt="2022-04-27T16:16:41.743" v="297" actId="478"/>
          <ac:cxnSpMkLst>
            <pc:docMk/>
            <pc:sldMk cId="1642201722" sldId="2147469697"/>
            <ac:cxnSpMk id="51" creationId="{D2E81F16-B1D2-C23E-FF6D-47ACE237D6B8}"/>
          </ac:cxnSpMkLst>
        </pc:cxnChg>
        <pc:cxnChg chg="mod">
          <ac:chgData name="Roger Halbheer" userId="a256a7e3-d8e1-4cbe-a365-586ae11378d1" providerId="ADAL" clId="{14E96273-421B-4134-9657-F99EA25C9984}" dt="2022-04-27T16:16:41.743" v="297" actId="478"/>
          <ac:cxnSpMkLst>
            <pc:docMk/>
            <pc:sldMk cId="1642201722" sldId="2147469697"/>
            <ac:cxnSpMk id="52" creationId="{3E04EC2B-1458-A443-70BE-CE88B6A3BD2F}"/>
          </ac:cxnSpMkLst>
        </pc:cxnChg>
        <pc:cxnChg chg="mod">
          <ac:chgData name="Roger Halbheer" userId="a256a7e3-d8e1-4cbe-a365-586ae11378d1" providerId="ADAL" clId="{14E96273-421B-4134-9657-F99EA25C9984}" dt="2022-04-27T16:16:41.743" v="297" actId="478"/>
          <ac:cxnSpMkLst>
            <pc:docMk/>
            <pc:sldMk cId="1642201722" sldId="2147469697"/>
            <ac:cxnSpMk id="53" creationId="{1D6C502E-7AA3-75BE-3B6F-CC6E15BE016C}"/>
          </ac:cxnSpMkLst>
        </pc:cxnChg>
        <pc:cxnChg chg="mod">
          <ac:chgData name="Roger Halbheer" userId="a256a7e3-d8e1-4cbe-a365-586ae11378d1" providerId="ADAL" clId="{14E96273-421B-4134-9657-F99EA25C9984}" dt="2022-04-27T16:16:41.743" v="297" actId="478"/>
          <ac:cxnSpMkLst>
            <pc:docMk/>
            <pc:sldMk cId="1642201722" sldId="2147469697"/>
            <ac:cxnSpMk id="54" creationId="{A172D49D-A261-DCF1-E2BF-FCB1E58CA580}"/>
          </ac:cxnSpMkLst>
        </pc:cxnChg>
        <pc:cxnChg chg="mod">
          <ac:chgData name="Roger Halbheer" userId="a256a7e3-d8e1-4cbe-a365-586ae11378d1" providerId="ADAL" clId="{14E96273-421B-4134-9657-F99EA25C9984}" dt="2022-04-27T16:16:41.743" v="297" actId="478"/>
          <ac:cxnSpMkLst>
            <pc:docMk/>
            <pc:sldMk cId="1642201722" sldId="2147469697"/>
            <ac:cxnSpMk id="55" creationId="{C56AE7C1-D3FE-AC4C-2B18-97B72710EAA0}"/>
          </ac:cxnSpMkLst>
        </pc:cxnChg>
        <pc:cxnChg chg="mod">
          <ac:chgData name="Roger Halbheer" userId="a256a7e3-d8e1-4cbe-a365-586ae11378d1" providerId="ADAL" clId="{14E96273-421B-4134-9657-F99EA25C9984}" dt="2022-04-27T16:16:41.743" v="297" actId="478"/>
          <ac:cxnSpMkLst>
            <pc:docMk/>
            <pc:sldMk cId="1642201722" sldId="2147469697"/>
            <ac:cxnSpMk id="56" creationId="{5CEF28AF-F346-82C7-FDE0-84BC161898E3}"/>
          </ac:cxnSpMkLst>
        </pc:cxnChg>
        <pc:cxnChg chg="mod">
          <ac:chgData name="Roger Halbheer" userId="a256a7e3-d8e1-4cbe-a365-586ae11378d1" providerId="ADAL" clId="{14E96273-421B-4134-9657-F99EA25C9984}" dt="2022-04-27T16:16:41.743" v="297" actId="478"/>
          <ac:cxnSpMkLst>
            <pc:docMk/>
            <pc:sldMk cId="1642201722" sldId="2147469697"/>
            <ac:cxnSpMk id="57" creationId="{EAF940EB-BE31-D074-E225-FD27D51BE9B3}"/>
          </ac:cxnSpMkLst>
        </pc:cxnChg>
        <pc:cxnChg chg="mod">
          <ac:chgData name="Roger Halbheer" userId="a256a7e3-d8e1-4cbe-a365-586ae11378d1" providerId="ADAL" clId="{14E96273-421B-4134-9657-F99EA25C9984}" dt="2022-04-27T16:16:41.743" v="297" actId="478"/>
          <ac:cxnSpMkLst>
            <pc:docMk/>
            <pc:sldMk cId="1642201722" sldId="2147469697"/>
            <ac:cxnSpMk id="58" creationId="{CBFACDB9-4C49-08C9-7EB6-C89E78F128D4}"/>
          </ac:cxnSpMkLst>
        </pc:cxnChg>
        <pc:cxnChg chg="mod">
          <ac:chgData name="Roger Halbheer" userId="a256a7e3-d8e1-4cbe-a365-586ae11378d1" providerId="ADAL" clId="{14E96273-421B-4134-9657-F99EA25C9984}" dt="2022-04-27T16:16:41.743" v="297" actId="478"/>
          <ac:cxnSpMkLst>
            <pc:docMk/>
            <pc:sldMk cId="1642201722" sldId="2147469697"/>
            <ac:cxnSpMk id="59" creationId="{BAC3D0DF-4387-F39B-669C-CC7CEFC4307B}"/>
          </ac:cxnSpMkLst>
        </pc:cxnChg>
        <pc:cxnChg chg="mod">
          <ac:chgData name="Roger Halbheer" userId="a256a7e3-d8e1-4cbe-a365-586ae11378d1" providerId="ADAL" clId="{14E96273-421B-4134-9657-F99EA25C9984}" dt="2022-04-27T16:16:41.743" v="297" actId="478"/>
          <ac:cxnSpMkLst>
            <pc:docMk/>
            <pc:sldMk cId="1642201722" sldId="2147469697"/>
            <ac:cxnSpMk id="60" creationId="{7E758B3A-018D-963A-FC35-EC9A2361900F}"/>
          </ac:cxnSpMkLst>
        </pc:cxnChg>
        <pc:cxnChg chg="mod">
          <ac:chgData name="Roger Halbheer" userId="a256a7e3-d8e1-4cbe-a365-586ae11378d1" providerId="ADAL" clId="{14E96273-421B-4134-9657-F99EA25C9984}" dt="2022-04-27T16:16:41.743" v="297" actId="478"/>
          <ac:cxnSpMkLst>
            <pc:docMk/>
            <pc:sldMk cId="1642201722" sldId="2147469697"/>
            <ac:cxnSpMk id="61" creationId="{E629FC44-395D-8D4A-9E0A-0A99375D599B}"/>
          </ac:cxnSpMkLst>
        </pc:cxnChg>
        <pc:cxnChg chg="mod">
          <ac:chgData name="Roger Halbheer" userId="a256a7e3-d8e1-4cbe-a365-586ae11378d1" providerId="ADAL" clId="{14E96273-421B-4134-9657-F99EA25C9984}" dt="2022-04-27T16:16:41.743" v="297" actId="478"/>
          <ac:cxnSpMkLst>
            <pc:docMk/>
            <pc:sldMk cId="1642201722" sldId="2147469697"/>
            <ac:cxnSpMk id="62" creationId="{65D0932F-523F-30DA-B42A-1B97CDF469B4}"/>
          </ac:cxnSpMkLst>
        </pc:cxnChg>
        <pc:cxnChg chg="mod">
          <ac:chgData name="Roger Halbheer" userId="a256a7e3-d8e1-4cbe-a365-586ae11378d1" providerId="ADAL" clId="{14E96273-421B-4134-9657-F99EA25C9984}" dt="2022-04-27T16:16:41.743" v="297" actId="478"/>
          <ac:cxnSpMkLst>
            <pc:docMk/>
            <pc:sldMk cId="1642201722" sldId="2147469697"/>
            <ac:cxnSpMk id="63" creationId="{CCC7918A-24B0-21ED-F3A0-AA12367E77DA}"/>
          </ac:cxnSpMkLst>
        </pc:cxnChg>
        <pc:cxnChg chg="mod">
          <ac:chgData name="Roger Halbheer" userId="a256a7e3-d8e1-4cbe-a365-586ae11378d1" providerId="ADAL" clId="{14E96273-421B-4134-9657-F99EA25C9984}" dt="2022-04-27T16:16:41.743" v="297" actId="478"/>
          <ac:cxnSpMkLst>
            <pc:docMk/>
            <pc:sldMk cId="1642201722" sldId="2147469697"/>
            <ac:cxnSpMk id="64" creationId="{35079384-BBBE-7A4C-F1BC-66440D597D0D}"/>
          </ac:cxnSpMkLst>
        </pc:cxnChg>
        <pc:cxnChg chg="mod">
          <ac:chgData name="Roger Halbheer" userId="a256a7e3-d8e1-4cbe-a365-586ae11378d1" providerId="ADAL" clId="{14E96273-421B-4134-9657-F99EA25C9984}" dt="2022-04-27T16:16:41.743" v="297" actId="478"/>
          <ac:cxnSpMkLst>
            <pc:docMk/>
            <pc:sldMk cId="1642201722" sldId="2147469697"/>
            <ac:cxnSpMk id="68" creationId="{FE058AF4-CE95-1737-7610-7238FDF63CB1}"/>
          </ac:cxnSpMkLst>
        </pc:cxnChg>
        <pc:cxnChg chg="mod">
          <ac:chgData name="Roger Halbheer" userId="a256a7e3-d8e1-4cbe-a365-586ae11378d1" providerId="ADAL" clId="{14E96273-421B-4134-9657-F99EA25C9984}" dt="2022-04-27T16:16:41.743" v="297" actId="478"/>
          <ac:cxnSpMkLst>
            <pc:docMk/>
            <pc:sldMk cId="1642201722" sldId="2147469697"/>
            <ac:cxnSpMk id="69" creationId="{F476D886-627B-B2A7-0656-B4B7BC3D8618}"/>
          </ac:cxnSpMkLst>
        </pc:cxnChg>
        <pc:cxnChg chg="mod">
          <ac:chgData name="Roger Halbheer" userId="a256a7e3-d8e1-4cbe-a365-586ae11378d1" providerId="ADAL" clId="{14E96273-421B-4134-9657-F99EA25C9984}" dt="2022-04-27T16:16:41.743" v="297" actId="478"/>
          <ac:cxnSpMkLst>
            <pc:docMk/>
            <pc:sldMk cId="1642201722" sldId="2147469697"/>
            <ac:cxnSpMk id="70" creationId="{95A16170-C6F9-7790-D5E9-6053D76D1FA9}"/>
          </ac:cxnSpMkLst>
        </pc:cxnChg>
        <pc:cxnChg chg="mod">
          <ac:chgData name="Roger Halbheer" userId="a256a7e3-d8e1-4cbe-a365-586ae11378d1" providerId="ADAL" clId="{14E96273-421B-4134-9657-F99EA25C9984}" dt="2022-04-27T16:16:41.743" v="297" actId="478"/>
          <ac:cxnSpMkLst>
            <pc:docMk/>
            <pc:sldMk cId="1642201722" sldId="2147469697"/>
            <ac:cxnSpMk id="81" creationId="{A111F5ED-3816-CAED-71CA-57EA81EFE39C}"/>
          </ac:cxnSpMkLst>
        </pc:cxnChg>
        <pc:cxnChg chg="mod">
          <ac:chgData name="Roger Halbheer" userId="a256a7e3-d8e1-4cbe-a365-586ae11378d1" providerId="ADAL" clId="{14E96273-421B-4134-9657-F99EA25C9984}" dt="2022-04-27T16:16:41.743" v="297" actId="478"/>
          <ac:cxnSpMkLst>
            <pc:docMk/>
            <pc:sldMk cId="1642201722" sldId="2147469697"/>
            <ac:cxnSpMk id="82" creationId="{05F7DC11-9F34-2427-6830-E7AA1BD6C739}"/>
          </ac:cxnSpMkLst>
        </pc:cxnChg>
        <pc:cxnChg chg="mod">
          <ac:chgData name="Roger Halbheer" userId="a256a7e3-d8e1-4cbe-a365-586ae11378d1" providerId="ADAL" clId="{14E96273-421B-4134-9657-F99EA25C9984}" dt="2022-04-27T16:16:41.743" v="297" actId="478"/>
          <ac:cxnSpMkLst>
            <pc:docMk/>
            <pc:sldMk cId="1642201722" sldId="2147469697"/>
            <ac:cxnSpMk id="83" creationId="{29529F60-16BC-0D2B-B939-8A39699AB9E8}"/>
          </ac:cxnSpMkLst>
        </pc:cxnChg>
        <pc:cxnChg chg="mod">
          <ac:chgData name="Roger Halbheer" userId="a256a7e3-d8e1-4cbe-a365-586ae11378d1" providerId="ADAL" clId="{14E96273-421B-4134-9657-F99EA25C9984}" dt="2022-04-27T16:16:41.743" v="297" actId="478"/>
          <ac:cxnSpMkLst>
            <pc:docMk/>
            <pc:sldMk cId="1642201722" sldId="2147469697"/>
            <ac:cxnSpMk id="84" creationId="{41CCF606-B4D1-20CB-9ECA-77B343D5235C}"/>
          </ac:cxnSpMkLst>
        </pc:cxnChg>
        <pc:cxnChg chg="mod">
          <ac:chgData name="Roger Halbheer" userId="a256a7e3-d8e1-4cbe-a365-586ae11378d1" providerId="ADAL" clId="{14E96273-421B-4134-9657-F99EA25C9984}" dt="2022-04-27T16:16:41.743" v="297" actId="478"/>
          <ac:cxnSpMkLst>
            <pc:docMk/>
            <pc:sldMk cId="1642201722" sldId="2147469697"/>
            <ac:cxnSpMk id="85" creationId="{86130F89-17B5-8F45-8B94-9CF3C2889A82}"/>
          </ac:cxnSpMkLst>
        </pc:cxnChg>
        <pc:cxnChg chg="mod">
          <ac:chgData name="Roger Halbheer" userId="a256a7e3-d8e1-4cbe-a365-586ae11378d1" providerId="ADAL" clId="{14E96273-421B-4134-9657-F99EA25C9984}" dt="2022-04-27T16:16:41.743" v="297" actId="478"/>
          <ac:cxnSpMkLst>
            <pc:docMk/>
            <pc:sldMk cId="1642201722" sldId="2147469697"/>
            <ac:cxnSpMk id="86" creationId="{2BDE023C-4D21-2C8C-8F8F-4F8720BEF859}"/>
          </ac:cxnSpMkLst>
        </pc:cxnChg>
        <pc:cxnChg chg="mod">
          <ac:chgData name="Roger Halbheer" userId="a256a7e3-d8e1-4cbe-a365-586ae11378d1" providerId="ADAL" clId="{14E96273-421B-4134-9657-F99EA25C9984}" dt="2022-04-27T16:16:41.743" v="297" actId="478"/>
          <ac:cxnSpMkLst>
            <pc:docMk/>
            <pc:sldMk cId="1642201722" sldId="2147469697"/>
            <ac:cxnSpMk id="87" creationId="{FED18105-DB5D-E251-EE5F-C14348F24C8F}"/>
          </ac:cxnSpMkLst>
        </pc:cxnChg>
        <pc:cxnChg chg="mod">
          <ac:chgData name="Roger Halbheer" userId="a256a7e3-d8e1-4cbe-a365-586ae11378d1" providerId="ADAL" clId="{14E96273-421B-4134-9657-F99EA25C9984}" dt="2022-04-27T16:16:41.743" v="297" actId="478"/>
          <ac:cxnSpMkLst>
            <pc:docMk/>
            <pc:sldMk cId="1642201722" sldId="2147469697"/>
            <ac:cxnSpMk id="88" creationId="{5E816084-AEA0-28B6-0201-71AB2C067A12}"/>
          </ac:cxnSpMkLst>
        </pc:cxnChg>
        <pc:cxnChg chg="mod">
          <ac:chgData name="Roger Halbheer" userId="a256a7e3-d8e1-4cbe-a365-586ae11378d1" providerId="ADAL" clId="{14E96273-421B-4134-9657-F99EA25C9984}" dt="2022-04-27T16:16:41.743" v="297" actId="478"/>
          <ac:cxnSpMkLst>
            <pc:docMk/>
            <pc:sldMk cId="1642201722" sldId="2147469697"/>
            <ac:cxnSpMk id="89" creationId="{D9C778E6-E9C8-F15B-C985-C1D567FB722D}"/>
          </ac:cxnSpMkLst>
        </pc:cxnChg>
        <pc:cxnChg chg="mod">
          <ac:chgData name="Roger Halbheer" userId="a256a7e3-d8e1-4cbe-a365-586ae11378d1" providerId="ADAL" clId="{14E96273-421B-4134-9657-F99EA25C9984}" dt="2022-04-27T16:16:41.743" v="297" actId="478"/>
          <ac:cxnSpMkLst>
            <pc:docMk/>
            <pc:sldMk cId="1642201722" sldId="2147469697"/>
            <ac:cxnSpMk id="90" creationId="{ACD2399B-EF9D-0C3A-E23C-B524EF7766D7}"/>
          </ac:cxnSpMkLst>
        </pc:cxnChg>
        <pc:cxnChg chg="mod">
          <ac:chgData name="Roger Halbheer" userId="a256a7e3-d8e1-4cbe-a365-586ae11378d1" providerId="ADAL" clId="{14E96273-421B-4134-9657-F99EA25C9984}" dt="2022-04-27T16:16:41.743" v="297" actId="478"/>
          <ac:cxnSpMkLst>
            <pc:docMk/>
            <pc:sldMk cId="1642201722" sldId="2147469697"/>
            <ac:cxnSpMk id="91" creationId="{CD188192-FF4B-0D9B-5568-80805F64D3B8}"/>
          </ac:cxnSpMkLst>
        </pc:cxnChg>
        <pc:cxnChg chg="mod">
          <ac:chgData name="Roger Halbheer" userId="a256a7e3-d8e1-4cbe-a365-586ae11378d1" providerId="ADAL" clId="{14E96273-421B-4134-9657-F99EA25C9984}" dt="2022-04-27T16:16:41.743" v="297" actId="478"/>
          <ac:cxnSpMkLst>
            <pc:docMk/>
            <pc:sldMk cId="1642201722" sldId="2147469697"/>
            <ac:cxnSpMk id="92" creationId="{845E9EBC-EC5C-056E-431D-FE810259249B}"/>
          </ac:cxnSpMkLst>
        </pc:cxnChg>
        <pc:cxnChg chg="mod">
          <ac:chgData name="Roger Halbheer" userId="a256a7e3-d8e1-4cbe-a365-586ae11378d1" providerId="ADAL" clId="{14E96273-421B-4134-9657-F99EA25C9984}" dt="2022-04-27T16:16:41.743" v="297" actId="478"/>
          <ac:cxnSpMkLst>
            <pc:docMk/>
            <pc:sldMk cId="1642201722" sldId="2147469697"/>
            <ac:cxnSpMk id="93" creationId="{CF977FEA-4B2B-4E45-D1EA-C80EF6A9575F}"/>
          </ac:cxnSpMkLst>
        </pc:cxnChg>
        <pc:cxnChg chg="mod">
          <ac:chgData name="Roger Halbheer" userId="a256a7e3-d8e1-4cbe-a365-586ae11378d1" providerId="ADAL" clId="{14E96273-421B-4134-9657-F99EA25C9984}" dt="2022-04-27T16:16:41.743" v="297" actId="478"/>
          <ac:cxnSpMkLst>
            <pc:docMk/>
            <pc:sldMk cId="1642201722" sldId="2147469697"/>
            <ac:cxnSpMk id="94" creationId="{192A15B9-E2A6-8D4E-2985-6938B74C6E1A}"/>
          </ac:cxnSpMkLst>
        </pc:cxnChg>
        <pc:cxnChg chg="mod">
          <ac:chgData name="Roger Halbheer" userId="a256a7e3-d8e1-4cbe-a365-586ae11378d1" providerId="ADAL" clId="{14E96273-421B-4134-9657-F99EA25C9984}" dt="2022-04-27T16:16:41.743" v="297" actId="478"/>
          <ac:cxnSpMkLst>
            <pc:docMk/>
            <pc:sldMk cId="1642201722" sldId="2147469697"/>
            <ac:cxnSpMk id="95" creationId="{FE9D3F19-E9CD-DA38-44DF-F994E3FC77A9}"/>
          </ac:cxnSpMkLst>
        </pc:cxnChg>
        <pc:cxnChg chg="mod">
          <ac:chgData name="Roger Halbheer" userId="a256a7e3-d8e1-4cbe-a365-586ae11378d1" providerId="ADAL" clId="{14E96273-421B-4134-9657-F99EA25C9984}" dt="2022-04-27T16:16:41.743" v="297" actId="478"/>
          <ac:cxnSpMkLst>
            <pc:docMk/>
            <pc:sldMk cId="1642201722" sldId="2147469697"/>
            <ac:cxnSpMk id="96" creationId="{CE41466F-8FDF-59B0-BA4F-AF210774B693}"/>
          </ac:cxnSpMkLst>
        </pc:cxnChg>
        <pc:cxnChg chg="mod">
          <ac:chgData name="Roger Halbheer" userId="a256a7e3-d8e1-4cbe-a365-586ae11378d1" providerId="ADAL" clId="{14E96273-421B-4134-9657-F99EA25C9984}" dt="2022-04-27T16:16:41.743" v="297" actId="478"/>
          <ac:cxnSpMkLst>
            <pc:docMk/>
            <pc:sldMk cId="1642201722" sldId="2147469697"/>
            <ac:cxnSpMk id="97" creationId="{270E74EC-2E69-9EA0-62FE-FEB5325643B4}"/>
          </ac:cxnSpMkLst>
        </pc:cxnChg>
        <pc:cxnChg chg="add del mod">
          <ac:chgData name="Roger Halbheer" userId="a256a7e3-d8e1-4cbe-a365-586ae11378d1" providerId="ADAL" clId="{14E96273-421B-4134-9657-F99EA25C9984}" dt="2022-04-27T16:16:41.743" v="297" actId="478"/>
          <ac:cxnSpMkLst>
            <pc:docMk/>
            <pc:sldMk cId="1642201722" sldId="2147469697"/>
            <ac:cxnSpMk id="105" creationId="{3583BCC5-DE7A-5F0A-55B9-23DD846C721B}"/>
          </ac:cxnSpMkLst>
        </pc:cxnChg>
        <pc:cxnChg chg="add del mod">
          <ac:chgData name="Roger Halbheer" userId="a256a7e3-d8e1-4cbe-a365-586ae11378d1" providerId="ADAL" clId="{14E96273-421B-4134-9657-F99EA25C9984}" dt="2022-04-27T16:16:41.743" v="297" actId="478"/>
          <ac:cxnSpMkLst>
            <pc:docMk/>
            <pc:sldMk cId="1642201722" sldId="2147469697"/>
            <ac:cxnSpMk id="106" creationId="{9F9CE310-0DE0-75D3-DA18-7DF49F917DEF}"/>
          </ac:cxnSpMkLst>
        </pc:cxnChg>
        <pc:cxnChg chg="mod">
          <ac:chgData name="Roger Halbheer" userId="a256a7e3-d8e1-4cbe-a365-586ae11378d1" providerId="ADAL" clId="{14E96273-421B-4134-9657-F99EA25C9984}" dt="2022-04-27T16:16:41.743" v="297" actId="478"/>
          <ac:cxnSpMkLst>
            <pc:docMk/>
            <pc:sldMk cId="1642201722" sldId="2147469697"/>
            <ac:cxnSpMk id="108" creationId="{4DAD0878-951F-12BE-864F-3A558404B325}"/>
          </ac:cxnSpMkLst>
        </pc:cxnChg>
        <pc:cxnChg chg="mod">
          <ac:chgData name="Roger Halbheer" userId="a256a7e3-d8e1-4cbe-a365-586ae11378d1" providerId="ADAL" clId="{14E96273-421B-4134-9657-F99EA25C9984}" dt="2022-04-27T16:16:41.743" v="297" actId="478"/>
          <ac:cxnSpMkLst>
            <pc:docMk/>
            <pc:sldMk cId="1642201722" sldId="2147469697"/>
            <ac:cxnSpMk id="109" creationId="{DD3AB23C-FB62-5FD2-9346-7CCDA9189930}"/>
          </ac:cxnSpMkLst>
        </pc:cxnChg>
        <pc:cxnChg chg="mod">
          <ac:chgData name="Roger Halbheer" userId="a256a7e3-d8e1-4cbe-a365-586ae11378d1" providerId="ADAL" clId="{14E96273-421B-4134-9657-F99EA25C9984}" dt="2022-04-27T16:16:34.510" v="296" actId="1035"/>
          <ac:cxnSpMkLst>
            <pc:docMk/>
            <pc:sldMk cId="1642201722" sldId="2147469697"/>
            <ac:cxnSpMk id="110" creationId="{2C90C230-C810-41BF-ECCA-7B84BAB7922C}"/>
          </ac:cxnSpMkLst>
        </pc:cxnChg>
        <pc:cxnChg chg="mod">
          <ac:chgData name="Roger Halbheer" userId="a256a7e3-d8e1-4cbe-a365-586ae11378d1" providerId="ADAL" clId="{14E96273-421B-4134-9657-F99EA25C9984}" dt="2022-04-27T16:16:34.510" v="296" actId="1035"/>
          <ac:cxnSpMkLst>
            <pc:docMk/>
            <pc:sldMk cId="1642201722" sldId="2147469697"/>
            <ac:cxnSpMk id="111" creationId="{55C1DDCA-76CE-D40C-03CE-98BB22B9FBAD}"/>
          </ac:cxnSpMkLst>
        </pc:cxnChg>
        <pc:cxnChg chg="mod">
          <ac:chgData name="Roger Halbheer" userId="a256a7e3-d8e1-4cbe-a365-586ae11378d1" providerId="ADAL" clId="{14E96273-421B-4134-9657-F99EA25C9984}" dt="2022-04-27T16:16:34.510" v="296" actId="1035"/>
          <ac:cxnSpMkLst>
            <pc:docMk/>
            <pc:sldMk cId="1642201722" sldId="2147469697"/>
            <ac:cxnSpMk id="112" creationId="{B156EB0C-E4F9-8DB6-B4F8-62F79DB8783D}"/>
          </ac:cxnSpMkLst>
        </pc:cxnChg>
        <pc:cxnChg chg="mod">
          <ac:chgData name="Roger Halbheer" userId="a256a7e3-d8e1-4cbe-a365-586ae11378d1" providerId="ADAL" clId="{14E96273-421B-4134-9657-F99EA25C9984}" dt="2022-04-27T16:16:46.666" v="298"/>
          <ac:cxnSpMkLst>
            <pc:docMk/>
            <pc:sldMk cId="1642201722" sldId="2147469697"/>
            <ac:cxnSpMk id="137" creationId="{C078FCC4-F4F6-782F-6155-8ACD1CD6B5FA}"/>
          </ac:cxnSpMkLst>
        </pc:cxnChg>
        <pc:cxnChg chg="mod">
          <ac:chgData name="Roger Halbheer" userId="a256a7e3-d8e1-4cbe-a365-586ae11378d1" providerId="ADAL" clId="{14E96273-421B-4134-9657-F99EA25C9984}" dt="2022-04-27T16:16:46.666" v="298"/>
          <ac:cxnSpMkLst>
            <pc:docMk/>
            <pc:sldMk cId="1642201722" sldId="2147469697"/>
            <ac:cxnSpMk id="138" creationId="{FDBEAE63-5683-E118-E964-643297519CE1}"/>
          </ac:cxnSpMkLst>
        </pc:cxnChg>
        <pc:cxnChg chg="mod">
          <ac:chgData name="Roger Halbheer" userId="a256a7e3-d8e1-4cbe-a365-586ae11378d1" providerId="ADAL" clId="{14E96273-421B-4134-9657-F99EA25C9984}" dt="2022-04-27T16:16:46.666" v="298"/>
          <ac:cxnSpMkLst>
            <pc:docMk/>
            <pc:sldMk cId="1642201722" sldId="2147469697"/>
            <ac:cxnSpMk id="139" creationId="{D53C334E-3763-E8DD-7371-8883D25AECC0}"/>
          </ac:cxnSpMkLst>
        </pc:cxnChg>
        <pc:cxnChg chg="mod">
          <ac:chgData name="Roger Halbheer" userId="a256a7e3-d8e1-4cbe-a365-586ae11378d1" providerId="ADAL" clId="{14E96273-421B-4134-9657-F99EA25C9984}" dt="2022-04-27T16:16:46.666" v="298"/>
          <ac:cxnSpMkLst>
            <pc:docMk/>
            <pc:sldMk cId="1642201722" sldId="2147469697"/>
            <ac:cxnSpMk id="140" creationId="{E380152D-3FCF-D19C-B3CF-10555D4D4BDB}"/>
          </ac:cxnSpMkLst>
        </pc:cxnChg>
        <pc:cxnChg chg="mod">
          <ac:chgData name="Roger Halbheer" userId="a256a7e3-d8e1-4cbe-a365-586ae11378d1" providerId="ADAL" clId="{14E96273-421B-4134-9657-F99EA25C9984}" dt="2022-04-27T16:16:46.666" v="298"/>
          <ac:cxnSpMkLst>
            <pc:docMk/>
            <pc:sldMk cId="1642201722" sldId="2147469697"/>
            <ac:cxnSpMk id="141" creationId="{A50BF457-E2EF-4467-9219-FB725C8ACEC4}"/>
          </ac:cxnSpMkLst>
        </pc:cxnChg>
        <pc:cxnChg chg="mod">
          <ac:chgData name="Roger Halbheer" userId="a256a7e3-d8e1-4cbe-a365-586ae11378d1" providerId="ADAL" clId="{14E96273-421B-4134-9657-F99EA25C9984}" dt="2022-04-27T16:16:46.666" v="298"/>
          <ac:cxnSpMkLst>
            <pc:docMk/>
            <pc:sldMk cId="1642201722" sldId="2147469697"/>
            <ac:cxnSpMk id="157" creationId="{1F1FC8F6-76AF-B212-2BFA-48F2E2697A20}"/>
          </ac:cxnSpMkLst>
        </pc:cxnChg>
        <pc:cxnChg chg="mod">
          <ac:chgData name="Roger Halbheer" userId="a256a7e3-d8e1-4cbe-a365-586ae11378d1" providerId="ADAL" clId="{14E96273-421B-4134-9657-F99EA25C9984}" dt="2022-04-27T16:16:46.666" v="298"/>
          <ac:cxnSpMkLst>
            <pc:docMk/>
            <pc:sldMk cId="1642201722" sldId="2147469697"/>
            <ac:cxnSpMk id="158" creationId="{638E4FAF-FB99-27FE-4071-F6FD5517D75F}"/>
          </ac:cxnSpMkLst>
        </pc:cxnChg>
        <pc:cxnChg chg="mod">
          <ac:chgData name="Roger Halbheer" userId="a256a7e3-d8e1-4cbe-a365-586ae11378d1" providerId="ADAL" clId="{14E96273-421B-4134-9657-F99EA25C9984}" dt="2022-04-27T16:16:46.666" v="298"/>
          <ac:cxnSpMkLst>
            <pc:docMk/>
            <pc:sldMk cId="1642201722" sldId="2147469697"/>
            <ac:cxnSpMk id="159" creationId="{E8062989-0D57-D076-785E-0B90DB8C9A87}"/>
          </ac:cxnSpMkLst>
        </pc:cxnChg>
        <pc:cxnChg chg="mod">
          <ac:chgData name="Roger Halbheer" userId="a256a7e3-d8e1-4cbe-a365-586ae11378d1" providerId="ADAL" clId="{14E96273-421B-4134-9657-F99EA25C9984}" dt="2022-04-27T16:16:46.666" v="298"/>
          <ac:cxnSpMkLst>
            <pc:docMk/>
            <pc:sldMk cId="1642201722" sldId="2147469697"/>
            <ac:cxnSpMk id="160" creationId="{C9B2C287-1715-D467-6CBF-342B073C5F68}"/>
          </ac:cxnSpMkLst>
        </pc:cxnChg>
        <pc:cxnChg chg="mod">
          <ac:chgData name="Roger Halbheer" userId="a256a7e3-d8e1-4cbe-a365-586ae11378d1" providerId="ADAL" clId="{14E96273-421B-4134-9657-F99EA25C9984}" dt="2022-04-27T16:16:46.666" v="298"/>
          <ac:cxnSpMkLst>
            <pc:docMk/>
            <pc:sldMk cId="1642201722" sldId="2147469697"/>
            <ac:cxnSpMk id="161" creationId="{EFC5FD31-2094-32A1-0442-629B4DBA4E0D}"/>
          </ac:cxnSpMkLst>
        </pc:cxnChg>
        <pc:cxnChg chg="mod">
          <ac:chgData name="Roger Halbheer" userId="a256a7e3-d8e1-4cbe-a365-586ae11378d1" providerId="ADAL" clId="{14E96273-421B-4134-9657-F99EA25C9984}" dt="2022-04-27T16:16:46.666" v="298"/>
          <ac:cxnSpMkLst>
            <pc:docMk/>
            <pc:sldMk cId="1642201722" sldId="2147469697"/>
            <ac:cxnSpMk id="168" creationId="{8B44C6F8-B371-D59C-7948-76B003672D00}"/>
          </ac:cxnSpMkLst>
        </pc:cxnChg>
        <pc:cxnChg chg="mod">
          <ac:chgData name="Roger Halbheer" userId="a256a7e3-d8e1-4cbe-a365-586ae11378d1" providerId="ADAL" clId="{14E96273-421B-4134-9657-F99EA25C9984}" dt="2022-04-27T16:16:46.666" v="298"/>
          <ac:cxnSpMkLst>
            <pc:docMk/>
            <pc:sldMk cId="1642201722" sldId="2147469697"/>
            <ac:cxnSpMk id="169" creationId="{80E0336E-3324-25AD-266E-73E3F160E935}"/>
          </ac:cxnSpMkLst>
        </pc:cxnChg>
        <pc:cxnChg chg="mod">
          <ac:chgData name="Roger Halbheer" userId="a256a7e3-d8e1-4cbe-a365-586ae11378d1" providerId="ADAL" clId="{14E96273-421B-4134-9657-F99EA25C9984}" dt="2022-04-27T16:16:46.666" v="298"/>
          <ac:cxnSpMkLst>
            <pc:docMk/>
            <pc:sldMk cId="1642201722" sldId="2147469697"/>
            <ac:cxnSpMk id="170" creationId="{8196E98F-FF9E-55C8-0677-7AC45F85709A}"/>
          </ac:cxnSpMkLst>
        </pc:cxnChg>
        <pc:cxnChg chg="mod">
          <ac:chgData name="Roger Halbheer" userId="a256a7e3-d8e1-4cbe-a365-586ae11378d1" providerId="ADAL" clId="{14E96273-421B-4134-9657-F99EA25C9984}" dt="2022-04-27T16:16:46.666" v="298"/>
          <ac:cxnSpMkLst>
            <pc:docMk/>
            <pc:sldMk cId="1642201722" sldId="2147469697"/>
            <ac:cxnSpMk id="171" creationId="{B6F6E199-256F-2503-78FC-07AD16150498}"/>
          </ac:cxnSpMkLst>
        </pc:cxnChg>
        <pc:cxnChg chg="mod">
          <ac:chgData name="Roger Halbheer" userId="a256a7e3-d8e1-4cbe-a365-586ae11378d1" providerId="ADAL" clId="{14E96273-421B-4134-9657-F99EA25C9984}" dt="2022-04-27T16:16:46.666" v="298"/>
          <ac:cxnSpMkLst>
            <pc:docMk/>
            <pc:sldMk cId="1642201722" sldId="2147469697"/>
            <ac:cxnSpMk id="172" creationId="{2ED0F06C-1A71-FD43-3178-1F9BCF8AD28C}"/>
          </ac:cxnSpMkLst>
        </pc:cxnChg>
        <pc:cxnChg chg="mod">
          <ac:chgData name="Roger Halbheer" userId="a256a7e3-d8e1-4cbe-a365-586ae11378d1" providerId="ADAL" clId="{14E96273-421B-4134-9657-F99EA25C9984}" dt="2022-04-27T16:16:46.666" v="298"/>
          <ac:cxnSpMkLst>
            <pc:docMk/>
            <pc:sldMk cId="1642201722" sldId="2147469697"/>
            <ac:cxnSpMk id="173" creationId="{389B76FC-822C-10D6-2C3A-FE6CD2901FB7}"/>
          </ac:cxnSpMkLst>
        </pc:cxnChg>
        <pc:cxnChg chg="mod">
          <ac:chgData name="Roger Halbheer" userId="a256a7e3-d8e1-4cbe-a365-586ae11378d1" providerId="ADAL" clId="{14E96273-421B-4134-9657-F99EA25C9984}" dt="2022-04-27T16:16:46.666" v="298"/>
          <ac:cxnSpMkLst>
            <pc:docMk/>
            <pc:sldMk cId="1642201722" sldId="2147469697"/>
            <ac:cxnSpMk id="174" creationId="{E07B9EED-F43F-A915-1DDF-2D08F0E0C9BD}"/>
          </ac:cxnSpMkLst>
        </pc:cxnChg>
        <pc:cxnChg chg="mod">
          <ac:chgData name="Roger Halbheer" userId="a256a7e3-d8e1-4cbe-a365-586ae11378d1" providerId="ADAL" clId="{14E96273-421B-4134-9657-F99EA25C9984}" dt="2022-04-27T16:16:46.666" v="298"/>
          <ac:cxnSpMkLst>
            <pc:docMk/>
            <pc:sldMk cId="1642201722" sldId="2147469697"/>
            <ac:cxnSpMk id="175" creationId="{0A9F9DAF-83FC-F4A0-63C6-E1E2840C08CA}"/>
          </ac:cxnSpMkLst>
        </pc:cxnChg>
        <pc:cxnChg chg="mod">
          <ac:chgData name="Roger Halbheer" userId="a256a7e3-d8e1-4cbe-a365-586ae11378d1" providerId="ADAL" clId="{14E96273-421B-4134-9657-F99EA25C9984}" dt="2022-04-27T16:16:46.666" v="298"/>
          <ac:cxnSpMkLst>
            <pc:docMk/>
            <pc:sldMk cId="1642201722" sldId="2147469697"/>
            <ac:cxnSpMk id="176" creationId="{62597335-0AB7-6462-67EF-B2812D083901}"/>
          </ac:cxnSpMkLst>
        </pc:cxnChg>
        <pc:cxnChg chg="mod">
          <ac:chgData name="Roger Halbheer" userId="a256a7e3-d8e1-4cbe-a365-586ae11378d1" providerId="ADAL" clId="{14E96273-421B-4134-9657-F99EA25C9984}" dt="2022-04-27T16:16:46.666" v="298"/>
          <ac:cxnSpMkLst>
            <pc:docMk/>
            <pc:sldMk cId="1642201722" sldId="2147469697"/>
            <ac:cxnSpMk id="177" creationId="{1D448226-24A6-F697-8357-6D644641433D}"/>
          </ac:cxnSpMkLst>
        </pc:cxnChg>
        <pc:cxnChg chg="mod">
          <ac:chgData name="Roger Halbheer" userId="a256a7e3-d8e1-4cbe-a365-586ae11378d1" providerId="ADAL" clId="{14E96273-421B-4134-9657-F99EA25C9984}" dt="2022-04-27T16:16:46.666" v="298"/>
          <ac:cxnSpMkLst>
            <pc:docMk/>
            <pc:sldMk cId="1642201722" sldId="2147469697"/>
            <ac:cxnSpMk id="178" creationId="{70786C76-1836-9BB0-A682-3A6CF6A2C7E4}"/>
          </ac:cxnSpMkLst>
        </pc:cxnChg>
        <pc:cxnChg chg="mod">
          <ac:chgData name="Roger Halbheer" userId="a256a7e3-d8e1-4cbe-a365-586ae11378d1" providerId="ADAL" clId="{14E96273-421B-4134-9657-F99EA25C9984}" dt="2022-04-27T16:16:46.666" v="298"/>
          <ac:cxnSpMkLst>
            <pc:docMk/>
            <pc:sldMk cId="1642201722" sldId="2147469697"/>
            <ac:cxnSpMk id="179" creationId="{D2A74C41-3003-D23F-16DD-1D73CAFBBE5F}"/>
          </ac:cxnSpMkLst>
        </pc:cxnChg>
        <pc:cxnChg chg="mod">
          <ac:chgData name="Roger Halbheer" userId="a256a7e3-d8e1-4cbe-a365-586ae11378d1" providerId="ADAL" clId="{14E96273-421B-4134-9657-F99EA25C9984}" dt="2022-04-27T16:16:46.666" v="298"/>
          <ac:cxnSpMkLst>
            <pc:docMk/>
            <pc:sldMk cId="1642201722" sldId="2147469697"/>
            <ac:cxnSpMk id="180" creationId="{745C2916-D3AD-8840-369C-A3DB91569867}"/>
          </ac:cxnSpMkLst>
        </pc:cxnChg>
        <pc:cxnChg chg="mod">
          <ac:chgData name="Roger Halbheer" userId="a256a7e3-d8e1-4cbe-a365-586ae11378d1" providerId="ADAL" clId="{14E96273-421B-4134-9657-F99EA25C9984}" dt="2022-04-27T16:16:46.666" v="298"/>
          <ac:cxnSpMkLst>
            <pc:docMk/>
            <pc:sldMk cId="1642201722" sldId="2147469697"/>
            <ac:cxnSpMk id="181" creationId="{A1696DB2-3E41-7F9B-A403-D757A6E42043}"/>
          </ac:cxnSpMkLst>
        </pc:cxnChg>
        <pc:cxnChg chg="mod">
          <ac:chgData name="Roger Halbheer" userId="a256a7e3-d8e1-4cbe-a365-586ae11378d1" providerId="ADAL" clId="{14E96273-421B-4134-9657-F99EA25C9984}" dt="2022-04-27T16:16:46.666" v="298"/>
          <ac:cxnSpMkLst>
            <pc:docMk/>
            <pc:sldMk cId="1642201722" sldId="2147469697"/>
            <ac:cxnSpMk id="182" creationId="{421BCD09-D7EA-6F40-7CDE-6EA903D47EF2}"/>
          </ac:cxnSpMkLst>
        </pc:cxnChg>
        <pc:cxnChg chg="mod">
          <ac:chgData name="Roger Halbheer" userId="a256a7e3-d8e1-4cbe-a365-586ae11378d1" providerId="ADAL" clId="{14E96273-421B-4134-9657-F99EA25C9984}" dt="2022-04-27T16:16:46.666" v="298"/>
          <ac:cxnSpMkLst>
            <pc:docMk/>
            <pc:sldMk cId="1642201722" sldId="2147469697"/>
            <ac:cxnSpMk id="183" creationId="{EE4B05CE-7FA7-49C7-F059-05DC8C1DAFF4}"/>
          </ac:cxnSpMkLst>
        </pc:cxnChg>
        <pc:cxnChg chg="mod">
          <ac:chgData name="Roger Halbheer" userId="a256a7e3-d8e1-4cbe-a365-586ae11378d1" providerId="ADAL" clId="{14E96273-421B-4134-9657-F99EA25C9984}" dt="2022-04-27T16:16:46.666" v="298"/>
          <ac:cxnSpMkLst>
            <pc:docMk/>
            <pc:sldMk cId="1642201722" sldId="2147469697"/>
            <ac:cxnSpMk id="184" creationId="{89F2F7BE-040F-DC7B-C41B-7354D9384B3E}"/>
          </ac:cxnSpMkLst>
        </pc:cxnChg>
        <pc:cxnChg chg="mod">
          <ac:chgData name="Roger Halbheer" userId="a256a7e3-d8e1-4cbe-a365-586ae11378d1" providerId="ADAL" clId="{14E96273-421B-4134-9657-F99EA25C9984}" dt="2022-04-27T16:16:46.666" v="298"/>
          <ac:cxnSpMkLst>
            <pc:docMk/>
            <pc:sldMk cId="1642201722" sldId="2147469697"/>
            <ac:cxnSpMk id="185" creationId="{6F30E6EE-3D54-439F-619E-00CAD98439D6}"/>
          </ac:cxnSpMkLst>
        </pc:cxnChg>
        <pc:cxnChg chg="mod">
          <ac:chgData name="Roger Halbheer" userId="a256a7e3-d8e1-4cbe-a365-586ae11378d1" providerId="ADAL" clId="{14E96273-421B-4134-9657-F99EA25C9984}" dt="2022-04-27T16:16:46.666" v="298"/>
          <ac:cxnSpMkLst>
            <pc:docMk/>
            <pc:sldMk cId="1642201722" sldId="2147469697"/>
            <ac:cxnSpMk id="186" creationId="{7C6506BD-3B5D-48BE-545B-5C961C596D5F}"/>
          </ac:cxnSpMkLst>
        </pc:cxnChg>
        <pc:cxnChg chg="mod">
          <ac:chgData name="Roger Halbheer" userId="a256a7e3-d8e1-4cbe-a365-586ae11378d1" providerId="ADAL" clId="{14E96273-421B-4134-9657-F99EA25C9984}" dt="2022-04-27T16:16:46.666" v="298"/>
          <ac:cxnSpMkLst>
            <pc:docMk/>
            <pc:sldMk cId="1642201722" sldId="2147469697"/>
            <ac:cxnSpMk id="187" creationId="{00358ABD-B287-4178-77D4-4A953F279CDA}"/>
          </ac:cxnSpMkLst>
        </pc:cxnChg>
        <pc:cxnChg chg="mod">
          <ac:chgData name="Roger Halbheer" userId="a256a7e3-d8e1-4cbe-a365-586ae11378d1" providerId="ADAL" clId="{14E96273-421B-4134-9657-F99EA25C9984}" dt="2022-04-27T16:16:46.666" v="298"/>
          <ac:cxnSpMkLst>
            <pc:docMk/>
            <pc:sldMk cId="1642201722" sldId="2147469697"/>
            <ac:cxnSpMk id="188" creationId="{FB615D50-9E25-EBB4-D223-38A459C1EF9F}"/>
          </ac:cxnSpMkLst>
        </pc:cxnChg>
        <pc:cxnChg chg="mod">
          <ac:chgData name="Roger Halbheer" userId="a256a7e3-d8e1-4cbe-a365-586ae11378d1" providerId="ADAL" clId="{14E96273-421B-4134-9657-F99EA25C9984}" dt="2022-04-27T16:16:46.666" v="298"/>
          <ac:cxnSpMkLst>
            <pc:docMk/>
            <pc:sldMk cId="1642201722" sldId="2147469697"/>
            <ac:cxnSpMk id="189" creationId="{22D80D6C-F0AA-A36F-6212-E6B28EDC1859}"/>
          </ac:cxnSpMkLst>
        </pc:cxnChg>
        <pc:cxnChg chg="mod">
          <ac:chgData name="Roger Halbheer" userId="a256a7e3-d8e1-4cbe-a365-586ae11378d1" providerId="ADAL" clId="{14E96273-421B-4134-9657-F99EA25C9984}" dt="2022-04-27T16:16:46.666" v="298"/>
          <ac:cxnSpMkLst>
            <pc:docMk/>
            <pc:sldMk cId="1642201722" sldId="2147469697"/>
            <ac:cxnSpMk id="190" creationId="{7174E081-E455-40D4-EDE1-DEA52936FB13}"/>
          </ac:cxnSpMkLst>
        </pc:cxnChg>
        <pc:cxnChg chg="mod">
          <ac:chgData name="Roger Halbheer" userId="a256a7e3-d8e1-4cbe-a365-586ae11378d1" providerId="ADAL" clId="{14E96273-421B-4134-9657-F99EA25C9984}" dt="2022-04-27T16:16:46.666" v="298"/>
          <ac:cxnSpMkLst>
            <pc:docMk/>
            <pc:sldMk cId="1642201722" sldId="2147469697"/>
            <ac:cxnSpMk id="191" creationId="{1934B1DD-D74C-E8CC-5FB2-6A27835CA285}"/>
          </ac:cxnSpMkLst>
        </pc:cxnChg>
        <pc:cxnChg chg="mod">
          <ac:chgData name="Roger Halbheer" userId="a256a7e3-d8e1-4cbe-a365-586ae11378d1" providerId="ADAL" clId="{14E96273-421B-4134-9657-F99EA25C9984}" dt="2022-04-27T16:16:46.666" v="298"/>
          <ac:cxnSpMkLst>
            <pc:docMk/>
            <pc:sldMk cId="1642201722" sldId="2147469697"/>
            <ac:cxnSpMk id="195" creationId="{B2E6C346-A9AE-57A7-B9F7-A39906B4CF9B}"/>
          </ac:cxnSpMkLst>
        </pc:cxnChg>
        <pc:cxnChg chg="mod">
          <ac:chgData name="Roger Halbheer" userId="a256a7e3-d8e1-4cbe-a365-586ae11378d1" providerId="ADAL" clId="{14E96273-421B-4134-9657-F99EA25C9984}" dt="2022-04-27T16:16:46.666" v="298"/>
          <ac:cxnSpMkLst>
            <pc:docMk/>
            <pc:sldMk cId="1642201722" sldId="2147469697"/>
            <ac:cxnSpMk id="196" creationId="{73840818-42AB-4F0F-FE1A-1866A9A4B30D}"/>
          </ac:cxnSpMkLst>
        </pc:cxnChg>
        <pc:cxnChg chg="mod">
          <ac:chgData name="Roger Halbheer" userId="a256a7e3-d8e1-4cbe-a365-586ae11378d1" providerId="ADAL" clId="{14E96273-421B-4134-9657-F99EA25C9984}" dt="2022-04-27T16:16:46.666" v="298"/>
          <ac:cxnSpMkLst>
            <pc:docMk/>
            <pc:sldMk cId="1642201722" sldId="2147469697"/>
            <ac:cxnSpMk id="197" creationId="{7A107460-7D0C-1F42-1C1F-246736EADCAF}"/>
          </ac:cxnSpMkLst>
        </pc:cxnChg>
        <pc:cxnChg chg="mod">
          <ac:chgData name="Roger Halbheer" userId="a256a7e3-d8e1-4cbe-a365-586ae11378d1" providerId="ADAL" clId="{14E96273-421B-4134-9657-F99EA25C9984}" dt="2022-04-27T16:16:46.666" v="298"/>
          <ac:cxnSpMkLst>
            <pc:docMk/>
            <pc:sldMk cId="1642201722" sldId="2147469697"/>
            <ac:cxnSpMk id="208" creationId="{87EF2BE9-2B67-2F65-B662-A8DF7AD02747}"/>
          </ac:cxnSpMkLst>
        </pc:cxnChg>
        <pc:cxnChg chg="mod">
          <ac:chgData name="Roger Halbheer" userId="a256a7e3-d8e1-4cbe-a365-586ae11378d1" providerId="ADAL" clId="{14E96273-421B-4134-9657-F99EA25C9984}" dt="2022-04-27T16:16:46.666" v="298"/>
          <ac:cxnSpMkLst>
            <pc:docMk/>
            <pc:sldMk cId="1642201722" sldId="2147469697"/>
            <ac:cxnSpMk id="209" creationId="{ACCD1496-C074-A2D6-B8C9-52EA4ED6CAE4}"/>
          </ac:cxnSpMkLst>
        </pc:cxnChg>
        <pc:cxnChg chg="mod">
          <ac:chgData name="Roger Halbheer" userId="a256a7e3-d8e1-4cbe-a365-586ae11378d1" providerId="ADAL" clId="{14E96273-421B-4134-9657-F99EA25C9984}" dt="2022-04-27T16:16:46.666" v="298"/>
          <ac:cxnSpMkLst>
            <pc:docMk/>
            <pc:sldMk cId="1642201722" sldId="2147469697"/>
            <ac:cxnSpMk id="210" creationId="{82781A4B-F53A-1699-23CF-AFE18FB1493A}"/>
          </ac:cxnSpMkLst>
        </pc:cxnChg>
        <pc:cxnChg chg="mod">
          <ac:chgData name="Roger Halbheer" userId="a256a7e3-d8e1-4cbe-a365-586ae11378d1" providerId="ADAL" clId="{14E96273-421B-4134-9657-F99EA25C9984}" dt="2022-04-27T16:16:46.666" v="298"/>
          <ac:cxnSpMkLst>
            <pc:docMk/>
            <pc:sldMk cId="1642201722" sldId="2147469697"/>
            <ac:cxnSpMk id="211" creationId="{A86BC893-6E3C-8810-E4FA-AE312F8050E3}"/>
          </ac:cxnSpMkLst>
        </pc:cxnChg>
        <pc:cxnChg chg="mod">
          <ac:chgData name="Roger Halbheer" userId="a256a7e3-d8e1-4cbe-a365-586ae11378d1" providerId="ADAL" clId="{14E96273-421B-4134-9657-F99EA25C9984}" dt="2022-04-27T16:16:46.666" v="298"/>
          <ac:cxnSpMkLst>
            <pc:docMk/>
            <pc:sldMk cId="1642201722" sldId="2147469697"/>
            <ac:cxnSpMk id="212" creationId="{BB326120-9F0A-1558-A367-334F302D1E83}"/>
          </ac:cxnSpMkLst>
        </pc:cxnChg>
        <pc:cxnChg chg="mod">
          <ac:chgData name="Roger Halbheer" userId="a256a7e3-d8e1-4cbe-a365-586ae11378d1" providerId="ADAL" clId="{14E96273-421B-4134-9657-F99EA25C9984}" dt="2022-04-27T16:16:46.666" v="298"/>
          <ac:cxnSpMkLst>
            <pc:docMk/>
            <pc:sldMk cId="1642201722" sldId="2147469697"/>
            <ac:cxnSpMk id="213" creationId="{6EE76E71-D94A-1A37-5785-7695DE0803AA}"/>
          </ac:cxnSpMkLst>
        </pc:cxnChg>
        <pc:cxnChg chg="mod">
          <ac:chgData name="Roger Halbheer" userId="a256a7e3-d8e1-4cbe-a365-586ae11378d1" providerId="ADAL" clId="{14E96273-421B-4134-9657-F99EA25C9984}" dt="2022-04-27T16:16:46.666" v="298"/>
          <ac:cxnSpMkLst>
            <pc:docMk/>
            <pc:sldMk cId="1642201722" sldId="2147469697"/>
            <ac:cxnSpMk id="214" creationId="{FDB1ED6D-5233-BCE0-467E-FE5FC8E22BCB}"/>
          </ac:cxnSpMkLst>
        </pc:cxnChg>
        <pc:cxnChg chg="mod">
          <ac:chgData name="Roger Halbheer" userId="a256a7e3-d8e1-4cbe-a365-586ae11378d1" providerId="ADAL" clId="{14E96273-421B-4134-9657-F99EA25C9984}" dt="2022-04-27T16:16:46.666" v="298"/>
          <ac:cxnSpMkLst>
            <pc:docMk/>
            <pc:sldMk cId="1642201722" sldId="2147469697"/>
            <ac:cxnSpMk id="215" creationId="{41226704-DE76-CAAB-8887-AC0C592A3558}"/>
          </ac:cxnSpMkLst>
        </pc:cxnChg>
        <pc:cxnChg chg="mod">
          <ac:chgData name="Roger Halbheer" userId="a256a7e3-d8e1-4cbe-a365-586ae11378d1" providerId="ADAL" clId="{14E96273-421B-4134-9657-F99EA25C9984}" dt="2022-04-27T16:16:46.666" v="298"/>
          <ac:cxnSpMkLst>
            <pc:docMk/>
            <pc:sldMk cId="1642201722" sldId="2147469697"/>
            <ac:cxnSpMk id="216" creationId="{D86F7C18-2CD8-9BD4-F75E-24F04298FEE1}"/>
          </ac:cxnSpMkLst>
        </pc:cxnChg>
        <pc:cxnChg chg="mod">
          <ac:chgData name="Roger Halbheer" userId="a256a7e3-d8e1-4cbe-a365-586ae11378d1" providerId="ADAL" clId="{14E96273-421B-4134-9657-F99EA25C9984}" dt="2022-04-27T16:16:46.666" v="298"/>
          <ac:cxnSpMkLst>
            <pc:docMk/>
            <pc:sldMk cId="1642201722" sldId="2147469697"/>
            <ac:cxnSpMk id="217" creationId="{C54CE39B-540E-B1D1-18F3-A63F0AD397DA}"/>
          </ac:cxnSpMkLst>
        </pc:cxnChg>
        <pc:cxnChg chg="mod">
          <ac:chgData name="Roger Halbheer" userId="a256a7e3-d8e1-4cbe-a365-586ae11378d1" providerId="ADAL" clId="{14E96273-421B-4134-9657-F99EA25C9984}" dt="2022-04-27T16:16:46.666" v="298"/>
          <ac:cxnSpMkLst>
            <pc:docMk/>
            <pc:sldMk cId="1642201722" sldId="2147469697"/>
            <ac:cxnSpMk id="218" creationId="{03D13305-34BB-772E-5196-930F812CE039}"/>
          </ac:cxnSpMkLst>
        </pc:cxnChg>
        <pc:cxnChg chg="mod">
          <ac:chgData name="Roger Halbheer" userId="a256a7e3-d8e1-4cbe-a365-586ae11378d1" providerId="ADAL" clId="{14E96273-421B-4134-9657-F99EA25C9984}" dt="2022-04-27T16:16:46.666" v="298"/>
          <ac:cxnSpMkLst>
            <pc:docMk/>
            <pc:sldMk cId="1642201722" sldId="2147469697"/>
            <ac:cxnSpMk id="219" creationId="{367E903D-6FF8-6881-4A6E-4F6F52C343CA}"/>
          </ac:cxnSpMkLst>
        </pc:cxnChg>
        <pc:cxnChg chg="mod">
          <ac:chgData name="Roger Halbheer" userId="a256a7e3-d8e1-4cbe-a365-586ae11378d1" providerId="ADAL" clId="{14E96273-421B-4134-9657-F99EA25C9984}" dt="2022-04-27T16:16:46.666" v="298"/>
          <ac:cxnSpMkLst>
            <pc:docMk/>
            <pc:sldMk cId="1642201722" sldId="2147469697"/>
            <ac:cxnSpMk id="220" creationId="{3001BE0B-6EDF-7413-5188-4D934847F217}"/>
          </ac:cxnSpMkLst>
        </pc:cxnChg>
        <pc:cxnChg chg="mod">
          <ac:chgData name="Roger Halbheer" userId="a256a7e3-d8e1-4cbe-a365-586ae11378d1" providerId="ADAL" clId="{14E96273-421B-4134-9657-F99EA25C9984}" dt="2022-04-27T16:16:46.666" v="298"/>
          <ac:cxnSpMkLst>
            <pc:docMk/>
            <pc:sldMk cId="1642201722" sldId="2147469697"/>
            <ac:cxnSpMk id="221" creationId="{022C7AB6-27DB-00C2-81A5-4DDCF003E748}"/>
          </ac:cxnSpMkLst>
        </pc:cxnChg>
        <pc:cxnChg chg="mod">
          <ac:chgData name="Roger Halbheer" userId="a256a7e3-d8e1-4cbe-a365-586ae11378d1" providerId="ADAL" clId="{14E96273-421B-4134-9657-F99EA25C9984}" dt="2022-04-27T16:16:46.666" v="298"/>
          <ac:cxnSpMkLst>
            <pc:docMk/>
            <pc:sldMk cId="1642201722" sldId="2147469697"/>
            <ac:cxnSpMk id="222" creationId="{75F64D29-EE65-1A6E-8A6B-79F96C7F755B}"/>
          </ac:cxnSpMkLst>
        </pc:cxnChg>
        <pc:cxnChg chg="mod">
          <ac:chgData name="Roger Halbheer" userId="a256a7e3-d8e1-4cbe-a365-586ae11378d1" providerId="ADAL" clId="{14E96273-421B-4134-9657-F99EA25C9984}" dt="2022-04-27T16:16:46.666" v="298"/>
          <ac:cxnSpMkLst>
            <pc:docMk/>
            <pc:sldMk cId="1642201722" sldId="2147469697"/>
            <ac:cxnSpMk id="223" creationId="{4FFAA731-F2A7-76E3-BBCB-B037A8560B59}"/>
          </ac:cxnSpMkLst>
        </pc:cxnChg>
        <pc:cxnChg chg="mod">
          <ac:chgData name="Roger Halbheer" userId="a256a7e3-d8e1-4cbe-a365-586ae11378d1" providerId="ADAL" clId="{14E96273-421B-4134-9657-F99EA25C9984}" dt="2022-04-27T16:16:46.666" v="298"/>
          <ac:cxnSpMkLst>
            <pc:docMk/>
            <pc:sldMk cId="1642201722" sldId="2147469697"/>
            <ac:cxnSpMk id="224" creationId="{D2141E98-DFD2-88E5-116C-6131EAE7BC00}"/>
          </ac:cxnSpMkLst>
        </pc:cxnChg>
        <pc:cxnChg chg="add mod">
          <ac:chgData name="Roger Halbheer" userId="a256a7e3-d8e1-4cbe-a365-586ae11378d1" providerId="ADAL" clId="{14E96273-421B-4134-9657-F99EA25C9984}" dt="2022-04-27T16:21:30.101" v="337" actId="14100"/>
          <ac:cxnSpMkLst>
            <pc:docMk/>
            <pc:sldMk cId="1642201722" sldId="2147469697"/>
            <ac:cxnSpMk id="232" creationId="{A3B517FE-F9D4-8279-1E00-49516C31FA2A}"/>
          </ac:cxnSpMkLst>
        </pc:cxnChg>
        <pc:cxnChg chg="add mod">
          <ac:chgData name="Roger Halbheer" userId="a256a7e3-d8e1-4cbe-a365-586ae11378d1" providerId="ADAL" clId="{14E96273-421B-4134-9657-F99EA25C9984}" dt="2022-04-27T16:22:43.393" v="345" actId="14100"/>
          <ac:cxnSpMkLst>
            <pc:docMk/>
            <pc:sldMk cId="1642201722" sldId="2147469697"/>
            <ac:cxnSpMk id="233" creationId="{344AFAD9-7805-20DD-A662-812BAC3B8A45}"/>
          </ac:cxnSpMkLst>
        </pc:cxnChg>
        <pc:cxnChg chg="mod">
          <ac:chgData name="Roger Halbheer" userId="a256a7e3-d8e1-4cbe-a365-586ae11378d1" providerId="ADAL" clId="{14E96273-421B-4134-9657-F99EA25C9984}" dt="2022-04-27T16:16:51.685" v="302" actId="1036"/>
          <ac:cxnSpMkLst>
            <pc:docMk/>
            <pc:sldMk cId="1642201722" sldId="2147469697"/>
            <ac:cxnSpMk id="235" creationId="{D97847E7-115A-AB74-EA1C-594829261796}"/>
          </ac:cxnSpMkLst>
        </pc:cxnChg>
        <pc:cxnChg chg="mod">
          <ac:chgData name="Roger Halbheer" userId="a256a7e3-d8e1-4cbe-a365-586ae11378d1" providerId="ADAL" clId="{14E96273-421B-4134-9657-F99EA25C9984}" dt="2022-04-27T16:16:51.685" v="302" actId="1036"/>
          <ac:cxnSpMkLst>
            <pc:docMk/>
            <pc:sldMk cId="1642201722" sldId="2147469697"/>
            <ac:cxnSpMk id="236" creationId="{17E0084E-8B31-8323-B09D-39BD389277B9}"/>
          </ac:cxnSpMkLst>
        </pc:cxnChg>
        <pc:cxnChg chg="mod">
          <ac:chgData name="Roger Halbheer" userId="a256a7e3-d8e1-4cbe-a365-586ae11378d1" providerId="ADAL" clId="{14E96273-421B-4134-9657-F99EA25C9984}" dt="2022-04-27T16:16:51.685" v="302" actId="1036"/>
          <ac:cxnSpMkLst>
            <pc:docMk/>
            <pc:sldMk cId="1642201722" sldId="2147469697"/>
            <ac:cxnSpMk id="237" creationId="{06118D12-8E51-34EB-5C47-BFAD7B2C0B21}"/>
          </ac:cxnSpMkLst>
        </pc:cxnChg>
        <pc:cxnChg chg="mod">
          <ac:chgData name="Roger Halbheer" userId="a256a7e3-d8e1-4cbe-a365-586ae11378d1" providerId="ADAL" clId="{14E96273-421B-4134-9657-F99EA25C9984}" dt="2022-04-27T16:16:51.685" v="302" actId="1036"/>
          <ac:cxnSpMkLst>
            <pc:docMk/>
            <pc:sldMk cId="1642201722" sldId="2147469697"/>
            <ac:cxnSpMk id="238" creationId="{0BAAEDA4-6BA4-C23D-7D6D-2CDEBDF261A9}"/>
          </ac:cxnSpMkLst>
        </pc:cxnChg>
        <pc:cxnChg chg="mod">
          <ac:chgData name="Roger Halbheer" userId="a256a7e3-d8e1-4cbe-a365-586ae11378d1" providerId="ADAL" clId="{14E96273-421B-4134-9657-F99EA25C9984}" dt="2022-04-27T16:16:51.685" v="302" actId="1036"/>
          <ac:cxnSpMkLst>
            <pc:docMk/>
            <pc:sldMk cId="1642201722" sldId="2147469697"/>
            <ac:cxnSpMk id="239" creationId="{176C624E-48D0-B378-FA38-AAE90D3DAFA2}"/>
          </ac:cxnSpMkLst>
        </pc:cxnChg>
      </pc:sldChg>
      <pc:sldChg chg="add">
        <pc:chgData name="Roger Halbheer" userId="a256a7e3-d8e1-4cbe-a365-586ae11378d1" providerId="ADAL" clId="{14E96273-421B-4134-9657-F99EA25C9984}" dt="2022-04-27T16:24:27.848" v="350"/>
        <pc:sldMkLst>
          <pc:docMk/>
          <pc:sldMk cId="1487452999" sldId="2147469698"/>
        </pc:sldMkLst>
      </pc:sldChg>
    </pc:docChg>
  </pc:docChgLst>
  <pc:docChgLst>
    <pc:chgData name="Roger Halbheer" userId="a256a7e3-d8e1-4cbe-a365-586ae11378d1" providerId="ADAL" clId="{FC5DC06E-B9A1-4220-93B5-A1BD01C4D7F0}"/>
    <pc:docChg chg="undo custSel addSld delSld modSld delSection modSection">
      <pc:chgData name="Roger Halbheer" userId="a256a7e3-d8e1-4cbe-a365-586ae11378d1" providerId="ADAL" clId="{FC5DC06E-B9A1-4220-93B5-A1BD01C4D7F0}" dt="2022-02-17T10:53:25.533" v="78"/>
      <pc:docMkLst>
        <pc:docMk/>
      </pc:docMkLst>
      <pc:sldChg chg="addSp delSp modSp modAnim">
        <pc:chgData name="Roger Halbheer" userId="a256a7e3-d8e1-4cbe-a365-586ae11378d1" providerId="ADAL" clId="{FC5DC06E-B9A1-4220-93B5-A1BD01C4D7F0}" dt="2022-02-17T10:43:52.146" v="32"/>
        <pc:sldMkLst>
          <pc:docMk/>
          <pc:sldMk cId="2767857539" sldId="2076136043"/>
        </pc:sldMkLst>
        <pc:spChg chg="add del mod">
          <ac:chgData name="Roger Halbheer" userId="a256a7e3-d8e1-4cbe-a365-586ae11378d1" providerId="ADAL" clId="{FC5DC06E-B9A1-4220-93B5-A1BD01C4D7F0}" dt="2022-02-17T10:43:41.578" v="27"/>
          <ac:spMkLst>
            <pc:docMk/>
            <pc:sldMk cId="2767857539" sldId="2076136043"/>
            <ac:spMk id="154" creationId="{0F05EE8D-339B-46BC-9781-F93C6CF87A8A}"/>
          </ac:spMkLst>
        </pc:spChg>
        <pc:spChg chg="del">
          <ac:chgData name="Roger Halbheer" userId="a256a7e3-d8e1-4cbe-a365-586ae11378d1" providerId="ADAL" clId="{FC5DC06E-B9A1-4220-93B5-A1BD01C4D7F0}" dt="2022-02-17T10:43:38.348" v="25" actId="478"/>
          <ac:spMkLst>
            <pc:docMk/>
            <pc:sldMk cId="2767857539" sldId="2076136043"/>
            <ac:spMk id="155" creationId="{28190AB2-0055-472B-BED9-F4E08D331E44}"/>
          </ac:spMkLst>
        </pc:spChg>
        <pc:spChg chg="del">
          <ac:chgData name="Roger Halbheer" userId="a256a7e3-d8e1-4cbe-a365-586ae11378d1" providerId="ADAL" clId="{FC5DC06E-B9A1-4220-93B5-A1BD01C4D7F0}" dt="2022-02-17T10:43:38.348" v="25" actId="478"/>
          <ac:spMkLst>
            <pc:docMk/>
            <pc:sldMk cId="2767857539" sldId="2076136043"/>
            <ac:spMk id="156" creationId="{6DFFFCFD-0FCF-45FC-85AE-178B509EF406}"/>
          </ac:spMkLst>
        </pc:spChg>
        <pc:spChg chg="add del mod">
          <ac:chgData name="Roger Halbheer" userId="a256a7e3-d8e1-4cbe-a365-586ae11378d1" providerId="ADAL" clId="{FC5DC06E-B9A1-4220-93B5-A1BD01C4D7F0}" dt="2022-02-17T10:43:41.578" v="27"/>
          <ac:spMkLst>
            <pc:docMk/>
            <pc:sldMk cId="2767857539" sldId="2076136043"/>
            <ac:spMk id="189" creationId="{402FBE59-8E4F-41BC-84E8-8F7A938ED700}"/>
          </ac:spMkLst>
        </pc:spChg>
        <pc:spChg chg="mod">
          <ac:chgData name="Roger Halbheer" userId="a256a7e3-d8e1-4cbe-a365-586ae11378d1" providerId="ADAL" clId="{FC5DC06E-B9A1-4220-93B5-A1BD01C4D7F0}" dt="2022-02-17T10:43:39.497" v="26"/>
          <ac:spMkLst>
            <pc:docMk/>
            <pc:sldMk cId="2767857539" sldId="2076136043"/>
            <ac:spMk id="198" creationId="{F27C9525-A145-4AEA-B852-EC14EBF5E867}"/>
          </ac:spMkLst>
        </pc:spChg>
        <pc:spChg chg="add del mod">
          <ac:chgData name="Roger Halbheer" userId="a256a7e3-d8e1-4cbe-a365-586ae11378d1" providerId="ADAL" clId="{FC5DC06E-B9A1-4220-93B5-A1BD01C4D7F0}" dt="2022-02-17T10:43:41.578" v="27"/>
          <ac:spMkLst>
            <pc:docMk/>
            <pc:sldMk cId="2767857539" sldId="2076136043"/>
            <ac:spMk id="200" creationId="{44256AFF-FD32-4B5E-A273-38AB157A7680}"/>
          </ac:spMkLst>
        </pc:spChg>
        <pc:spChg chg="mod">
          <ac:chgData name="Roger Halbheer" userId="a256a7e3-d8e1-4cbe-a365-586ae11378d1" providerId="ADAL" clId="{FC5DC06E-B9A1-4220-93B5-A1BD01C4D7F0}" dt="2022-02-17T10:43:39.497" v="26"/>
          <ac:spMkLst>
            <pc:docMk/>
            <pc:sldMk cId="2767857539" sldId="2076136043"/>
            <ac:spMk id="205" creationId="{8A758683-06DC-4D36-9C01-35E591A38029}"/>
          </ac:spMkLst>
        </pc:spChg>
        <pc:spChg chg="mod">
          <ac:chgData name="Roger Halbheer" userId="a256a7e3-d8e1-4cbe-a365-586ae11378d1" providerId="ADAL" clId="{FC5DC06E-B9A1-4220-93B5-A1BD01C4D7F0}" dt="2022-02-17T10:43:39.497" v="26"/>
          <ac:spMkLst>
            <pc:docMk/>
            <pc:sldMk cId="2767857539" sldId="2076136043"/>
            <ac:spMk id="207" creationId="{8C35315D-CB70-4C20-A278-34CF47211DBE}"/>
          </ac:spMkLst>
        </pc:spChg>
        <pc:spChg chg="mod">
          <ac:chgData name="Roger Halbheer" userId="a256a7e3-d8e1-4cbe-a365-586ae11378d1" providerId="ADAL" clId="{FC5DC06E-B9A1-4220-93B5-A1BD01C4D7F0}" dt="2022-02-17T10:43:39.497" v="26"/>
          <ac:spMkLst>
            <pc:docMk/>
            <pc:sldMk cId="2767857539" sldId="2076136043"/>
            <ac:spMk id="208" creationId="{E81A6E6B-5171-4C3C-9A0A-1A3BE8191B8C}"/>
          </ac:spMkLst>
        </pc:spChg>
        <pc:spChg chg="mod">
          <ac:chgData name="Roger Halbheer" userId="a256a7e3-d8e1-4cbe-a365-586ae11378d1" providerId="ADAL" clId="{FC5DC06E-B9A1-4220-93B5-A1BD01C4D7F0}" dt="2022-02-17T10:43:39.497" v="26"/>
          <ac:spMkLst>
            <pc:docMk/>
            <pc:sldMk cId="2767857539" sldId="2076136043"/>
            <ac:spMk id="210" creationId="{6C6E1EC4-E187-4ECF-A9F3-D637BDE6DB31}"/>
          </ac:spMkLst>
        </pc:spChg>
        <pc:spChg chg="mod">
          <ac:chgData name="Roger Halbheer" userId="a256a7e3-d8e1-4cbe-a365-586ae11378d1" providerId="ADAL" clId="{FC5DC06E-B9A1-4220-93B5-A1BD01C4D7F0}" dt="2022-02-17T10:43:39.497" v="26"/>
          <ac:spMkLst>
            <pc:docMk/>
            <pc:sldMk cId="2767857539" sldId="2076136043"/>
            <ac:spMk id="217" creationId="{B989384A-8BCB-42FF-8124-70E69A24E6F0}"/>
          </ac:spMkLst>
        </pc:spChg>
        <pc:spChg chg="mod">
          <ac:chgData name="Roger Halbheer" userId="a256a7e3-d8e1-4cbe-a365-586ae11378d1" providerId="ADAL" clId="{FC5DC06E-B9A1-4220-93B5-A1BD01C4D7F0}" dt="2022-02-17T10:43:39.497" v="26"/>
          <ac:spMkLst>
            <pc:docMk/>
            <pc:sldMk cId="2767857539" sldId="2076136043"/>
            <ac:spMk id="218" creationId="{A3EFF2D5-61F3-4650-A6C1-CE2B850E96B4}"/>
          </ac:spMkLst>
        </pc:spChg>
        <pc:spChg chg="mod">
          <ac:chgData name="Roger Halbheer" userId="a256a7e3-d8e1-4cbe-a365-586ae11378d1" providerId="ADAL" clId="{FC5DC06E-B9A1-4220-93B5-A1BD01C4D7F0}" dt="2022-02-17T10:43:39.497" v="26"/>
          <ac:spMkLst>
            <pc:docMk/>
            <pc:sldMk cId="2767857539" sldId="2076136043"/>
            <ac:spMk id="227" creationId="{C4D35984-D3F2-4201-9DDE-1696019C9217}"/>
          </ac:spMkLst>
        </pc:spChg>
        <pc:spChg chg="mod">
          <ac:chgData name="Roger Halbheer" userId="a256a7e3-d8e1-4cbe-a365-586ae11378d1" providerId="ADAL" clId="{FC5DC06E-B9A1-4220-93B5-A1BD01C4D7F0}" dt="2022-02-17T10:43:39.497" v="26"/>
          <ac:spMkLst>
            <pc:docMk/>
            <pc:sldMk cId="2767857539" sldId="2076136043"/>
            <ac:spMk id="228" creationId="{11A29A00-64DA-4949-A865-D0C203BACA44}"/>
          </ac:spMkLst>
        </pc:spChg>
        <pc:spChg chg="mod">
          <ac:chgData name="Roger Halbheer" userId="a256a7e3-d8e1-4cbe-a365-586ae11378d1" providerId="ADAL" clId="{FC5DC06E-B9A1-4220-93B5-A1BD01C4D7F0}" dt="2022-02-17T10:43:39.497" v="26"/>
          <ac:spMkLst>
            <pc:docMk/>
            <pc:sldMk cId="2767857539" sldId="2076136043"/>
            <ac:spMk id="229" creationId="{8C9BB2E4-42DC-454F-9EF9-2504BE51F3AC}"/>
          </ac:spMkLst>
        </pc:spChg>
        <pc:spChg chg="mod">
          <ac:chgData name="Roger Halbheer" userId="a256a7e3-d8e1-4cbe-a365-586ae11378d1" providerId="ADAL" clId="{FC5DC06E-B9A1-4220-93B5-A1BD01C4D7F0}" dt="2022-02-17T10:43:39.497" v="26"/>
          <ac:spMkLst>
            <pc:docMk/>
            <pc:sldMk cId="2767857539" sldId="2076136043"/>
            <ac:spMk id="232" creationId="{62594011-47DB-47D7-A406-D987A72CD7A3}"/>
          </ac:spMkLst>
        </pc:spChg>
        <pc:spChg chg="mod">
          <ac:chgData name="Roger Halbheer" userId="a256a7e3-d8e1-4cbe-a365-586ae11378d1" providerId="ADAL" clId="{FC5DC06E-B9A1-4220-93B5-A1BD01C4D7F0}" dt="2022-02-17T10:43:39.497" v="26"/>
          <ac:spMkLst>
            <pc:docMk/>
            <pc:sldMk cId="2767857539" sldId="2076136043"/>
            <ac:spMk id="233" creationId="{698F4DF1-1344-463E-BD5F-4561BFA6F0B2}"/>
          </ac:spMkLst>
        </pc:spChg>
        <pc:spChg chg="mod">
          <ac:chgData name="Roger Halbheer" userId="a256a7e3-d8e1-4cbe-a365-586ae11378d1" providerId="ADAL" clId="{FC5DC06E-B9A1-4220-93B5-A1BD01C4D7F0}" dt="2022-02-17T10:43:39.497" v="26"/>
          <ac:spMkLst>
            <pc:docMk/>
            <pc:sldMk cId="2767857539" sldId="2076136043"/>
            <ac:spMk id="238" creationId="{243955CA-1B6F-4A12-B008-F1FD1069B83E}"/>
          </ac:spMkLst>
        </pc:spChg>
        <pc:spChg chg="mod">
          <ac:chgData name="Roger Halbheer" userId="a256a7e3-d8e1-4cbe-a365-586ae11378d1" providerId="ADAL" clId="{FC5DC06E-B9A1-4220-93B5-A1BD01C4D7F0}" dt="2022-02-17T10:43:39.497" v="26"/>
          <ac:spMkLst>
            <pc:docMk/>
            <pc:sldMk cId="2767857539" sldId="2076136043"/>
            <ac:spMk id="239" creationId="{F2D2AB18-FF85-4BD7-A539-93BD18DDE7C1}"/>
          </ac:spMkLst>
        </pc:spChg>
        <pc:spChg chg="mod">
          <ac:chgData name="Roger Halbheer" userId="a256a7e3-d8e1-4cbe-a365-586ae11378d1" providerId="ADAL" clId="{FC5DC06E-B9A1-4220-93B5-A1BD01C4D7F0}" dt="2022-02-17T10:43:39.497" v="26"/>
          <ac:spMkLst>
            <pc:docMk/>
            <pc:sldMk cId="2767857539" sldId="2076136043"/>
            <ac:spMk id="240" creationId="{8379F530-19BD-4C9C-880E-282E697521EF}"/>
          </ac:spMkLst>
        </pc:spChg>
        <pc:spChg chg="mod">
          <ac:chgData name="Roger Halbheer" userId="a256a7e3-d8e1-4cbe-a365-586ae11378d1" providerId="ADAL" clId="{FC5DC06E-B9A1-4220-93B5-A1BD01C4D7F0}" dt="2022-02-17T10:43:39.497" v="26"/>
          <ac:spMkLst>
            <pc:docMk/>
            <pc:sldMk cId="2767857539" sldId="2076136043"/>
            <ac:spMk id="241" creationId="{7ED935C0-3E67-4D4A-927E-5A817CBA2784}"/>
          </ac:spMkLst>
        </pc:spChg>
        <pc:spChg chg="mod">
          <ac:chgData name="Roger Halbheer" userId="a256a7e3-d8e1-4cbe-a365-586ae11378d1" providerId="ADAL" clId="{FC5DC06E-B9A1-4220-93B5-A1BD01C4D7F0}" dt="2022-02-17T10:43:39.497" v="26"/>
          <ac:spMkLst>
            <pc:docMk/>
            <pc:sldMk cId="2767857539" sldId="2076136043"/>
            <ac:spMk id="242" creationId="{ECC82527-4585-4773-B53A-D554CBB33468}"/>
          </ac:spMkLst>
        </pc:spChg>
        <pc:spChg chg="mod">
          <ac:chgData name="Roger Halbheer" userId="a256a7e3-d8e1-4cbe-a365-586ae11378d1" providerId="ADAL" clId="{FC5DC06E-B9A1-4220-93B5-A1BD01C4D7F0}" dt="2022-02-17T10:43:39.497" v="26"/>
          <ac:spMkLst>
            <pc:docMk/>
            <pc:sldMk cId="2767857539" sldId="2076136043"/>
            <ac:spMk id="243" creationId="{E788A4DF-1F28-47D6-BA35-5D86C0B3E12F}"/>
          </ac:spMkLst>
        </pc:spChg>
        <pc:spChg chg="mod">
          <ac:chgData name="Roger Halbheer" userId="a256a7e3-d8e1-4cbe-a365-586ae11378d1" providerId="ADAL" clId="{FC5DC06E-B9A1-4220-93B5-A1BD01C4D7F0}" dt="2022-02-17T10:43:39.497" v="26"/>
          <ac:spMkLst>
            <pc:docMk/>
            <pc:sldMk cId="2767857539" sldId="2076136043"/>
            <ac:spMk id="244" creationId="{13536EE1-D7DF-4532-A5BE-EA20C3DEDF2B}"/>
          </ac:spMkLst>
        </pc:spChg>
        <pc:spChg chg="mod">
          <ac:chgData name="Roger Halbheer" userId="a256a7e3-d8e1-4cbe-a365-586ae11378d1" providerId="ADAL" clId="{FC5DC06E-B9A1-4220-93B5-A1BD01C4D7F0}" dt="2022-02-17T10:43:39.497" v="26"/>
          <ac:spMkLst>
            <pc:docMk/>
            <pc:sldMk cId="2767857539" sldId="2076136043"/>
            <ac:spMk id="245" creationId="{777EBACE-D3CF-4949-993D-54914C37C28C}"/>
          </ac:spMkLst>
        </pc:spChg>
        <pc:spChg chg="mod">
          <ac:chgData name="Roger Halbheer" userId="a256a7e3-d8e1-4cbe-a365-586ae11378d1" providerId="ADAL" clId="{FC5DC06E-B9A1-4220-93B5-A1BD01C4D7F0}" dt="2022-02-17T10:43:39.497" v="26"/>
          <ac:spMkLst>
            <pc:docMk/>
            <pc:sldMk cId="2767857539" sldId="2076136043"/>
            <ac:spMk id="246" creationId="{B306705C-3A98-44A9-955C-C440198E29C7}"/>
          </ac:spMkLst>
        </pc:spChg>
        <pc:spChg chg="mod">
          <ac:chgData name="Roger Halbheer" userId="a256a7e3-d8e1-4cbe-a365-586ae11378d1" providerId="ADAL" clId="{FC5DC06E-B9A1-4220-93B5-A1BD01C4D7F0}" dt="2022-02-17T10:43:39.497" v="26"/>
          <ac:spMkLst>
            <pc:docMk/>
            <pc:sldMk cId="2767857539" sldId="2076136043"/>
            <ac:spMk id="247" creationId="{C5A45C61-A951-42D2-8793-76ED7BA40863}"/>
          </ac:spMkLst>
        </pc:spChg>
        <pc:spChg chg="mod">
          <ac:chgData name="Roger Halbheer" userId="a256a7e3-d8e1-4cbe-a365-586ae11378d1" providerId="ADAL" clId="{FC5DC06E-B9A1-4220-93B5-A1BD01C4D7F0}" dt="2022-02-17T10:43:39.497" v="26"/>
          <ac:spMkLst>
            <pc:docMk/>
            <pc:sldMk cId="2767857539" sldId="2076136043"/>
            <ac:spMk id="251" creationId="{884DAF25-0162-4523-9E83-8C187EC88474}"/>
          </ac:spMkLst>
        </pc:spChg>
        <pc:spChg chg="mod">
          <ac:chgData name="Roger Halbheer" userId="a256a7e3-d8e1-4cbe-a365-586ae11378d1" providerId="ADAL" clId="{FC5DC06E-B9A1-4220-93B5-A1BD01C4D7F0}" dt="2022-02-17T10:43:39.497" v="26"/>
          <ac:spMkLst>
            <pc:docMk/>
            <pc:sldMk cId="2767857539" sldId="2076136043"/>
            <ac:spMk id="252" creationId="{F98A0DE7-D0B7-43FE-BCFB-39C10A03DC1D}"/>
          </ac:spMkLst>
        </pc:spChg>
        <pc:spChg chg="mod">
          <ac:chgData name="Roger Halbheer" userId="a256a7e3-d8e1-4cbe-a365-586ae11378d1" providerId="ADAL" clId="{FC5DC06E-B9A1-4220-93B5-A1BD01C4D7F0}" dt="2022-02-17T10:43:39.497" v="26"/>
          <ac:spMkLst>
            <pc:docMk/>
            <pc:sldMk cId="2767857539" sldId="2076136043"/>
            <ac:spMk id="253" creationId="{42B957A2-B617-4918-A8A9-867D858E2D60}"/>
          </ac:spMkLst>
        </pc:spChg>
        <pc:spChg chg="mod">
          <ac:chgData name="Roger Halbheer" userId="a256a7e3-d8e1-4cbe-a365-586ae11378d1" providerId="ADAL" clId="{FC5DC06E-B9A1-4220-93B5-A1BD01C4D7F0}" dt="2022-02-17T10:43:39.497" v="26"/>
          <ac:spMkLst>
            <pc:docMk/>
            <pc:sldMk cId="2767857539" sldId="2076136043"/>
            <ac:spMk id="262" creationId="{59B34ADE-1109-451C-8C4E-F08B868B76B0}"/>
          </ac:spMkLst>
        </pc:spChg>
        <pc:spChg chg="mod">
          <ac:chgData name="Roger Halbheer" userId="a256a7e3-d8e1-4cbe-a365-586ae11378d1" providerId="ADAL" clId="{FC5DC06E-B9A1-4220-93B5-A1BD01C4D7F0}" dt="2022-02-17T10:43:39.497" v="26"/>
          <ac:spMkLst>
            <pc:docMk/>
            <pc:sldMk cId="2767857539" sldId="2076136043"/>
            <ac:spMk id="263" creationId="{F4814606-0E11-497D-8782-A9AF89D0FDF8}"/>
          </ac:spMkLst>
        </pc:spChg>
        <pc:spChg chg="mod">
          <ac:chgData name="Roger Halbheer" userId="a256a7e3-d8e1-4cbe-a365-586ae11378d1" providerId="ADAL" clId="{FC5DC06E-B9A1-4220-93B5-A1BD01C4D7F0}" dt="2022-02-17T10:43:39.497" v="26"/>
          <ac:spMkLst>
            <pc:docMk/>
            <pc:sldMk cId="2767857539" sldId="2076136043"/>
            <ac:spMk id="266" creationId="{4CC10260-109E-424F-8864-22BC24C7A279}"/>
          </ac:spMkLst>
        </pc:spChg>
        <pc:spChg chg="mod">
          <ac:chgData name="Roger Halbheer" userId="a256a7e3-d8e1-4cbe-a365-586ae11378d1" providerId="ADAL" clId="{FC5DC06E-B9A1-4220-93B5-A1BD01C4D7F0}" dt="2022-02-17T10:43:39.497" v="26"/>
          <ac:spMkLst>
            <pc:docMk/>
            <pc:sldMk cId="2767857539" sldId="2076136043"/>
            <ac:spMk id="267" creationId="{8B1D2FFE-1BE4-40D7-AFF6-96EC7AD2AAC7}"/>
          </ac:spMkLst>
        </pc:spChg>
        <pc:spChg chg="mod">
          <ac:chgData name="Roger Halbheer" userId="a256a7e3-d8e1-4cbe-a365-586ae11378d1" providerId="ADAL" clId="{FC5DC06E-B9A1-4220-93B5-A1BD01C4D7F0}" dt="2022-02-17T10:43:39.497" v="26"/>
          <ac:spMkLst>
            <pc:docMk/>
            <pc:sldMk cId="2767857539" sldId="2076136043"/>
            <ac:spMk id="268" creationId="{1CBC8DFF-E794-4244-B9E0-A631C31D68F1}"/>
          </ac:spMkLst>
        </pc:spChg>
        <pc:spChg chg="mod">
          <ac:chgData name="Roger Halbheer" userId="a256a7e3-d8e1-4cbe-a365-586ae11378d1" providerId="ADAL" clId="{FC5DC06E-B9A1-4220-93B5-A1BD01C4D7F0}" dt="2022-02-17T10:43:39.497" v="26"/>
          <ac:spMkLst>
            <pc:docMk/>
            <pc:sldMk cId="2767857539" sldId="2076136043"/>
            <ac:spMk id="269" creationId="{4E3B8012-1B08-4949-A2FA-39435840A0D3}"/>
          </ac:spMkLst>
        </pc:spChg>
        <pc:spChg chg="mod">
          <ac:chgData name="Roger Halbheer" userId="a256a7e3-d8e1-4cbe-a365-586ae11378d1" providerId="ADAL" clId="{FC5DC06E-B9A1-4220-93B5-A1BD01C4D7F0}" dt="2022-02-17T10:43:39.497" v="26"/>
          <ac:spMkLst>
            <pc:docMk/>
            <pc:sldMk cId="2767857539" sldId="2076136043"/>
            <ac:spMk id="270" creationId="{5B790256-C86D-425D-909F-9AC7CF0A7621}"/>
          </ac:spMkLst>
        </pc:spChg>
        <pc:spChg chg="mod">
          <ac:chgData name="Roger Halbheer" userId="a256a7e3-d8e1-4cbe-a365-586ae11378d1" providerId="ADAL" clId="{FC5DC06E-B9A1-4220-93B5-A1BD01C4D7F0}" dt="2022-02-17T10:43:39.497" v="26"/>
          <ac:spMkLst>
            <pc:docMk/>
            <pc:sldMk cId="2767857539" sldId="2076136043"/>
            <ac:spMk id="271" creationId="{EA88910B-0B2D-4E86-B29F-03CC73AD48CF}"/>
          </ac:spMkLst>
        </pc:spChg>
        <pc:spChg chg="mod">
          <ac:chgData name="Roger Halbheer" userId="a256a7e3-d8e1-4cbe-a365-586ae11378d1" providerId="ADAL" clId="{FC5DC06E-B9A1-4220-93B5-A1BD01C4D7F0}" dt="2022-02-17T10:43:39.497" v="26"/>
          <ac:spMkLst>
            <pc:docMk/>
            <pc:sldMk cId="2767857539" sldId="2076136043"/>
            <ac:spMk id="272" creationId="{42F6B605-E266-4B87-81F1-B7115AAEE710}"/>
          </ac:spMkLst>
        </pc:spChg>
        <pc:spChg chg="mod">
          <ac:chgData name="Roger Halbheer" userId="a256a7e3-d8e1-4cbe-a365-586ae11378d1" providerId="ADAL" clId="{FC5DC06E-B9A1-4220-93B5-A1BD01C4D7F0}" dt="2022-02-17T10:43:39.497" v="26"/>
          <ac:spMkLst>
            <pc:docMk/>
            <pc:sldMk cId="2767857539" sldId="2076136043"/>
            <ac:spMk id="273" creationId="{3E081443-D0F8-4B49-8BC5-1B117F5EB0B4}"/>
          </ac:spMkLst>
        </pc:spChg>
        <pc:spChg chg="mod">
          <ac:chgData name="Roger Halbheer" userId="a256a7e3-d8e1-4cbe-a365-586ae11378d1" providerId="ADAL" clId="{FC5DC06E-B9A1-4220-93B5-A1BD01C4D7F0}" dt="2022-02-17T10:43:39.497" v="26"/>
          <ac:spMkLst>
            <pc:docMk/>
            <pc:sldMk cId="2767857539" sldId="2076136043"/>
            <ac:spMk id="274" creationId="{0C6A8478-D976-40CA-9896-5939E9A72E38}"/>
          </ac:spMkLst>
        </pc:spChg>
        <pc:spChg chg="mod">
          <ac:chgData name="Roger Halbheer" userId="a256a7e3-d8e1-4cbe-a365-586ae11378d1" providerId="ADAL" clId="{FC5DC06E-B9A1-4220-93B5-A1BD01C4D7F0}" dt="2022-02-17T10:43:39.497" v="26"/>
          <ac:spMkLst>
            <pc:docMk/>
            <pc:sldMk cId="2767857539" sldId="2076136043"/>
            <ac:spMk id="275" creationId="{121E7D3C-7F5B-4638-BB36-BF22EC7A88FC}"/>
          </ac:spMkLst>
        </pc:spChg>
        <pc:spChg chg="mod">
          <ac:chgData name="Roger Halbheer" userId="a256a7e3-d8e1-4cbe-a365-586ae11378d1" providerId="ADAL" clId="{FC5DC06E-B9A1-4220-93B5-A1BD01C4D7F0}" dt="2022-02-17T10:43:39.497" v="26"/>
          <ac:spMkLst>
            <pc:docMk/>
            <pc:sldMk cId="2767857539" sldId="2076136043"/>
            <ac:spMk id="276" creationId="{35C15F9B-4CA4-47AE-96F5-DDAEC33CFBCB}"/>
          </ac:spMkLst>
        </pc:spChg>
        <pc:spChg chg="mod">
          <ac:chgData name="Roger Halbheer" userId="a256a7e3-d8e1-4cbe-a365-586ae11378d1" providerId="ADAL" clId="{FC5DC06E-B9A1-4220-93B5-A1BD01C4D7F0}" dt="2022-02-17T10:43:39.497" v="26"/>
          <ac:spMkLst>
            <pc:docMk/>
            <pc:sldMk cId="2767857539" sldId="2076136043"/>
            <ac:spMk id="277" creationId="{6B8B5238-E670-472D-BA80-0716B3C198BA}"/>
          </ac:spMkLst>
        </pc:spChg>
        <pc:spChg chg="mod">
          <ac:chgData name="Roger Halbheer" userId="a256a7e3-d8e1-4cbe-a365-586ae11378d1" providerId="ADAL" clId="{FC5DC06E-B9A1-4220-93B5-A1BD01C4D7F0}" dt="2022-02-17T10:43:39.497" v="26"/>
          <ac:spMkLst>
            <pc:docMk/>
            <pc:sldMk cId="2767857539" sldId="2076136043"/>
            <ac:spMk id="278" creationId="{51DABA9F-886C-48BF-BD25-4F28090DF7B5}"/>
          </ac:spMkLst>
        </pc:spChg>
        <pc:spChg chg="mod">
          <ac:chgData name="Roger Halbheer" userId="a256a7e3-d8e1-4cbe-a365-586ae11378d1" providerId="ADAL" clId="{FC5DC06E-B9A1-4220-93B5-A1BD01C4D7F0}" dt="2022-02-17T10:43:39.497" v="26"/>
          <ac:spMkLst>
            <pc:docMk/>
            <pc:sldMk cId="2767857539" sldId="2076136043"/>
            <ac:spMk id="284" creationId="{21FD3F7F-17E1-4AF6-B7D8-03E61EC232ED}"/>
          </ac:spMkLst>
        </pc:spChg>
        <pc:spChg chg="mod">
          <ac:chgData name="Roger Halbheer" userId="a256a7e3-d8e1-4cbe-a365-586ae11378d1" providerId="ADAL" clId="{FC5DC06E-B9A1-4220-93B5-A1BD01C4D7F0}" dt="2022-02-17T10:43:39.497" v="26"/>
          <ac:spMkLst>
            <pc:docMk/>
            <pc:sldMk cId="2767857539" sldId="2076136043"/>
            <ac:spMk id="289" creationId="{CDD18809-DC0E-47CD-9AA4-EC2D1A5CEBFE}"/>
          </ac:spMkLst>
        </pc:spChg>
        <pc:spChg chg="mod">
          <ac:chgData name="Roger Halbheer" userId="a256a7e3-d8e1-4cbe-a365-586ae11378d1" providerId="ADAL" clId="{FC5DC06E-B9A1-4220-93B5-A1BD01C4D7F0}" dt="2022-02-17T10:43:39.497" v="26"/>
          <ac:spMkLst>
            <pc:docMk/>
            <pc:sldMk cId="2767857539" sldId="2076136043"/>
            <ac:spMk id="294" creationId="{4507490F-E4DC-4695-8B42-854A003FF2CA}"/>
          </ac:spMkLst>
        </pc:spChg>
        <pc:spChg chg="mod">
          <ac:chgData name="Roger Halbheer" userId="a256a7e3-d8e1-4cbe-a365-586ae11378d1" providerId="ADAL" clId="{FC5DC06E-B9A1-4220-93B5-A1BD01C4D7F0}" dt="2022-02-17T10:43:39.497" v="26"/>
          <ac:spMkLst>
            <pc:docMk/>
            <pc:sldMk cId="2767857539" sldId="2076136043"/>
            <ac:spMk id="300" creationId="{57012408-10C4-4387-BFE9-4C9343BB4755}"/>
          </ac:spMkLst>
        </pc:spChg>
        <pc:spChg chg="mod">
          <ac:chgData name="Roger Halbheer" userId="a256a7e3-d8e1-4cbe-a365-586ae11378d1" providerId="ADAL" clId="{FC5DC06E-B9A1-4220-93B5-A1BD01C4D7F0}" dt="2022-02-17T10:43:39.497" v="26"/>
          <ac:spMkLst>
            <pc:docMk/>
            <pc:sldMk cId="2767857539" sldId="2076136043"/>
            <ac:spMk id="315" creationId="{4ABE87A3-E4DF-4C47-B074-160ABDC85638}"/>
          </ac:spMkLst>
        </pc:spChg>
        <pc:spChg chg="mod">
          <ac:chgData name="Roger Halbheer" userId="a256a7e3-d8e1-4cbe-a365-586ae11378d1" providerId="ADAL" clId="{FC5DC06E-B9A1-4220-93B5-A1BD01C4D7F0}" dt="2022-02-17T10:43:39.497" v="26"/>
          <ac:spMkLst>
            <pc:docMk/>
            <pc:sldMk cId="2767857539" sldId="2076136043"/>
            <ac:spMk id="316" creationId="{B41C26E1-244C-457B-99F3-D358219DCFA5}"/>
          </ac:spMkLst>
        </pc:spChg>
        <pc:spChg chg="mod">
          <ac:chgData name="Roger Halbheer" userId="a256a7e3-d8e1-4cbe-a365-586ae11378d1" providerId="ADAL" clId="{FC5DC06E-B9A1-4220-93B5-A1BD01C4D7F0}" dt="2022-02-17T10:43:39.497" v="26"/>
          <ac:spMkLst>
            <pc:docMk/>
            <pc:sldMk cId="2767857539" sldId="2076136043"/>
            <ac:spMk id="317" creationId="{3517FD37-FE31-4C80-9B6B-44DBF71E4046}"/>
          </ac:spMkLst>
        </pc:spChg>
        <pc:spChg chg="mod">
          <ac:chgData name="Roger Halbheer" userId="a256a7e3-d8e1-4cbe-a365-586ae11378d1" providerId="ADAL" clId="{FC5DC06E-B9A1-4220-93B5-A1BD01C4D7F0}" dt="2022-02-17T10:43:39.497" v="26"/>
          <ac:spMkLst>
            <pc:docMk/>
            <pc:sldMk cId="2767857539" sldId="2076136043"/>
            <ac:spMk id="318" creationId="{5C3A1079-033B-492F-A5A7-F188F70CDAE2}"/>
          </ac:spMkLst>
        </pc:spChg>
        <pc:spChg chg="mod">
          <ac:chgData name="Roger Halbheer" userId="a256a7e3-d8e1-4cbe-a365-586ae11378d1" providerId="ADAL" clId="{FC5DC06E-B9A1-4220-93B5-A1BD01C4D7F0}" dt="2022-02-17T10:43:39.497" v="26"/>
          <ac:spMkLst>
            <pc:docMk/>
            <pc:sldMk cId="2767857539" sldId="2076136043"/>
            <ac:spMk id="319" creationId="{F7015479-5289-4DBB-A708-EB1D7ED768B8}"/>
          </ac:spMkLst>
        </pc:spChg>
        <pc:spChg chg="mod">
          <ac:chgData name="Roger Halbheer" userId="a256a7e3-d8e1-4cbe-a365-586ae11378d1" providerId="ADAL" clId="{FC5DC06E-B9A1-4220-93B5-A1BD01C4D7F0}" dt="2022-02-17T10:43:39.497" v="26"/>
          <ac:spMkLst>
            <pc:docMk/>
            <pc:sldMk cId="2767857539" sldId="2076136043"/>
            <ac:spMk id="323" creationId="{BB38150B-3A21-48B4-94D2-BD8DF879EB36}"/>
          </ac:spMkLst>
        </pc:spChg>
        <pc:spChg chg="mod">
          <ac:chgData name="Roger Halbheer" userId="a256a7e3-d8e1-4cbe-a365-586ae11378d1" providerId="ADAL" clId="{FC5DC06E-B9A1-4220-93B5-A1BD01C4D7F0}" dt="2022-02-17T10:43:39.497" v="26"/>
          <ac:spMkLst>
            <pc:docMk/>
            <pc:sldMk cId="2767857539" sldId="2076136043"/>
            <ac:spMk id="328" creationId="{73D7AEE6-3745-4047-AFBC-4D7F853F86BB}"/>
          </ac:spMkLst>
        </pc:spChg>
        <pc:spChg chg="del">
          <ac:chgData name="Roger Halbheer" userId="a256a7e3-d8e1-4cbe-a365-586ae11378d1" providerId="ADAL" clId="{FC5DC06E-B9A1-4220-93B5-A1BD01C4D7F0}" dt="2022-02-17T10:43:38.348" v="25" actId="478"/>
          <ac:spMkLst>
            <pc:docMk/>
            <pc:sldMk cId="2767857539" sldId="2076136043"/>
            <ac:spMk id="345" creationId="{4A1159A1-715D-4069-81C3-B7EB96DB6F43}"/>
          </ac:spMkLst>
        </pc:spChg>
        <pc:spChg chg="del">
          <ac:chgData name="Roger Halbheer" userId="a256a7e3-d8e1-4cbe-a365-586ae11378d1" providerId="ADAL" clId="{FC5DC06E-B9A1-4220-93B5-A1BD01C4D7F0}" dt="2022-02-17T10:43:38.348" v="25" actId="478"/>
          <ac:spMkLst>
            <pc:docMk/>
            <pc:sldMk cId="2767857539" sldId="2076136043"/>
            <ac:spMk id="346" creationId="{BD105764-12D8-4745-BC4D-B93A68893985}"/>
          </ac:spMkLst>
        </pc:spChg>
        <pc:spChg chg="del">
          <ac:chgData name="Roger Halbheer" userId="a256a7e3-d8e1-4cbe-a365-586ae11378d1" providerId="ADAL" clId="{FC5DC06E-B9A1-4220-93B5-A1BD01C4D7F0}" dt="2022-02-17T10:43:38.348" v="25" actId="478"/>
          <ac:spMkLst>
            <pc:docMk/>
            <pc:sldMk cId="2767857539" sldId="2076136043"/>
            <ac:spMk id="347" creationId="{331E6705-F28C-4C5F-BA9F-5F645E05E3B3}"/>
          </ac:spMkLst>
        </pc:spChg>
        <pc:spChg chg="del">
          <ac:chgData name="Roger Halbheer" userId="a256a7e3-d8e1-4cbe-a365-586ae11378d1" providerId="ADAL" clId="{FC5DC06E-B9A1-4220-93B5-A1BD01C4D7F0}" dt="2022-02-17T10:43:38.348" v="25" actId="478"/>
          <ac:spMkLst>
            <pc:docMk/>
            <pc:sldMk cId="2767857539" sldId="2076136043"/>
            <ac:spMk id="409" creationId="{EC4CE63A-2CB6-45CB-937F-A8F4E09EC446}"/>
          </ac:spMkLst>
        </pc:spChg>
        <pc:spChg chg="del">
          <ac:chgData name="Roger Halbheer" userId="a256a7e3-d8e1-4cbe-a365-586ae11378d1" providerId="ADAL" clId="{FC5DC06E-B9A1-4220-93B5-A1BD01C4D7F0}" dt="2022-02-17T10:43:38.348" v="25" actId="478"/>
          <ac:spMkLst>
            <pc:docMk/>
            <pc:sldMk cId="2767857539" sldId="2076136043"/>
            <ac:spMk id="410" creationId="{31463001-0551-4863-9BD2-11F3C7B926FB}"/>
          </ac:spMkLst>
        </pc:spChg>
        <pc:spChg chg="del">
          <ac:chgData name="Roger Halbheer" userId="a256a7e3-d8e1-4cbe-a365-586ae11378d1" providerId="ADAL" clId="{FC5DC06E-B9A1-4220-93B5-A1BD01C4D7F0}" dt="2022-02-17T10:43:38.348" v="25" actId="478"/>
          <ac:spMkLst>
            <pc:docMk/>
            <pc:sldMk cId="2767857539" sldId="2076136043"/>
            <ac:spMk id="411" creationId="{B6B29F87-CCB4-4D06-8ACD-88A477AA4AD4}"/>
          </ac:spMkLst>
        </pc:spChg>
        <pc:spChg chg="del">
          <ac:chgData name="Roger Halbheer" userId="a256a7e3-d8e1-4cbe-a365-586ae11378d1" providerId="ADAL" clId="{FC5DC06E-B9A1-4220-93B5-A1BD01C4D7F0}" dt="2022-02-17T10:43:38.348" v="25" actId="478"/>
          <ac:spMkLst>
            <pc:docMk/>
            <pc:sldMk cId="2767857539" sldId="2076136043"/>
            <ac:spMk id="412" creationId="{6385427D-ACC7-41D6-A830-6E6DC7B8749A}"/>
          </ac:spMkLst>
        </pc:spChg>
        <pc:spChg chg="del">
          <ac:chgData name="Roger Halbheer" userId="a256a7e3-d8e1-4cbe-a365-586ae11378d1" providerId="ADAL" clId="{FC5DC06E-B9A1-4220-93B5-A1BD01C4D7F0}" dt="2022-02-17T10:43:38.348" v="25" actId="478"/>
          <ac:spMkLst>
            <pc:docMk/>
            <pc:sldMk cId="2767857539" sldId="2076136043"/>
            <ac:spMk id="437" creationId="{987014B2-CC26-4CED-AE44-3D957E498E35}"/>
          </ac:spMkLst>
        </pc:spChg>
        <pc:spChg chg="mod">
          <ac:chgData name="Roger Halbheer" userId="a256a7e3-d8e1-4cbe-a365-586ae11378d1" providerId="ADAL" clId="{FC5DC06E-B9A1-4220-93B5-A1BD01C4D7F0}" dt="2022-02-17T10:43:39.497" v="26"/>
          <ac:spMkLst>
            <pc:docMk/>
            <pc:sldMk cId="2767857539" sldId="2076136043"/>
            <ac:spMk id="438" creationId="{B58C66FC-E908-4A4E-8496-AAF1D6BFE023}"/>
          </ac:spMkLst>
        </pc:spChg>
        <pc:spChg chg="mod">
          <ac:chgData name="Roger Halbheer" userId="a256a7e3-d8e1-4cbe-a365-586ae11378d1" providerId="ADAL" clId="{FC5DC06E-B9A1-4220-93B5-A1BD01C4D7F0}" dt="2022-02-17T10:43:39.497" v="26"/>
          <ac:spMkLst>
            <pc:docMk/>
            <pc:sldMk cId="2767857539" sldId="2076136043"/>
            <ac:spMk id="441" creationId="{DCBB2299-2080-42E8-8D5F-37246AB548DC}"/>
          </ac:spMkLst>
        </pc:spChg>
        <pc:spChg chg="mod">
          <ac:chgData name="Roger Halbheer" userId="a256a7e3-d8e1-4cbe-a365-586ae11378d1" providerId="ADAL" clId="{FC5DC06E-B9A1-4220-93B5-A1BD01C4D7F0}" dt="2022-02-17T10:43:39.497" v="26"/>
          <ac:spMkLst>
            <pc:docMk/>
            <pc:sldMk cId="2767857539" sldId="2076136043"/>
            <ac:spMk id="444" creationId="{91D9C2F2-8BBA-4B0E-BC57-E4D3456986ED}"/>
          </ac:spMkLst>
        </pc:spChg>
        <pc:spChg chg="mod">
          <ac:chgData name="Roger Halbheer" userId="a256a7e3-d8e1-4cbe-a365-586ae11378d1" providerId="ADAL" clId="{FC5DC06E-B9A1-4220-93B5-A1BD01C4D7F0}" dt="2022-02-17T10:43:39.497" v="26"/>
          <ac:spMkLst>
            <pc:docMk/>
            <pc:sldMk cId="2767857539" sldId="2076136043"/>
            <ac:spMk id="446" creationId="{7E325158-EA11-4089-8CA4-CA44048A3398}"/>
          </ac:spMkLst>
        </pc:spChg>
        <pc:spChg chg="mod">
          <ac:chgData name="Roger Halbheer" userId="a256a7e3-d8e1-4cbe-a365-586ae11378d1" providerId="ADAL" clId="{FC5DC06E-B9A1-4220-93B5-A1BD01C4D7F0}" dt="2022-02-17T10:43:39.497" v="26"/>
          <ac:spMkLst>
            <pc:docMk/>
            <pc:sldMk cId="2767857539" sldId="2076136043"/>
            <ac:spMk id="448" creationId="{C7F2378C-CC40-400B-8FB2-A1CED1C010F8}"/>
          </ac:spMkLst>
        </pc:spChg>
        <pc:spChg chg="mod">
          <ac:chgData name="Roger Halbheer" userId="a256a7e3-d8e1-4cbe-a365-586ae11378d1" providerId="ADAL" clId="{FC5DC06E-B9A1-4220-93B5-A1BD01C4D7F0}" dt="2022-02-17T10:43:39.497" v="26"/>
          <ac:spMkLst>
            <pc:docMk/>
            <pc:sldMk cId="2767857539" sldId="2076136043"/>
            <ac:spMk id="449" creationId="{AE54BE3C-9D4F-425D-A544-92FF76B058E2}"/>
          </ac:spMkLst>
        </pc:spChg>
        <pc:spChg chg="mod">
          <ac:chgData name="Roger Halbheer" userId="a256a7e3-d8e1-4cbe-a365-586ae11378d1" providerId="ADAL" clId="{FC5DC06E-B9A1-4220-93B5-A1BD01C4D7F0}" dt="2022-02-17T10:43:39.497" v="26"/>
          <ac:spMkLst>
            <pc:docMk/>
            <pc:sldMk cId="2767857539" sldId="2076136043"/>
            <ac:spMk id="451" creationId="{167D1D48-CFEF-4BA2-8E58-650352E68CA4}"/>
          </ac:spMkLst>
        </pc:spChg>
        <pc:spChg chg="mod">
          <ac:chgData name="Roger Halbheer" userId="a256a7e3-d8e1-4cbe-a365-586ae11378d1" providerId="ADAL" clId="{FC5DC06E-B9A1-4220-93B5-A1BD01C4D7F0}" dt="2022-02-17T10:43:39.497" v="26"/>
          <ac:spMkLst>
            <pc:docMk/>
            <pc:sldMk cId="2767857539" sldId="2076136043"/>
            <ac:spMk id="453" creationId="{C62F2FD3-952E-41B8-AD30-727F71063D01}"/>
          </ac:spMkLst>
        </pc:spChg>
        <pc:spChg chg="mod">
          <ac:chgData name="Roger Halbheer" userId="a256a7e3-d8e1-4cbe-a365-586ae11378d1" providerId="ADAL" clId="{FC5DC06E-B9A1-4220-93B5-A1BD01C4D7F0}" dt="2022-02-17T10:43:39.497" v="26"/>
          <ac:spMkLst>
            <pc:docMk/>
            <pc:sldMk cId="2767857539" sldId="2076136043"/>
            <ac:spMk id="455" creationId="{EDFAE8E5-992D-4156-A90D-86F97E4A3C90}"/>
          </ac:spMkLst>
        </pc:spChg>
        <pc:spChg chg="mod">
          <ac:chgData name="Roger Halbheer" userId="a256a7e3-d8e1-4cbe-a365-586ae11378d1" providerId="ADAL" clId="{FC5DC06E-B9A1-4220-93B5-A1BD01C4D7F0}" dt="2022-02-17T10:43:39.497" v="26"/>
          <ac:spMkLst>
            <pc:docMk/>
            <pc:sldMk cId="2767857539" sldId="2076136043"/>
            <ac:spMk id="456" creationId="{ACEF26AA-E26E-49F2-9979-B5D3A33F4769}"/>
          </ac:spMkLst>
        </pc:spChg>
        <pc:spChg chg="mod">
          <ac:chgData name="Roger Halbheer" userId="a256a7e3-d8e1-4cbe-a365-586ae11378d1" providerId="ADAL" clId="{FC5DC06E-B9A1-4220-93B5-A1BD01C4D7F0}" dt="2022-02-17T10:43:39.497" v="26"/>
          <ac:spMkLst>
            <pc:docMk/>
            <pc:sldMk cId="2767857539" sldId="2076136043"/>
            <ac:spMk id="457" creationId="{63348EA2-A299-43EE-8ADC-BAD89DDD5FAD}"/>
          </ac:spMkLst>
        </pc:spChg>
        <pc:spChg chg="mod">
          <ac:chgData name="Roger Halbheer" userId="a256a7e3-d8e1-4cbe-a365-586ae11378d1" providerId="ADAL" clId="{FC5DC06E-B9A1-4220-93B5-A1BD01C4D7F0}" dt="2022-02-17T10:43:39.497" v="26"/>
          <ac:spMkLst>
            <pc:docMk/>
            <pc:sldMk cId="2767857539" sldId="2076136043"/>
            <ac:spMk id="459" creationId="{EB236EA7-104D-4BD2-8F42-BA03C52B99C3}"/>
          </ac:spMkLst>
        </pc:spChg>
        <pc:spChg chg="mod">
          <ac:chgData name="Roger Halbheer" userId="a256a7e3-d8e1-4cbe-a365-586ae11378d1" providerId="ADAL" clId="{FC5DC06E-B9A1-4220-93B5-A1BD01C4D7F0}" dt="2022-02-17T10:43:39.497" v="26"/>
          <ac:spMkLst>
            <pc:docMk/>
            <pc:sldMk cId="2767857539" sldId="2076136043"/>
            <ac:spMk id="462" creationId="{F0807237-ADA3-4E3A-9A92-891311729FC3}"/>
          </ac:spMkLst>
        </pc:spChg>
        <pc:spChg chg="mod">
          <ac:chgData name="Roger Halbheer" userId="a256a7e3-d8e1-4cbe-a365-586ae11378d1" providerId="ADAL" clId="{FC5DC06E-B9A1-4220-93B5-A1BD01C4D7F0}" dt="2022-02-17T10:43:39.497" v="26"/>
          <ac:spMkLst>
            <pc:docMk/>
            <pc:sldMk cId="2767857539" sldId="2076136043"/>
            <ac:spMk id="463" creationId="{D74A672D-DC5A-497F-BC14-E670393A49B4}"/>
          </ac:spMkLst>
        </pc:spChg>
        <pc:spChg chg="mod">
          <ac:chgData name="Roger Halbheer" userId="a256a7e3-d8e1-4cbe-a365-586ae11378d1" providerId="ADAL" clId="{FC5DC06E-B9A1-4220-93B5-A1BD01C4D7F0}" dt="2022-02-17T10:43:39.497" v="26"/>
          <ac:spMkLst>
            <pc:docMk/>
            <pc:sldMk cId="2767857539" sldId="2076136043"/>
            <ac:spMk id="464" creationId="{77FB188B-28C1-43B1-8574-C08C0B2520A5}"/>
          </ac:spMkLst>
        </pc:spChg>
        <pc:spChg chg="mod">
          <ac:chgData name="Roger Halbheer" userId="a256a7e3-d8e1-4cbe-a365-586ae11378d1" providerId="ADAL" clId="{FC5DC06E-B9A1-4220-93B5-A1BD01C4D7F0}" dt="2022-02-17T10:43:39.497" v="26"/>
          <ac:spMkLst>
            <pc:docMk/>
            <pc:sldMk cId="2767857539" sldId="2076136043"/>
            <ac:spMk id="467" creationId="{3061D1E4-C39F-400A-97CE-3D190CA0F8CA}"/>
          </ac:spMkLst>
        </pc:spChg>
        <pc:spChg chg="add del mod">
          <ac:chgData name="Roger Halbheer" userId="a256a7e3-d8e1-4cbe-a365-586ae11378d1" providerId="ADAL" clId="{FC5DC06E-B9A1-4220-93B5-A1BD01C4D7F0}" dt="2022-02-17T10:43:41.578" v="27"/>
          <ac:spMkLst>
            <pc:docMk/>
            <pc:sldMk cId="2767857539" sldId="2076136043"/>
            <ac:spMk id="468" creationId="{0F7515F1-0FDC-4F08-B8C3-E93539BFD42E}"/>
          </ac:spMkLst>
        </pc:spChg>
        <pc:spChg chg="add del mod">
          <ac:chgData name="Roger Halbheer" userId="a256a7e3-d8e1-4cbe-a365-586ae11378d1" providerId="ADAL" clId="{FC5DC06E-B9A1-4220-93B5-A1BD01C4D7F0}" dt="2022-02-17T10:43:41.578" v="27"/>
          <ac:spMkLst>
            <pc:docMk/>
            <pc:sldMk cId="2767857539" sldId="2076136043"/>
            <ac:spMk id="469" creationId="{E0405447-83A2-4ECC-B550-A297330B473F}"/>
          </ac:spMkLst>
        </pc:spChg>
        <pc:spChg chg="mod">
          <ac:chgData name="Roger Halbheer" userId="a256a7e3-d8e1-4cbe-a365-586ae11378d1" providerId="ADAL" clId="{FC5DC06E-B9A1-4220-93B5-A1BD01C4D7F0}" dt="2022-02-17T10:43:39.497" v="26"/>
          <ac:spMkLst>
            <pc:docMk/>
            <pc:sldMk cId="2767857539" sldId="2076136043"/>
            <ac:spMk id="471" creationId="{82D9EE70-1AB6-4F0C-9209-4DD2227FA31A}"/>
          </ac:spMkLst>
        </pc:spChg>
        <pc:spChg chg="mod">
          <ac:chgData name="Roger Halbheer" userId="a256a7e3-d8e1-4cbe-a365-586ae11378d1" providerId="ADAL" clId="{FC5DC06E-B9A1-4220-93B5-A1BD01C4D7F0}" dt="2022-02-17T10:43:39.497" v="26"/>
          <ac:spMkLst>
            <pc:docMk/>
            <pc:sldMk cId="2767857539" sldId="2076136043"/>
            <ac:spMk id="472" creationId="{6425F4A5-03CD-4349-91F5-1798C97029E3}"/>
          </ac:spMkLst>
        </pc:spChg>
        <pc:spChg chg="mod">
          <ac:chgData name="Roger Halbheer" userId="a256a7e3-d8e1-4cbe-a365-586ae11378d1" providerId="ADAL" clId="{FC5DC06E-B9A1-4220-93B5-A1BD01C4D7F0}" dt="2022-02-17T10:43:39.497" v="26"/>
          <ac:spMkLst>
            <pc:docMk/>
            <pc:sldMk cId="2767857539" sldId="2076136043"/>
            <ac:spMk id="473" creationId="{0CD42197-D910-4AB2-BFD4-39D9AEC33EB7}"/>
          </ac:spMkLst>
        </pc:spChg>
        <pc:spChg chg="mod">
          <ac:chgData name="Roger Halbheer" userId="a256a7e3-d8e1-4cbe-a365-586ae11378d1" providerId="ADAL" clId="{FC5DC06E-B9A1-4220-93B5-A1BD01C4D7F0}" dt="2022-02-17T10:43:39.497" v="26"/>
          <ac:spMkLst>
            <pc:docMk/>
            <pc:sldMk cId="2767857539" sldId="2076136043"/>
            <ac:spMk id="474" creationId="{562222F9-0B85-4598-A395-F0B49933B6C2}"/>
          </ac:spMkLst>
        </pc:spChg>
        <pc:spChg chg="mod">
          <ac:chgData name="Roger Halbheer" userId="a256a7e3-d8e1-4cbe-a365-586ae11378d1" providerId="ADAL" clId="{FC5DC06E-B9A1-4220-93B5-A1BD01C4D7F0}" dt="2022-02-17T10:43:39.497" v="26"/>
          <ac:spMkLst>
            <pc:docMk/>
            <pc:sldMk cId="2767857539" sldId="2076136043"/>
            <ac:spMk id="475" creationId="{BE585108-51DB-41F9-9BE4-9F357A702F22}"/>
          </ac:spMkLst>
        </pc:spChg>
        <pc:spChg chg="mod">
          <ac:chgData name="Roger Halbheer" userId="a256a7e3-d8e1-4cbe-a365-586ae11378d1" providerId="ADAL" clId="{FC5DC06E-B9A1-4220-93B5-A1BD01C4D7F0}" dt="2022-02-17T10:43:39.497" v="26"/>
          <ac:spMkLst>
            <pc:docMk/>
            <pc:sldMk cId="2767857539" sldId="2076136043"/>
            <ac:spMk id="476" creationId="{6F7D6B01-8F69-4511-B95E-D82F5F8972E8}"/>
          </ac:spMkLst>
        </pc:spChg>
        <pc:spChg chg="mod">
          <ac:chgData name="Roger Halbheer" userId="a256a7e3-d8e1-4cbe-a365-586ae11378d1" providerId="ADAL" clId="{FC5DC06E-B9A1-4220-93B5-A1BD01C4D7F0}" dt="2022-02-17T10:43:39.497" v="26"/>
          <ac:spMkLst>
            <pc:docMk/>
            <pc:sldMk cId="2767857539" sldId="2076136043"/>
            <ac:spMk id="477" creationId="{0271C3A0-BCCE-492D-91BA-427F332446E9}"/>
          </ac:spMkLst>
        </pc:spChg>
        <pc:spChg chg="mod">
          <ac:chgData name="Roger Halbheer" userId="a256a7e3-d8e1-4cbe-a365-586ae11378d1" providerId="ADAL" clId="{FC5DC06E-B9A1-4220-93B5-A1BD01C4D7F0}" dt="2022-02-17T10:43:39.497" v="26"/>
          <ac:spMkLst>
            <pc:docMk/>
            <pc:sldMk cId="2767857539" sldId="2076136043"/>
            <ac:spMk id="478" creationId="{FB9A5215-691C-4793-B407-7B9215712C67}"/>
          </ac:spMkLst>
        </pc:spChg>
        <pc:spChg chg="mod">
          <ac:chgData name="Roger Halbheer" userId="a256a7e3-d8e1-4cbe-a365-586ae11378d1" providerId="ADAL" clId="{FC5DC06E-B9A1-4220-93B5-A1BD01C4D7F0}" dt="2022-02-17T10:43:39.497" v="26"/>
          <ac:spMkLst>
            <pc:docMk/>
            <pc:sldMk cId="2767857539" sldId="2076136043"/>
            <ac:spMk id="484" creationId="{37510B8F-EEB1-4D4D-B5DF-3674BEC5FA99}"/>
          </ac:spMkLst>
        </pc:spChg>
        <pc:spChg chg="mod">
          <ac:chgData name="Roger Halbheer" userId="a256a7e3-d8e1-4cbe-a365-586ae11378d1" providerId="ADAL" clId="{FC5DC06E-B9A1-4220-93B5-A1BD01C4D7F0}" dt="2022-02-17T10:43:39.497" v="26"/>
          <ac:spMkLst>
            <pc:docMk/>
            <pc:sldMk cId="2767857539" sldId="2076136043"/>
            <ac:spMk id="486" creationId="{AE028F55-489A-48ED-8A03-F43F4C919810}"/>
          </ac:spMkLst>
        </pc:spChg>
        <pc:spChg chg="mod">
          <ac:chgData name="Roger Halbheer" userId="a256a7e3-d8e1-4cbe-a365-586ae11378d1" providerId="ADAL" clId="{FC5DC06E-B9A1-4220-93B5-A1BD01C4D7F0}" dt="2022-02-17T10:43:39.497" v="26"/>
          <ac:spMkLst>
            <pc:docMk/>
            <pc:sldMk cId="2767857539" sldId="2076136043"/>
            <ac:spMk id="489" creationId="{CC004A04-6624-40F3-8C5F-205D8A1C996E}"/>
          </ac:spMkLst>
        </pc:spChg>
        <pc:spChg chg="mod">
          <ac:chgData name="Roger Halbheer" userId="a256a7e3-d8e1-4cbe-a365-586ae11378d1" providerId="ADAL" clId="{FC5DC06E-B9A1-4220-93B5-A1BD01C4D7F0}" dt="2022-02-17T10:43:39.497" v="26"/>
          <ac:spMkLst>
            <pc:docMk/>
            <pc:sldMk cId="2767857539" sldId="2076136043"/>
            <ac:spMk id="490" creationId="{50B1B80F-7459-4030-AB2F-1D8A5DD998F9}"/>
          </ac:spMkLst>
        </pc:spChg>
        <pc:spChg chg="mod">
          <ac:chgData name="Roger Halbheer" userId="a256a7e3-d8e1-4cbe-a365-586ae11378d1" providerId="ADAL" clId="{FC5DC06E-B9A1-4220-93B5-A1BD01C4D7F0}" dt="2022-02-17T10:43:39.497" v="26"/>
          <ac:spMkLst>
            <pc:docMk/>
            <pc:sldMk cId="2767857539" sldId="2076136043"/>
            <ac:spMk id="493" creationId="{93213BD9-4440-4E0A-A479-33D4CFDE6DDB}"/>
          </ac:spMkLst>
        </pc:spChg>
        <pc:spChg chg="add del mod">
          <ac:chgData name="Roger Halbheer" userId="a256a7e3-d8e1-4cbe-a365-586ae11378d1" providerId="ADAL" clId="{FC5DC06E-B9A1-4220-93B5-A1BD01C4D7F0}" dt="2022-02-17T10:43:41.578" v="27"/>
          <ac:spMkLst>
            <pc:docMk/>
            <pc:sldMk cId="2767857539" sldId="2076136043"/>
            <ac:spMk id="496" creationId="{D41EBA8E-1B41-4FD2-89DC-DFC01EDFF6C2}"/>
          </ac:spMkLst>
        </pc:spChg>
        <pc:spChg chg="add del mod">
          <ac:chgData name="Roger Halbheer" userId="a256a7e3-d8e1-4cbe-a365-586ae11378d1" providerId="ADAL" clId="{FC5DC06E-B9A1-4220-93B5-A1BD01C4D7F0}" dt="2022-02-17T10:43:41.578" v="27"/>
          <ac:spMkLst>
            <pc:docMk/>
            <pc:sldMk cId="2767857539" sldId="2076136043"/>
            <ac:spMk id="497" creationId="{0512F04F-33E5-4001-9AD2-34E51C8CF277}"/>
          </ac:spMkLst>
        </pc:spChg>
        <pc:spChg chg="mod">
          <ac:chgData name="Roger Halbheer" userId="a256a7e3-d8e1-4cbe-a365-586ae11378d1" providerId="ADAL" clId="{FC5DC06E-B9A1-4220-93B5-A1BD01C4D7F0}" dt="2022-02-17T10:43:39.497" v="26"/>
          <ac:spMkLst>
            <pc:docMk/>
            <pc:sldMk cId="2767857539" sldId="2076136043"/>
            <ac:spMk id="500" creationId="{CDBB36F9-FC07-4330-999B-2FD43C685119}"/>
          </ac:spMkLst>
        </pc:spChg>
        <pc:spChg chg="mod">
          <ac:chgData name="Roger Halbheer" userId="a256a7e3-d8e1-4cbe-a365-586ae11378d1" providerId="ADAL" clId="{FC5DC06E-B9A1-4220-93B5-A1BD01C4D7F0}" dt="2022-02-17T10:43:39.497" v="26"/>
          <ac:spMkLst>
            <pc:docMk/>
            <pc:sldMk cId="2767857539" sldId="2076136043"/>
            <ac:spMk id="508" creationId="{A66B8B07-C405-4EF0-84F0-1A65FF19CCB0}"/>
          </ac:spMkLst>
        </pc:spChg>
        <pc:spChg chg="mod">
          <ac:chgData name="Roger Halbheer" userId="a256a7e3-d8e1-4cbe-a365-586ae11378d1" providerId="ADAL" clId="{FC5DC06E-B9A1-4220-93B5-A1BD01C4D7F0}" dt="2022-02-17T10:43:39.497" v="26"/>
          <ac:spMkLst>
            <pc:docMk/>
            <pc:sldMk cId="2767857539" sldId="2076136043"/>
            <ac:spMk id="509" creationId="{BCB2629E-35E3-4B70-B765-3707523168D3}"/>
          </ac:spMkLst>
        </pc:spChg>
        <pc:spChg chg="mod">
          <ac:chgData name="Roger Halbheer" userId="a256a7e3-d8e1-4cbe-a365-586ae11378d1" providerId="ADAL" clId="{FC5DC06E-B9A1-4220-93B5-A1BD01C4D7F0}" dt="2022-02-17T10:43:39.497" v="26"/>
          <ac:spMkLst>
            <pc:docMk/>
            <pc:sldMk cId="2767857539" sldId="2076136043"/>
            <ac:spMk id="510" creationId="{289636EB-330C-4D62-A7DF-8F5A98DC07DB}"/>
          </ac:spMkLst>
        </pc:spChg>
        <pc:spChg chg="add del mod">
          <ac:chgData name="Roger Halbheer" userId="a256a7e3-d8e1-4cbe-a365-586ae11378d1" providerId="ADAL" clId="{FC5DC06E-B9A1-4220-93B5-A1BD01C4D7F0}" dt="2022-02-17T10:43:41.578" v="27"/>
          <ac:spMkLst>
            <pc:docMk/>
            <pc:sldMk cId="2767857539" sldId="2076136043"/>
            <ac:spMk id="511" creationId="{5A52BAFC-E35E-4EC1-9519-385F5F739572}"/>
          </ac:spMkLst>
        </pc:spChg>
        <pc:spChg chg="add del mod">
          <ac:chgData name="Roger Halbheer" userId="a256a7e3-d8e1-4cbe-a365-586ae11378d1" providerId="ADAL" clId="{FC5DC06E-B9A1-4220-93B5-A1BD01C4D7F0}" dt="2022-02-17T10:43:41.578" v="27"/>
          <ac:spMkLst>
            <pc:docMk/>
            <pc:sldMk cId="2767857539" sldId="2076136043"/>
            <ac:spMk id="512" creationId="{EFCF2E44-E29F-4336-A445-1A38AEC7546C}"/>
          </ac:spMkLst>
        </pc:spChg>
        <pc:spChg chg="add del mod">
          <ac:chgData name="Roger Halbheer" userId="a256a7e3-d8e1-4cbe-a365-586ae11378d1" providerId="ADAL" clId="{FC5DC06E-B9A1-4220-93B5-A1BD01C4D7F0}" dt="2022-02-17T10:43:41.578" v="27"/>
          <ac:spMkLst>
            <pc:docMk/>
            <pc:sldMk cId="2767857539" sldId="2076136043"/>
            <ac:spMk id="513" creationId="{10A144A8-D981-4A73-A0FF-4D88BB0ACEA6}"/>
          </ac:spMkLst>
        </pc:spChg>
        <pc:spChg chg="mod">
          <ac:chgData name="Roger Halbheer" userId="a256a7e3-d8e1-4cbe-a365-586ae11378d1" providerId="ADAL" clId="{FC5DC06E-B9A1-4220-93B5-A1BD01C4D7F0}" dt="2022-02-17T10:43:39.497" v="26"/>
          <ac:spMkLst>
            <pc:docMk/>
            <pc:sldMk cId="2767857539" sldId="2076136043"/>
            <ac:spMk id="516" creationId="{4A9A97F3-70C8-4987-9690-F75E40013DB2}"/>
          </ac:spMkLst>
        </pc:spChg>
        <pc:spChg chg="mod">
          <ac:chgData name="Roger Halbheer" userId="a256a7e3-d8e1-4cbe-a365-586ae11378d1" providerId="ADAL" clId="{FC5DC06E-B9A1-4220-93B5-A1BD01C4D7F0}" dt="2022-02-17T10:43:39.497" v="26"/>
          <ac:spMkLst>
            <pc:docMk/>
            <pc:sldMk cId="2767857539" sldId="2076136043"/>
            <ac:spMk id="517" creationId="{A97CA363-35A7-4C4A-A35B-4249F6E4156F}"/>
          </ac:spMkLst>
        </pc:spChg>
        <pc:spChg chg="mod">
          <ac:chgData name="Roger Halbheer" userId="a256a7e3-d8e1-4cbe-a365-586ae11378d1" providerId="ADAL" clId="{FC5DC06E-B9A1-4220-93B5-A1BD01C4D7F0}" dt="2022-02-17T10:43:39.497" v="26"/>
          <ac:spMkLst>
            <pc:docMk/>
            <pc:sldMk cId="2767857539" sldId="2076136043"/>
            <ac:spMk id="519" creationId="{19313C59-323A-403A-8971-1F305B23BB99}"/>
          </ac:spMkLst>
        </pc:spChg>
        <pc:spChg chg="mod">
          <ac:chgData name="Roger Halbheer" userId="a256a7e3-d8e1-4cbe-a365-586ae11378d1" providerId="ADAL" clId="{FC5DC06E-B9A1-4220-93B5-A1BD01C4D7F0}" dt="2022-02-17T10:43:39.497" v="26"/>
          <ac:spMkLst>
            <pc:docMk/>
            <pc:sldMk cId="2767857539" sldId="2076136043"/>
            <ac:spMk id="522" creationId="{19681600-BE5D-417E-BD49-3F2706DA7932}"/>
          </ac:spMkLst>
        </pc:spChg>
        <pc:spChg chg="mod">
          <ac:chgData name="Roger Halbheer" userId="a256a7e3-d8e1-4cbe-a365-586ae11378d1" providerId="ADAL" clId="{FC5DC06E-B9A1-4220-93B5-A1BD01C4D7F0}" dt="2022-02-17T10:43:39.497" v="26"/>
          <ac:spMkLst>
            <pc:docMk/>
            <pc:sldMk cId="2767857539" sldId="2076136043"/>
            <ac:spMk id="528" creationId="{7CC19356-460F-4974-934E-FCB8C7D4F3C5}"/>
          </ac:spMkLst>
        </pc:spChg>
        <pc:spChg chg="mod">
          <ac:chgData name="Roger Halbheer" userId="a256a7e3-d8e1-4cbe-a365-586ae11378d1" providerId="ADAL" clId="{FC5DC06E-B9A1-4220-93B5-A1BD01C4D7F0}" dt="2022-02-17T10:43:39.497" v="26"/>
          <ac:spMkLst>
            <pc:docMk/>
            <pc:sldMk cId="2767857539" sldId="2076136043"/>
            <ac:spMk id="530" creationId="{EFE93EFF-3DD7-4D4E-8D20-813A28E712CC}"/>
          </ac:spMkLst>
        </pc:spChg>
        <pc:spChg chg="mod">
          <ac:chgData name="Roger Halbheer" userId="a256a7e3-d8e1-4cbe-a365-586ae11378d1" providerId="ADAL" clId="{FC5DC06E-B9A1-4220-93B5-A1BD01C4D7F0}" dt="2022-02-17T10:43:39.497" v="26"/>
          <ac:spMkLst>
            <pc:docMk/>
            <pc:sldMk cId="2767857539" sldId="2076136043"/>
            <ac:spMk id="531" creationId="{BDA169AA-3940-498C-AE1A-F6A17F96930E}"/>
          </ac:spMkLst>
        </pc:spChg>
        <pc:spChg chg="mod">
          <ac:chgData name="Roger Halbheer" userId="a256a7e3-d8e1-4cbe-a365-586ae11378d1" providerId="ADAL" clId="{FC5DC06E-B9A1-4220-93B5-A1BD01C4D7F0}" dt="2022-02-17T10:43:39.497" v="26"/>
          <ac:spMkLst>
            <pc:docMk/>
            <pc:sldMk cId="2767857539" sldId="2076136043"/>
            <ac:spMk id="533" creationId="{412A9374-6522-46C2-A73B-B9D0A5F5AA58}"/>
          </ac:spMkLst>
        </pc:spChg>
        <pc:spChg chg="mod">
          <ac:chgData name="Roger Halbheer" userId="a256a7e3-d8e1-4cbe-a365-586ae11378d1" providerId="ADAL" clId="{FC5DC06E-B9A1-4220-93B5-A1BD01C4D7F0}" dt="2022-02-17T10:43:39.497" v="26"/>
          <ac:spMkLst>
            <pc:docMk/>
            <pc:sldMk cId="2767857539" sldId="2076136043"/>
            <ac:spMk id="535" creationId="{8CA56F74-7F4E-4D83-BEE5-7F4DDC1E1C2A}"/>
          </ac:spMkLst>
        </pc:spChg>
        <pc:spChg chg="mod">
          <ac:chgData name="Roger Halbheer" userId="a256a7e3-d8e1-4cbe-a365-586ae11378d1" providerId="ADAL" clId="{FC5DC06E-B9A1-4220-93B5-A1BD01C4D7F0}" dt="2022-02-17T10:43:39.497" v="26"/>
          <ac:spMkLst>
            <pc:docMk/>
            <pc:sldMk cId="2767857539" sldId="2076136043"/>
            <ac:spMk id="536" creationId="{426CA2D8-3510-4F4B-8ABB-15146C0CF2D2}"/>
          </ac:spMkLst>
        </pc:spChg>
        <pc:spChg chg="mod">
          <ac:chgData name="Roger Halbheer" userId="a256a7e3-d8e1-4cbe-a365-586ae11378d1" providerId="ADAL" clId="{FC5DC06E-B9A1-4220-93B5-A1BD01C4D7F0}" dt="2022-02-17T10:43:39.497" v="26"/>
          <ac:spMkLst>
            <pc:docMk/>
            <pc:sldMk cId="2767857539" sldId="2076136043"/>
            <ac:spMk id="537" creationId="{B052830C-47D2-449A-9DEC-FE29BAE8E854}"/>
          </ac:spMkLst>
        </pc:spChg>
        <pc:spChg chg="mod">
          <ac:chgData name="Roger Halbheer" userId="a256a7e3-d8e1-4cbe-a365-586ae11378d1" providerId="ADAL" clId="{FC5DC06E-B9A1-4220-93B5-A1BD01C4D7F0}" dt="2022-02-17T10:43:39.497" v="26"/>
          <ac:spMkLst>
            <pc:docMk/>
            <pc:sldMk cId="2767857539" sldId="2076136043"/>
            <ac:spMk id="539" creationId="{3F0CD22C-EA18-471E-A541-A2D4ADE78634}"/>
          </ac:spMkLst>
        </pc:spChg>
        <pc:spChg chg="mod">
          <ac:chgData name="Roger Halbheer" userId="a256a7e3-d8e1-4cbe-a365-586ae11378d1" providerId="ADAL" clId="{FC5DC06E-B9A1-4220-93B5-A1BD01C4D7F0}" dt="2022-02-17T10:43:39.497" v="26"/>
          <ac:spMkLst>
            <pc:docMk/>
            <pc:sldMk cId="2767857539" sldId="2076136043"/>
            <ac:spMk id="541" creationId="{78A7299B-39C5-4F69-968B-10BC198F2559}"/>
          </ac:spMkLst>
        </pc:spChg>
        <pc:spChg chg="mod">
          <ac:chgData name="Roger Halbheer" userId="a256a7e3-d8e1-4cbe-a365-586ae11378d1" providerId="ADAL" clId="{FC5DC06E-B9A1-4220-93B5-A1BD01C4D7F0}" dt="2022-02-17T10:43:39.497" v="26"/>
          <ac:spMkLst>
            <pc:docMk/>
            <pc:sldMk cId="2767857539" sldId="2076136043"/>
            <ac:spMk id="542" creationId="{F5AE5018-AF2A-4558-A2CD-58FBF5236183}"/>
          </ac:spMkLst>
        </pc:spChg>
        <pc:spChg chg="mod">
          <ac:chgData name="Roger Halbheer" userId="a256a7e3-d8e1-4cbe-a365-586ae11378d1" providerId="ADAL" clId="{FC5DC06E-B9A1-4220-93B5-A1BD01C4D7F0}" dt="2022-02-17T10:43:39.497" v="26"/>
          <ac:spMkLst>
            <pc:docMk/>
            <pc:sldMk cId="2767857539" sldId="2076136043"/>
            <ac:spMk id="543" creationId="{5E7940FF-3A8D-4266-84DE-B9E71548DB19}"/>
          </ac:spMkLst>
        </pc:spChg>
        <pc:spChg chg="mod">
          <ac:chgData name="Roger Halbheer" userId="a256a7e3-d8e1-4cbe-a365-586ae11378d1" providerId="ADAL" clId="{FC5DC06E-B9A1-4220-93B5-A1BD01C4D7F0}" dt="2022-02-17T10:43:39.497" v="26"/>
          <ac:spMkLst>
            <pc:docMk/>
            <pc:sldMk cId="2767857539" sldId="2076136043"/>
            <ac:spMk id="544" creationId="{39250A0A-282B-4A1F-A9F9-84A825C53C9E}"/>
          </ac:spMkLst>
        </pc:spChg>
        <pc:spChg chg="mod">
          <ac:chgData name="Roger Halbheer" userId="a256a7e3-d8e1-4cbe-a365-586ae11378d1" providerId="ADAL" clId="{FC5DC06E-B9A1-4220-93B5-A1BD01C4D7F0}" dt="2022-02-17T10:43:39.497" v="26"/>
          <ac:spMkLst>
            <pc:docMk/>
            <pc:sldMk cId="2767857539" sldId="2076136043"/>
            <ac:spMk id="545" creationId="{B9D376C9-6A3A-42DA-BB42-91B8945FA668}"/>
          </ac:spMkLst>
        </pc:spChg>
        <pc:spChg chg="mod">
          <ac:chgData name="Roger Halbheer" userId="a256a7e3-d8e1-4cbe-a365-586ae11378d1" providerId="ADAL" clId="{FC5DC06E-B9A1-4220-93B5-A1BD01C4D7F0}" dt="2022-02-17T10:43:39.497" v="26"/>
          <ac:spMkLst>
            <pc:docMk/>
            <pc:sldMk cId="2767857539" sldId="2076136043"/>
            <ac:spMk id="547" creationId="{137F87DE-FD22-42DE-80C2-6A1D7D074746}"/>
          </ac:spMkLst>
        </pc:spChg>
        <pc:spChg chg="mod">
          <ac:chgData name="Roger Halbheer" userId="a256a7e3-d8e1-4cbe-a365-586ae11378d1" providerId="ADAL" clId="{FC5DC06E-B9A1-4220-93B5-A1BD01C4D7F0}" dt="2022-02-17T10:43:39.497" v="26"/>
          <ac:spMkLst>
            <pc:docMk/>
            <pc:sldMk cId="2767857539" sldId="2076136043"/>
            <ac:spMk id="548" creationId="{BCAD3EE2-685B-4739-AA8C-748D4D253D8E}"/>
          </ac:spMkLst>
        </pc:spChg>
        <pc:spChg chg="mod">
          <ac:chgData name="Roger Halbheer" userId="a256a7e3-d8e1-4cbe-a365-586ae11378d1" providerId="ADAL" clId="{FC5DC06E-B9A1-4220-93B5-A1BD01C4D7F0}" dt="2022-02-17T10:43:39.497" v="26"/>
          <ac:spMkLst>
            <pc:docMk/>
            <pc:sldMk cId="2767857539" sldId="2076136043"/>
            <ac:spMk id="550" creationId="{5EC1E7B4-93F8-449B-9A04-E4A46D08DCF6}"/>
          </ac:spMkLst>
        </pc:spChg>
        <pc:spChg chg="mod">
          <ac:chgData name="Roger Halbheer" userId="a256a7e3-d8e1-4cbe-a365-586ae11378d1" providerId="ADAL" clId="{FC5DC06E-B9A1-4220-93B5-A1BD01C4D7F0}" dt="2022-02-17T10:43:39.497" v="26"/>
          <ac:spMkLst>
            <pc:docMk/>
            <pc:sldMk cId="2767857539" sldId="2076136043"/>
            <ac:spMk id="551" creationId="{EA5D08AA-D14F-43C8-89C2-A953C6EFCFBF}"/>
          </ac:spMkLst>
        </pc:spChg>
        <pc:spChg chg="mod">
          <ac:chgData name="Roger Halbheer" userId="a256a7e3-d8e1-4cbe-a365-586ae11378d1" providerId="ADAL" clId="{FC5DC06E-B9A1-4220-93B5-A1BD01C4D7F0}" dt="2022-02-17T10:43:39.497" v="26"/>
          <ac:spMkLst>
            <pc:docMk/>
            <pc:sldMk cId="2767857539" sldId="2076136043"/>
            <ac:spMk id="558" creationId="{969E3CE1-4996-470A-B9D4-A37D86B8A3DF}"/>
          </ac:spMkLst>
        </pc:spChg>
        <pc:spChg chg="mod">
          <ac:chgData name="Roger Halbheer" userId="a256a7e3-d8e1-4cbe-a365-586ae11378d1" providerId="ADAL" clId="{FC5DC06E-B9A1-4220-93B5-A1BD01C4D7F0}" dt="2022-02-17T10:43:39.497" v="26"/>
          <ac:spMkLst>
            <pc:docMk/>
            <pc:sldMk cId="2767857539" sldId="2076136043"/>
            <ac:spMk id="560" creationId="{7D563055-45BD-4AA5-84B3-A6709ACFDD87}"/>
          </ac:spMkLst>
        </pc:spChg>
        <pc:spChg chg="mod">
          <ac:chgData name="Roger Halbheer" userId="a256a7e3-d8e1-4cbe-a365-586ae11378d1" providerId="ADAL" clId="{FC5DC06E-B9A1-4220-93B5-A1BD01C4D7F0}" dt="2022-02-17T10:43:39.497" v="26"/>
          <ac:spMkLst>
            <pc:docMk/>
            <pc:sldMk cId="2767857539" sldId="2076136043"/>
            <ac:spMk id="573" creationId="{240F9CF9-DAD7-4059-A88A-954F66D58836}"/>
          </ac:spMkLst>
        </pc:spChg>
        <pc:spChg chg="mod">
          <ac:chgData name="Roger Halbheer" userId="a256a7e3-d8e1-4cbe-a365-586ae11378d1" providerId="ADAL" clId="{FC5DC06E-B9A1-4220-93B5-A1BD01C4D7F0}" dt="2022-02-17T10:43:39.497" v="26"/>
          <ac:spMkLst>
            <pc:docMk/>
            <pc:sldMk cId="2767857539" sldId="2076136043"/>
            <ac:spMk id="575" creationId="{945BB849-8702-49B2-8FDB-0D100590C2CB}"/>
          </ac:spMkLst>
        </pc:spChg>
        <pc:spChg chg="mod">
          <ac:chgData name="Roger Halbheer" userId="a256a7e3-d8e1-4cbe-a365-586ae11378d1" providerId="ADAL" clId="{FC5DC06E-B9A1-4220-93B5-A1BD01C4D7F0}" dt="2022-02-17T10:43:39.497" v="26"/>
          <ac:spMkLst>
            <pc:docMk/>
            <pc:sldMk cId="2767857539" sldId="2076136043"/>
            <ac:spMk id="577" creationId="{78A5A588-6563-4E94-82A8-1218D58FD098}"/>
          </ac:spMkLst>
        </pc:spChg>
        <pc:spChg chg="mod">
          <ac:chgData name="Roger Halbheer" userId="a256a7e3-d8e1-4cbe-a365-586ae11378d1" providerId="ADAL" clId="{FC5DC06E-B9A1-4220-93B5-A1BD01C4D7F0}" dt="2022-02-17T10:43:39.497" v="26"/>
          <ac:spMkLst>
            <pc:docMk/>
            <pc:sldMk cId="2767857539" sldId="2076136043"/>
            <ac:spMk id="585" creationId="{AE59BACA-4E4F-4AD9-8E39-5DEBC80B2EEC}"/>
          </ac:spMkLst>
        </pc:spChg>
        <pc:spChg chg="mod">
          <ac:chgData name="Roger Halbheer" userId="a256a7e3-d8e1-4cbe-a365-586ae11378d1" providerId="ADAL" clId="{FC5DC06E-B9A1-4220-93B5-A1BD01C4D7F0}" dt="2022-02-17T10:43:39.497" v="26"/>
          <ac:spMkLst>
            <pc:docMk/>
            <pc:sldMk cId="2767857539" sldId="2076136043"/>
            <ac:spMk id="586" creationId="{DC89A5F2-0B4E-449D-A11E-56A70529DD3D}"/>
          </ac:spMkLst>
        </pc:spChg>
        <pc:spChg chg="mod">
          <ac:chgData name="Roger Halbheer" userId="a256a7e3-d8e1-4cbe-a365-586ae11378d1" providerId="ADAL" clId="{FC5DC06E-B9A1-4220-93B5-A1BD01C4D7F0}" dt="2022-02-17T10:43:39.497" v="26"/>
          <ac:spMkLst>
            <pc:docMk/>
            <pc:sldMk cId="2767857539" sldId="2076136043"/>
            <ac:spMk id="588" creationId="{F603B1FD-7058-4797-8FF2-6A7E165974EF}"/>
          </ac:spMkLst>
        </pc:spChg>
        <pc:spChg chg="mod">
          <ac:chgData name="Roger Halbheer" userId="a256a7e3-d8e1-4cbe-a365-586ae11378d1" providerId="ADAL" clId="{FC5DC06E-B9A1-4220-93B5-A1BD01C4D7F0}" dt="2022-02-17T10:43:39.497" v="26"/>
          <ac:spMkLst>
            <pc:docMk/>
            <pc:sldMk cId="2767857539" sldId="2076136043"/>
            <ac:spMk id="589" creationId="{F38F380B-F962-48A0-A9CE-094EA2F0E95C}"/>
          </ac:spMkLst>
        </pc:spChg>
        <pc:spChg chg="mod">
          <ac:chgData name="Roger Halbheer" userId="a256a7e3-d8e1-4cbe-a365-586ae11378d1" providerId="ADAL" clId="{FC5DC06E-B9A1-4220-93B5-A1BD01C4D7F0}" dt="2022-02-17T10:43:39.497" v="26"/>
          <ac:spMkLst>
            <pc:docMk/>
            <pc:sldMk cId="2767857539" sldId="2076136043"/>
            <ac:spMk id="590" creationId="{33082C3A-27D0-47F0-9F6C-A416B52A661A}"/>
          </ac:spMkLst>
        </pc:spChg>
        <pc:spChg chg="mod">
          <ac:chgData name="Roger Halbheer" userId="a256a7e3-d8e1-4cbe-a365-586ae11378d1" providerId="ADAL" clId="{FC5DC06E-B9A1-4220-93B5-A1BD01C4D7F0}" dt="2022-02-17T10:43:39.497" v="26"/>
          <ac:spMkLst>
            <pc:docMk/>
            <pc:sldMk cId="2767857539" sldId="2076136043"/>
            <ac:spMk id="591" creationId="{678A0964-7D9B-447F-A450-26FC7266ACAE}"/>
          </ac:spMkLst>
        </pc:spChg>
        <pc:spChg chg="mod">
          <ac:chgData name="Roger Halbheer" userId="a256a7e3-d8e1-4cbe-a365-586ae11378d1" providerId="ADAL" clId="{FC5DC06E-B9A1-4220-93B5-A1BD01C4D7F0}" dt="2022-02-17T10:43:39.497" v="26"/>
          <ac:spMkLst>
            <pc:docMk/>
            <pc:sldMk cId="2767857539" sldId="2076136043"/>
            <ac:spMk id="592" creationId="{C85DF84D-3839-4B52-AF19-133ED8F41EDA}"/>
          </ac:spMkLst>
        </pc:spChg>
        <pc:spChg chg="mod">
          <ac:chgData name="Roger Halbheer" userId="a256a7e3-d8e1-4cbe-a365-586ae11378d1" providerId="ADAL" clId="{FC5DC06E-B9A1-4220-93B5-A1BD01C4D7F0}" dt="2022-02-17T10:43:39.497" v="26"/>
          <ac:spMkLst>
            <pc:docMk/>
            <pc:sldMk cId="2767857539" sldId="2076136043"/>
            <ac:spMk id="594" creationId="{A2ED5BDA-E94A-4002-8A72-DBC8755C8F1C}"/>
          </ac:spMkLst>
        </pc:spChg>
        <pc:spChg chg="mod">
          <ac:chgData name="Roger Halbheer" userId="a256a7e3-d8e1-4cbe-a365-586ae11378d1" providerId="ADAL" clId="{FC5DC06E-B9A1-4220-93B5-A1BD01C4D7F0}" dt="2022-02-17T10:43:39.497" v="26"/>
          <ac:spMkLst>
            <pc:docMk/>
            <pc:sldMk cId="2767857539" sldId="2076136043"/>
            <ac:spMk id="596" creationId="{A03FCB3F-5806-4742-AC13-FE8D4016317D}"/>
          </ac:spMkLst>
        </pc:spChg>
        <pc:spChg chg="mod">
          <ac:chgData name="Roger Halbheer" userId="a256a7e3-d8e1-4cbe-a365-586ae11378d1" providerId="ADAL" clId="{FC5DC06E-B9A1-4220-93B5-A1BD01C4D7F0}" dt="2022-02-17T10:43:39.497" v="26"/>
          <ac:spMkLst>
            <pc:docMk/>
            <pc:sldMk cId="2767857539" sldId="2076136043"/>
            <ac:spMk id="597" creationId="{A9754568-8210-4C59-89C3-44B128AB4104}"/>
          </ac:spMkLst>
        </pc:spChg>
        <pc:spChg chg="mod">
          <ac:chgData name="Roger Halbheer" userId="a256a7e3-d8e1-4cbe-a365-586ae11378d1" providerId="ADAL" clId="{FC5DC06E-B9A1-4220-93B5-A1BD01C4D7F0}" dt="2022-02-17T10:43:39.497" v="26"/>
          <ac:spMkLst>
            <pc:docMk/>
            <pc:sldMk cId="2767857539" sldId="2076136043"/>
            <ac:spMk id="598" creationId="{D3587DC2-3F0E-473C-BD41-D21A3BF99163}"/>
          </ac:spMkLst>
        </pc:spChg>
        <pc:spChg chg="mod">
          <ac:chgData name="Roger Halbheer" userId="a256a7e3-d8e1-4cbe-a365-586ae11378d1" providerId="ADAL" clId="{FC5DC06E-B9A1-4220-93B5-A1BD01C4D7F0}" dt="2022-02-17T10:43:39.497" v="26"/>
          <ac:spMkLst>
            <pc:docMk/>
            <pc:sldMk cId="2767857539" sldId="2076136043"/>
            <ac:spMk id="599" creationId="{B8CD0589-991C-4728-8244-BD81AD41EF2E}"/>
          </ac:spMkLst>
        </pc:spChg>
        <pc:spChg chg="mod">
          <ac:chgData name="Roger Halbheer" userId="a256a7e3-d8e1-4cbe-a365-586ae11378d1" providerId="ADAL" clId="{FC5DC06E-B9A1-4220-93B5-A1BD01C4D7F0}" dt="2022-02-17T10:43:39.497" v="26"/>
          <ac:spMkLst>
            <pc:docMk/>
            <pc:sldMk cId="2767857539" sldId="2076136043"/>
            <ac:spMk id="600" creationId="{90534978-6FB3-419A-9AF8-7C9D70FF4E59}"/>
          </ac:spMkLst>
        </pc:spChg>
        <pc:spChg chg="mod">
          <ac:chgData name="Roger Halbheer" userId="a256a7e3-d8e1-4cbe-a365-586ae11378d1" providerId="ADAL" clId="{FC5DC06E-B9A1-4220-93B5-A1BD01C4D7F0}" dt="2022-02-17T10:43:39.497" v="26"/>
          <ac:spMkLst>
            <pc:docMk/>
            <pc:sldMk cId="2767857539" sldId="2076136043"/>
            <ac:spMk id="601" creationId="{835C0321-4EAD-4C5D-9DFB-3AE6C5088D22}"/>
          </ac:spMkLst>
        </pc:spChg>
        <pc:spChg chg="mod">
          <ac:chgData name="Roger Halbheer" userId="a256a7e3-d8e1-4cbe-a365-586ae11378d1" providerId="ADAL" clId="{FC5DC06E-B9A1-4220-93B5-A1BD01C4D7F0}" dt="2022-02-17T10:43:39.497" v="26"/>
          <ac:spMkLst>
            <pc:docMk/>
            <pc:sldMk cId="2767857539" sldId="2076136043"/>
            <ac:spMk id="602" creationId="{2919FC9B-8021-43DE-AAD8-58FFB7533546}"/>
          </ac:spMkLst>
        </pc:spChg>
        <pc:spChg chg="mod">
          <ac:chgData name="Roger Halbheer" userId="a256a7e3-d8e1-4cbe-a365-586ae11378d1" providerId="ADAL" clId="{FC5DC06E-B9A1-4220-93B5-A1BD01C4D7F0}" dt="2022-02-17T10:43:39.497" v="26"/>
          <ac:spMkLst>
            <pc:docMk/>
            <pc:sldMk cId="2767857539" sldId="2076136043"/>
            <ac:spMk id="603" creationId="{2A397F6A-104F-473D-B527-69BB105A368C}"/>
          </ac:spMkLst>
        </pc:spChg>
        <pc:spChg chg="mod">
          <ac:chgData name="Roger Halbheer" userId="a256a7e3-d8e1-4cbe-a365-586ae11378d1" providerId="ADAL" clId="{FC5DC06E-B9A1-4220-93B5-A1BD01C4D7F0}" dt="2022-02-17T10:43:39.497" v="26"/>
          <ac:spMkLst>
            <pc:docMk/>
            <pc:sldMk cId="2767857539" sldId="2076136043"/>
            <ac:spMk id="604" creationId="{53BA083E-8849-4A0C-A1B4-853DDA120F4F}"/>
          </ac:spMkLst>
        </pc:spChg>
        <pc:spChg chg="mod">
          <ac:chgData name="Roger Halbheer" userId="a256a7e3-d8e1-4cbe-a365-586ae11378d1" providerId="ADAL" clId="{FC5DC06E-B9A1-4220-93B5-A1BD01C4D7F0}" dt="2022-02-17T10:43:39.497" v="26"/>
          <ac:spMkLst>
            <pc:docMk/>
            <pc:sldMk cId="2767857539" sldId="2076136043"/>
            <ac:spMk id="606" creationId="{31F7C941-3F8D-455C-AF22-C9B565D34A90}"/>
          </ac:spMkLst>
        </pc:spChg>
        <pc:spChg chg="mod">
          <ac:chgData name="Roger Halbheer" userId="a256a7e3-d8e1-4cbe-a365-586ae11378d1" providerId="ADAL" clId="{FC5DC06E-B9A1-4220-93B5-A1BD01C4D7F0}" dt="2022-02-17T10:43:39.497" v="26"/>
          <ac:spMkLst>
            <pc:docMk/>
            <pc:sldMk cId="2767857539" sldId="2076136043"/>
            <ac:spMk id="608" creationId="{51AF0E8A-A224-4501-9639-15AB1A1ECAF1}"/>
          </ac:spMkLst>
        </pc:spChg>
        <pc:spChg chg="mod">
          <ac:chgData name="Roger Halbheer" userId="a256a7e3-d8e1-4cbe-a365-586ae11378d1" providerId="ADAL" clId="{FC5DC06E-B9A1-4220-93B5-A1BD01C4D7F0}" dt="2022-02-17T10:43:39.497" v="26"/>
          <ac:spMkLst>
            <pc:docMk/>
            <pc:sldMk cId="2767857539" sldId="2076136043"/>
            <ac:spMk id="609" creationId="{4F1EFF18-CAD1-4B6E-98CF-BDF294CE24AA}"/>
          </ac:spMkLst>
        </pc:spChg>
        <pc:spChg chg="mod">
          <ac:chgData name="Roger Halbheer" userId="a256a7e3-d8e1-4cbe-a365-586ae11378d1" providerId="ADAL" clId="{FC5DC06E-B9A1-4220-93B5-A1BD01C4D7F0}" dt="2022-02-17T10:43:39.497" v="26"/>
          <ac:spMkLst>
            <pc:docMk/>
            <pc:sldMk cId="2767857539" sldId="2076136043"/>
            <ac:spMk id="610" creationId="{2857568D-BEA6-4066-B079-8FA1B8323D4C}"/>
          </ac:spMkLst>
        </pc:spChg>
        <pc:spChg chg="mod">
          <ac:chgData name="Roger Halbheer" userId="a256a7e3-d8e1-4cbe-a365-586ae11378d1" providerId="ADAL" clId="{FC5DC06E-B9A1-4220-93B5-A1BD01C4D7F0}" dt="2022-02-17T10:43:39.497" v="26"/>
          <ac:spMkLst>
            <pc:docMk/>
            <pc:sldMk cId="2767857539" sldId="2076136043"/>
            <ac:spMk id="612" creationId="{6D2B3DDB-4C2F-42E4-A360-E2CB2EC9F7D0}"/>
          </ac:spMkLst>
        </pc:spChg>
        <pc:spChg chg="mod">
          <ac:chgData name="Roger Halbheer" userId="a256a7e3-d8e1-4cbe-a365-586ae11378d1" providerId="ADAL" clId="{FC5DC06E-B9A1-4220-93B5-A1BD01C4D7F0}" dt="2022-02-17T10:43:39.497" v="26"/>
          <ac:spMkLst>
            <pc:docMk/>
            <pc:sldMk cId="2767857539" sldId="2076136043"/>
            <ac:spMk id="614" creationId="{CCAD8594-FEEF-4DCA-AE5E-D39B9137F79A}"/>
          </ac:spMkLst>
        </pc:spChg>
        <pc:spChg chg="mod">
          <ac:chgData name="Roger Halbheer" userId="a256a7e3-d8e1-4cbe-a365-586ae11378d1" providerId="ADAL" clId="{FC5DC06E-B9A1-4220-93B5-A1BD01C4D7F0}" dt="2022-02-17T10:43:39.497" v="26"/>
          <ac:spMkLst>
            <pc:docMk/>
            <pc:sldMk cId="2767857539" sldId="2076136043"/>
            <ac:spMk id="615" creationId="{630C03C9-3A08-4F8F-981F-9FF1F1E2C028}"/>
          </ac:spMkLst>
        </pc:spChg>
        <pc:spChg chg="mod">
          <ac:chgData name="Roger Halbheer" userId="a256a7e3-d8e1-4cbe-a365-586ae11378d1" providerId="ADAL" clId="{FC5DC06E-B9A1-4220-93B5-A1BD01C4D7F0}" dt="2022-02-17T10:43:39.497" v="26"/>
          <ac:spMkLst>
            <pc:docMk/>
            <pc:sldMk cId="2767857539" sldId="2076136043"/>
            <ac:spMk id="616" creationId="{B6C29987-2012-40BF-AEE1-80C1D12CC448}"/>
          </ac:spMkLst>
        </pc:spChg>
        <pc:spChg chg="mod">
          <ac:chgData name="Roger Halbheer" userId="a256a7e3-d8e1-4cbe-a365-586ae11378d1" providerId="ADAL" clId="{FC5DC06E-B9A1-4220-93B5-A1BD01C4D7F0}" dt="2022-02-17T10:43:39.497" v="26"/>
          <ac:spMkLst>
            <pc:docMk/>
            <pc:sldMk cId="2767857539" sldId="2076136043"/>
            <ac:spMk id="617" creationId="{B5B6796C-BAA4-4707-BC2F-D7BACA733439}"/>
          </ac:spMkLst>
        </pc:spChg>
        <pc:spChg chg="mod">
          <ac:chgData name="Roger Halbheer" userId="a256a7e3-d8e1-4cbe-a365-586ae11378d1" providerId="ADAL" clId="{FC5DC06E-B9A1-4220-93B5-A1BD01C4D7F0}" dt="2022-02-17T10:43:39.497" v="26"/>
          <ac:spMkLst>
            <pc:docMk/>
            <pc:sldMk cId="2767857539" sldId="2076136043"/>
            <ac:spMk id="619" creationId="{C814FA26-4EFB-404B-B744-9B6F71657A26}"/>
          </ac:spMkLst>
        </pc:spChg>
        <pc:spChg chg="mod">
          <ac:chgData name="Roger Halbheer" userId="a256a7e3-d8e1-4cbe-a365-586ae11378d1" providerId="ADAL" clId="{FC5DC06E-B9A1-4220-93B5-A1BD01C4D7F0}" dt="2022-02-17T10:43:39.497" v="26"/>
          <ac:spMkLst>
            <pc:docMk/>
            <pc:sldMk cId="2767857539" sldId="2076136043"/>
            <ac:spMk id="621" creationId="{3906C8DE-6528-4B7E-8225-8A115F6B0D3E}"/>
          </ac:spMkLst>
        </pc:spChg>
        <pc:spChg chg="mod">
          <ac:chgData name="Roger Halbheer" userId="a256a7e3-d8e1-4cbe-a365-586ae11378d1" providerId="ADAL" clId="{FC5DC06E-B9A1-4220-93B5-A1BD01C4D7F0}" dt="2022-02-17T10:43:39.497" v="26"/>
          <ac:spMkLst>
            <pc:docMk/>
            <pc:sldMk cId="2767857539" sldId="2076136043"/>
            <ac:spMk id="628" creationId="{0E95662E-F3C5-478F-AF9D-EF5A4A53AA6E}"/>
          </ac:spMkLst>
        </pc:spChg>
        <pc:spChg chg="mod">
          <ac:chgData name="Roger Halbheer" userId="a256a7e3-d8e1-4cbe-a365-586ae11378d1" providerId="ADAL" clId="{FC5DC06E-B9A1-4220-93B5-A1BD01C4D7F0}" dt="2022-02-17T10:43:39.497" v="26"/>
          <ac:spMkLst>
            <pc:docMk/>
            <pc:sldMk cId="2767857539" sldId="2076136043"/>
            <ac:spMk id="636" creationId="{C0E4FE34-3FD3-41EE-A370-1EFC76FB2B27}"/>
          </ac:spMkLst>
        </pc:spChg>
        <pc:spChg chg="mod">
          <ac:chgData name="Roger Halbheer" userId="a256a7e3-d8e1-4cbe-a365-586ae11378d1" providerId="ADAL" clId="{FC5DC06E-B9A1-4220-93B5-A1BD01C4D7F0}" dt="2022-02-17T10:43:39.497" v="26"/>
          <ac:spMkLst>
            <pc:docMk/>
            <pc:sldMk cId="2767857539" sldId="2076136043"/>
            <ac:spMk id="638" creationId="{B90E1EEC-0ACB-40AC-BE41-12499A59784B}"/>
          </ac:spMkLst>
        </pc:spChg>
        <pc:spChg chg="mod">
          <ac:chgData name="Roger Halbheer" userId="a256a7e3-d8e1-4cbe-a365-586ae11378d1" providerId="ADAL" clId="{FC5DC06E-B9A1-4220-93B5-A1BD01C4D7F0}" dt="2022-02-17T10:43:39.497" v="26"/>
          <ac:spMkLst>
            <pc:docMk/>
            <pc:sldMk cId="2767857539" sldId="2076136043"/>
            <ac:spMk id="639" creationId="{5F22F235-5954-4757-A2C1-4DFEE496F808}"/>
          </ac:spMkLst>
        </pc:spChg>
        <pc:spChg chg="mod">
          <ac:chgData name="Roger Halbheer" userId="a256a7e3-d8e1-4cbe-a365-586ae11378d1" providerId="ADAL" clId="{FC5DC06E-B9A1-4220-93B5-A1BD01C4D7F0}" dt="2022-02-17T10:43:39.497" v="26"/>
          <ac:spMkLst>
            <pc:docMk/>
            <pc:sldMk cId="2767857539" sldId="2076136043"/>
            <ac:spMk id="641" creationId="{1C97E933-A010-49D9-B1F1-57293BEF6767}"/>
          </ac:spMkLst>
        </pc:spChg>
        <pc:spChg chg="mod">
          <ac:chgData name="Roger Halbheer" userId="a256a7e3-d8e1-4cbe-a365-586ae11378d1" providerId="ADAL" clId="{FC5DC06E-B9A1-4220-93B5-A1BD01C4D7F0}" dt="2022-02-17T10:43:39.497" v="26"/>
          <ac:spMkLst>
            <pc:docMk/>
            <pc:sldMk cId="2767857539" sldId="2076136043"/>
            <ac:spMk id="642" creationId="{653006A6-2BBF-4A0F-A5C4-D608E172EA6B}"/>
          </ac:spMkLst>
        </pc:spChg>
        <pc:spChg chg="mod">
          <ac:chgData name="Roger Halbheer" userId="a256a7e3-d8e1-4cbe-a365-586ae11378d1" providerId="ADAL" clId="{FC5DC06E-B9A1-4220-93B5-A1BD01C4D7F0}" dt="2022-02-17T10:43:39.497" v="26"/>
          <ac:spMkLst>
            <pc:docMk/>
            <pc:sldMk cId="2767857539" sldId="2076136043"/>
            <ac:spMk id="643" creationId="{60CBCE20-91F9-4C0D-95E5-CF10A258465C}"/>
          </ac:spMkLst>
        </pc:spChg>
        <pc:spChg chg="mod">
          <ac:chgData name="Roger Halbheer" userId="a256a7e3-d8e1-4cbe-a365-586ae11378d1" providerId="ADAL" clId="{FC5DC06E-B9A1-4220-93B5-A1BD01C4D7F0}" dt="2022-02-17T10:43:39.497" v="26"/>
          <ac:spMkLst>
            <pc:docMk/>
            <pc:sldMk cId="2767857539" sldId="2076136043"/>
            <ac:spMk id="644" creationId="{D192B80F-65BA-407F-8AA3-9167BF8281F9}"/>
          </ac:spMkLst>
        </pc:spChg>
        <pc:spChg chg="mod">
          <ac:chgData name="Roger Halbheer" userId="a256a7e3-d8e1-4cbe-a365-586ae11378d1" providerId="ADAL" clId="{FC5DC06E-B9A1-4220-93B5-A1BD01C4D7F0}" dt="2022-02-17T10:43:39.497" v="26"/>
          <ac:spMkLst>
            <pc:docMk/>
            <pc:sldMk cId="2767857539" sldId="2076136043"/>
            <ac:spMk id="645" creationId="{0BC87A75-5092-4AEE-869E-0AE2F0913FA6}"/>
          </ac:spMkLst>
        </pc:spChg>
        <pc:spChg chg="mod">
          <ac:chgData name="Roger Halbheer" userId="a256a7e3-d8e1-4cbe-a365-586ae11378d1" providerId="ADAL" clId="{FC5DC06E-B9A1-4220-93B5-A1BD01C4D7F0}" dt="2022-02-17T10:43:39.497" v="26"/>
          <ac:spMkLst>
            <pc:docMk/>
            <pc:sldMk cId="2767857539" sldId="2076136043"/>
            <ac:spMk id="646" creationId="{9555455E-9268-40EF-8EF7-4CFC5CFD9B91}"/>
          </ac:spMkLst>
        </pc:spChg>
        <pc:spChg chg="mod">
          <ac:chgData name="Roger Halbheer" userId="a256a7e3-d8e1-4cbe-a365-586ae11378d1" providerId="ADAL" clId="{FC5DC06E-B9A1-4220-93B5-A1BD01C4D7F0}" dt="2022-02-17T10:43:39.497" v="26"/>
          <ac:spMkLst>
            <pc:docMk/>
            <pc:sldMk cId="2767857539" sldId="2076136043"/>
            <ac:spMk id="647" creationId="{E11A978A-DF5A-4F5F-B969-E311E683BD7E}"/>
          </ac:spMkLst>
        </pc:spChg>
        <pc:spChg chg="mod">
          <ac:chgData name="Roger Halbheer" userId="a256a7e3-d8e1-4cbe-a365-586ae11378d1" providerId="ADAL" clId="{FC5DC06E-B9A1-4220-93B5-A1BD01C4D7F0}" dt="2022-02-17T10:43:39.497" v="26"/>
          <ac:spMkLst>
            <pc:docMk/>
            <pc:sldMk cId="2767857539" sldId="2076136043"/>
            <ac:spMk id="648" creationId="{7D6FFC17-2256-4EAC-A614-76228C6E325A}"/>
          </ac:spMkLst>
        </pc:spChg>
        <pc:spChg chg="mod">
          <ac:chgData name="Roger Halbheer" userId="a256a7e3-d8e1-4cbe-a365-586ae11378d1" providerId="ADAL" clId="{FC5DC06E-B9A1-4220-93B5-A1BD01C4D7F0}" dt="2022-02-17T10:43:39.497" v="26"/>
          <ac:spMkLst>
            <pc:docMk/>
            <pc:sldMk cId="2767857539" sldId="2076136043"/>
            <ac:spMk id="649" creationId="{50F3A028-7916-4A99-A308-C1BF4A8C80ED}"/>
          </ac:spMkLst>
        </pc:spChg>
        <pc:spChg chg="mod">
          <ac:chgData name="Roger Halbheer" userId="a256a7e3-d8e1-4cbe-a365-586ae11378d1" providerId="ADAL" clId="{FC5DC06E-B9A1-4220-93B5-A1BD01C4D7F0}" dt="2022-02-17T10:43:39.497" v="26"/>
          <ac:spMkLst>
            <pc:docMk/>
            <pc:sldMk cId="2767857539" sldId="2076136043"/>
            <ac:spMk id="651" creationId="{3AE54975-CEEC-463D-974D-C443B1AE4129}"/>
          </ac:spMkLst>
        </pc:spChg>
        <pc:spChg chg="mod">
          <ac:chgData name="Roger Halbheer" userId="a256a7e3-d8e1-4cbe-a365-586ae11378d1" providerId="ADAL" clId="{FC5DC06E-B9A1-4220-93B5-A1BD01C4D7F0}" dt="2022-02-17T10:43:39.497" v="26"/>
          <ac:spMkLst>
            <pc:docMk/>
            <pc:sldMk cId="2767857539" sldId="2076136043"/>
            <ac:spMk id="653" creationId="{B5D5B28E-0A5A-48DC-9E8F-059897416342}"/>
          </ac:spMkLst>
        </pc:spChg>
        <pc:spChg chg="mod">
          <ac:chgData name="Roger Halbheer" userId="a256a7e3-d8e1-4cbe-a365-586ae11378d1" providerId="ADAL" clId="{FC5DC06E-B9A1-4220-93B5-A1BD01C4D7F0}" dt="2022-02-17T10:43:39.497" v="26"/>
          <ac:spMkLst>
            <pc:docMk/>
            <pc:sldMk cId="2767857539" sldId="2076136043"/>
            <ac:spMk id="654" creationId="{3B065650-51AE-494C-BE67-0B8BC474CA60}"/>
          </ac:spMkLst>
        </pc:spChg>
        <pc:spChg chg="mod">
          <ac:chgData name="Roger Halbheer" userId="a256a7e3-d8e1-4cbe-a365-586ae11378d1" providerId="ADAL" clId="{FC5DC06E-B9A1-4220-93B5-A1BD01C4D7F0}" dt="2022-02-17T10:43:39.497" v="26"/>
          <ac:spMkLst>
            <pc:docMk/>
            <pc:sldMk cId="2767857539" sldId="2076136043"/>
            <ac:spMk id="655" creationId="{A420B178-FE5C-471E-B6B7-9F14B8162BC0}"/>
          </ac:spMkLst>
        </pc:spChg>
        <pc:spChg chg="mod">
          <ac:chgData name="Roger Halbheer" userId="a256a7e3-d8e1-4cbe-a365-586ae11378d1" providerId="ADAL" clId="{FC5DC06E-B9A1-4220-93B5-A1BD01C4D7F0}" dt="2022-02-17T10:43:39.497" v="26"/>
          <ac:spMkLst>
            <pc:docMk/>
            <pc:sldMk cId="2767857539" sldId="2076136043"/>
            <ac:spMk id="656" creationId="{E6608844-95C0-4F99-839C-D393C9A50B09}"/>
          </ac:spMkLst>
        </pc:spChg>
        <pc:spChg chg="mod">
          <ac:chgData name="Roger Halbheer" userId="a256a7e3-d8e1-4cbe-a365-586ae11378d1" providerId="ADAL" clId="{FC5DC06E-B9A1-4220-93B5-A1BD01C4D7F0}" dt="2022-02-17T10:43:39.497" v="26"/>
          <ac:spMkLst>
            <pc:docMk/>
            <pc:sldMk cId="2767857539" sldId="2076136043"/>
            <ac:spMk id="657" creationId="{B1C2EA54-EBFA-41B6-B1D3-301E0561B78E}"/>
          </ac:spMkLst>
        </pc:spChg>
        <pc:spChg chg="mod">
          <ac:chgData name="Roger Halbheer" userId="a256a7e3-d8e1-4cbe-a365-586ae11378d1" providerId="ADAL" clId="{FC5DC06E-B9A1-4220-93B5-A1BD01C4D7F0}" dt="2022-02-17T10:43:39.497" v="26"/>
          <ac:spMkLst>
            <pc:docMk/>
            <pc:sldMk cId="2767857539" sldId="2076136043"/>
            <ac:spMk id="658" creationId="{009FA9B9-F99D-4EDC-A71A-AF57361BC743}"/>
          </ac:spMkLst>
        </pc:spChg>
        <pc:spChg chg="mod">
          <ac:chgData name="Roger Halbheer" userId="a256a7e3-d8e1-4cbe-a365-586ae11378d1" providerId="ADAL" clId="{FC5DC06E-B9A1-4220-93B5-A1BD01C4D7F0}" dt="2022-02-17T10:43:39.497" v="26"/>
          <ac:spMkLst>
            <pc:docMk/>
            <pc:sldMk cId="2767857539" sldId="2076136043"/>
            <ac:spMk id="659" creationId="{DFB3ADA2-8C04-4A6B-B95F-051F46972786}"/>
          </ac:spMkLst>
        </pc:spChg>
        <pc:spChg chg="mod">
          <ac:chgData name="Roger Halbheer" userId="a256a7e3-d8e1-4cbe-a365-586ae11378d1" providerId="ADAL" clId="{FC5DC06E-B9A1-4220-93B5-A1BD01C4D7F0}" dt="2022-02-17T10:43:39.497" v="26"/>
          <ac:spMkLst>
            <pc:docMk/>
            <pc:sldMk cId="2767857539" sldId="2076136043"/>
            <ac:spMk id="660" creationId="{605F135F-4015-4D73-B799-74DE8D25AE2D}"/>
          </ac:spMkLst>
        </pc:spChg>
        <pc:spChg chg="mod">
          <ac:chgData name="Roger Halbheer" userId="a256a7e3-d8e1-4cbe-a365-586ae11378d1" providerId="ADAL" clId="{FC5DC06E-B9A1-4220-93B5-A1BD01C4D7F0}" dt="2022-02-17T10:43:39.497" v="26"/>
          <ac:spMkLst>
            <pc:docMk/>
            <pc:sldMk cId="2767857539" sldId="2076136043"/>
            <ac:spMk id="661" creationId="{C7929938-3330-4DD0-B43B-B6FA05F041A8}"/>
          </ac:spMkLst>
        </pc:spChg>
        <pc:spChg chg="mod">
          <ac:chgData name="Roger Halbheer" userId="a256a7e3-d8e1-4cbe-a365-586ae11378d1" providerId="ADAL" clId="{FC5DC06E-B9A1-4220-93B5-A1BD01C4D7F0}" dt="2022-02-17T10:43:39.497" v="26"/>
          <ac:spMkLst>
            <pc:docMk/>
            <pc:sldMk cId="2767857539" sldId="2076136043"/>
            <ac:spMk id="663" creationId="{C83D2E16-ED7D-45C9-A86A-BC98DFA9287C}"/>
          </ac:spMkLst>
        </pc:spChg>
        <pc:spChg chg="mod">
          <ac:chgData name="Roger Halbheer" userId="a256a7e3-d8e1-4cbe-a365-586ae11378d1" providerId="ADAL" clId="{FC5DC06E-B9A1-4220-93B5-A1BD01C4D7F0}" dt="2022-02-17T10:43:39.497" v="26"/>
          <ac:spMkLst>
            <pc:docMk/>
            <pc:sldMk cId="2767857539" sldId="2076136043"/>
            <ac:spMk id="665" creationId="{0A129C32-E94D-4AF2-BB31-684DA6323F4E}"/>
          </ac:spMkLst>
        </pc:spChg>
        <pc:spChg chg="mod">
          <ac:chgData name="Roger Halbheer" userId="a256a7e3-d8e1-4cbe-a365-586ae11378d1" providerId="ADAL" clId="{FC5DC06E-B9A1-4220-93B5-A1BD01C4D7F0}" dt="2022-02-17T10:43:39.497" v="26"/>
          <ac:spMkLst>
            <pc:docMk/>
            <pc:sldMk cId="2767857539" sldId="2076136043"/>
            <ac:spMk id="666" creationId="{943DF5B0-E874-4940-A408-90ED7A579547}"/>
          </ac:spMkLst>
        </pc:spChg>
        <pc:spChg chg="mod">
          <ac:chgData name="Roger Halbheer" userId="a256a7e3-d8e1-4cbe-a365-586ae11378d1" providerId="ADAL" clId="{FC5DC06E-B9A1-4220-93B5-A1BD01C4D7F0}" dt="2022-02-17T10:43:39.497" v="26"/>
          <ac:spMkLst>
            <pc:docMk/>
            <pc:sldMk cId="2767857539" sldId="2076136043"/>
            <ac:spMk id="667" creationId="{C3A2E110-DA0E-4087-8DA4-886B3E6719C5}"/>
          </ac:spMkLst>
        </pc:spChg>
        <pc:spChg chg="mod">
          <ac:chgData name="Roger Halbheer" userId="a256a7e3-d8e1-4cbe-a365-586ae11378d1" providerId="ADAL" clId="{FC5DC06E-B9A1-4220-93B5-A1BD01C4D7F0}" dt="2022-02-17T10:43:39.497" v="26"/>
          <ac:spMkLst>
            <pc:docMk/>
            <pc:sldMk cId="2767857539" sldId="2076136043"/>
            <ac:spMk id="669" creationId="{3A084EFA-C5F0-4A60-96E9-80890A3CBBE1}"/>
          </ac:spMkLst>
        </pc:spChg>
        <pc:spChg chg="mod">
          <ac:chgData name="Roger Halbheer" userId="a256a7e3-d8e1-4cbe-a365-586ae11378d1" providerId="ADAL" clId="{FC5DC06E-B9A1-4220-93B5-A1BD01C4D7F0}" dt="2022-02-17T10:43:39.497" v="26"/>
          <ac:spMkLst>
            <pc:docMk/>
            <pc:sldMk cId="2767857539" sldId="2076136043"/>
            <ac:spMk id="671" creationId="{B8492450-8C32-4748-A3A8-7774F324846F}"/>
          </ac:spMkLst>
        </pc:spChg>
        <pc:spChg chg="mod">
          <ac:chgData name="Roger Halbheer" userId="a256a7e3-d8e1-4cbe-a365-586ae11378d1" providerId="ADAL" clId="{FC5DC06E-B9A1-4220-93B5-A1BD01C4D7F0}" dt="2022-02-17T10:43:39.497" v="26"/>
          <ac:spMkLst>
            <pc:docMk/>
            <pc:sldMk cId="2767857539" sldId="2076136043"/>
            <ac:spMk id="672" creationId="{47728B9D-B61F-43DA-BA00-EC0EC4B01EF1}"/>
          </ac:spMkLst>
        </pc:spChg>
        <pc:spChg chg="mod">
          <ac:chgData name="Roger Halbheer" userId="a256a7e3-d8e1-4cbe-a365-586ae11378d1" providerId="ADAL" clId="{FC5DC06E-B9A1-4220-93B5-A1BD01C4D7F0}" dt="2022-02-17T10:43:39.497" v="26"/>
          <ac:spMkLst>
            <pc:docMk/>
            <pc:sldMk cId="2767857539" sldId="2076136043"/>
            <ac:spMk id="673" creationId="{4D553935-7C1E-4DD4-8282-A42C95696E56}"/>
          </ac:spMkLst>
        </pc:spChg>
        <pc:spChg chg="mod">
          <ac:chgData name="Roger Halbheer" userId="a256a7e3-d8e1-4cbe-a365-586ae11378d1" providerId="ADAL" clId="{FC5DC06E-B9A1-4220-93B5-A1BD01C4D7F0}" dt="2022-02-17T10:43:39.497" v="26"/>
          <ac:spMkLst>
            <pc:docMk/>
            <pc:sldMk cId="2767857539" sldId="2076136043"/>
            <ac:spMk id="674" creationId="{CB11BD18-48EC-42CB-9F09-29E74AE9F7CB}"/>
          </ac:spMkLst>
        </pc:spChg>
        <pc:spChg chg="mod">
          <ac:chgData name="Roger Halbheer" userId="a256a7e3-d8e1-4cbe-a365-586ae11378d1" providerId="ADAL" clId="{FC5DC06E-B9A1-4220-93B5-A1BD01C4D7F0}" dt="2022-02-17T10:43:39.497" v="26"/>
          <ac:spMkLst>
            <pc:docMk/>
            <pc:sldMk cId="2767857539" sldId="2076136043"/>
            <ac:spMk id="676" creationId="{45A5013E-C928-4011-A362-7D577B91CD7D}"/>
          </ac:spMkLst>
        </pc:spChg>
        <pc:spChg chg="mod">
          <ac:chgData name="Roger Halbheer" userId="a256a7e3-d8e1-4cbe-a365-586ae11378d1" providerId="ADAL" clId="{FC5DC06E-B9A1-4220-93B5-A1BD01C4D7F0}" dt="2022-02-17T10:43:39.497" v="26"/>
          <ac:spMkLst>
            <pc:docMk/>
            <pc:sldMk cId="2767857539" sldId="2076136043"/>
            <ac:spMk id="677" creationId="{2944D87E-4E4A-4B0A-83E1-CD7EA4C98A1E}"/>
          </ac:spMkLst>
        </pc:spChg>
        <pc:spChg chg="mod">
          <ac:chgData name="Roger Halbheer" userId="a256a7e3-d8e1-4cbe-a365-586ae11378d1" providerId="ADAL" clId="{FC5DC06E-B9A1-4220-93B5-A1BD01C4D7F0}" dt="2022-02-17T10:43:39.497" v="26"/>
          <ac:spMkLst>
            <pc:docMk/>
            <pc:sldMk cId="2767857539" sldId="2076136043"/>
            <ac:spMk id="678" creationId="{D935567F-14DF-4BB5-B0DA-C3973C0C53BB}"/>
          </ac:spMkLst>
        </pc:spChg>
        <pc:spChg chg="mod">
          <ac:chgData name="Roger Halbheer" userId="a256a7e3-d8e1-4cbe-a365-586ae11378d1" providerId="ADAL" clId="{FC5DC06E-B9A1-4220-93B5-A1BD01C4D7F0}" dt="2022-02-17T10:43:39.497" v="26"/>
          <ac:spMkLst>
            <pc:docMk/>
            <pc:sldMk cId="2767857539" sldId="2076136043"/>
            <ac:spMk id="687" creationId="{1BCB3230-6B89-40D1-AFF5-B97A70883D2B}"/>
          </ac:spMkLst>
        </pc:spChg>
        <pc:spChg chg="mod">
          <ac:chgData name="Roger Halbheer" userId="a256a7e3-d8e1-4cbe-a365-586ae11378d1" providerId="ADAL" clId="{FC5DC06E-B9A1-4220-93B5-A1BD01C4D7F0}" dt="2022-02-17T10:43:39.497" v="26"/>
          <ac:spMkLst>
            <pc:docMk/>
            <pc:sldMk cId="2767857539" sldId="2076136043"/>
            <ac:spMk id="690" creationId="{54797448-4050-4422-A433-CF335915E285}"/>
          </ac:spMkLst>
        </pc:spChg>
        <pc:spChg chg="mod">
          <ac:chgData name="Roger Halbheer" userId="a256a7e3-d8e1-4cbe-a365-586ae11378d1" providerId="ADAL" clId="{FC5DC06E-B9A1-4220-93B5-A1BD01C4D7F0}" dt="2022-02-17T10:43:39.497" v="26"/>
          <ac:spMkLst>
            <pc:docMk/>
            <pc:sldMk cId="2767857539" sldId="2076136043"/>
            <ac:spMk id="697" creationId="{AC9C26D0-2CD0-4970-AEBE-FA1B646BE00B}"/>
          </ac:spMkLst>
        </pc:spChg>
        <pc:spChg chg="mod">
          <ac:chgData name="Roger Halbheer" userId="a256a7e3-d8e1-4cbe-a365-586ae11378d1" providerId="ADAL" clId="{FC5DC06E-B9A1-4220-93B5-A1BD01C4D7F0}" dt="2022-02-17T10:43:39.497" v="26"/>
          <ac:spMkLst>
            <pc:docMk/>
            <pc:sldMk cId="2767857539" sldId="2076136043"/>
            <ac:spMk id="699" creationId="{5558A451-FC82-4AB0-9722-EA210EB25C13}"/>
          </ac:spMkLst>
        </pc:spChg>
        <pc:spChg chg="mod">
          <ac:chgData name="Roger Halbheer" userId="a256a7e3-d8e1-4cbe-a365-586ae11378d1" providerId="ADAL" clId="{FC5DC06E-B9A1-4220-93B5-A1BD01C4D7F0}" dt="2022-02-17T10:43:39.497" v="26"/>
          <ac:spMkLst>
            <pc:docMk/>
            <pc:sldMk cId="2767857539" sldId="2076136043"/>
            <ac:spMk id="701" creationId="{06965218-19F4-4144-8BE0-090F0A67037D}"/>
          </ac:spMkLst>
        </pc:spChg>
        <pc:spChg chg="mod">
          <ac:chgData name="Roger Halbheer" userId="a256a7e3-d8e1-4cbe-a365-586ae11378d1" providerId="ADAL" clId="{FC5DC06E-B9A1-4220-93B5-A1BD01C4D7F0}" dt="2022-02-17T10:43:39.497" v="26"/>
          <ac:spMkLst>
            <pc:docMk/>
            <pc:sldMk cId="2767857539" sldId="2076136043"/>
            <ac:spMk id="703" creationId="{2391C836-D521-48B6-AF0F-7D8C5DE0AE52}"/>
          </ac:spMkLst>
        </pc:spChg>
        <pc:spChg chg="mod">
          <ac:chgData name="Roger Halbheer" userId="a256a7e3-d8e1-4cbe-a365-586ae11378d1" providerId="ADAL" clId="{FC5DC06E-B9A1-4220-93B5-A1BD01C4D7F0}" dt="2022-02-17T10:43:39.497" v="26"/>
          <ac:spMkLst>
            <pc:docMk/>
            <pc:sldMk cId="2767857539" sldId="2076136043"/>
            <ac:spMk id="705" creationId="{9259AC31-A33E-4BB6-9341-876CED1D3CB4}"/>
          </ac:spMkLst>
        </pc:spChg>
        <pc:spChg chg="mod">
          <ac:chgData name="Roger Halbheer" userId="a256a7e3-d8e1-4cbe-a365-586ae11378d1" providerId="ADAL" clId="{FC5DC06E-B9A1-4220-93B5-A1BD01C4D7F0}" dt="2022-02-17T10:43:39.497" v="26"/>
          <ac:spMkLst>
            <pc:docMk/>
            <pc:sldMk cId="2767857539" sldId="2076136043"/>
            <ac:spMk id="707" creationId="{7566261A-5FFC-4AFB-A5E7-C258A6DFAE09}"/>
          </ac:spMkLst>
        </pc:spChg>
        <pc:spChg chg="mod">
          <ac:chgData name="Roger Halbheer" userId="a256a7e3-d8e1-4cbe-a365-586ae11378d1" providerId="ADAL" clId="{FC5DC06E-B9A1-4220-93B5-A1BD01C4D7F0}" dt="2022-02-17T10:43:39.497" v="26"/>
          <ac:spMkLst>
            <pc:docMk/>
            <pc:sldMk cId="2767857539" sldId="2076136043"/>
            <ac:spMk id="709" creationId="{F8E6B26D-8D1F-4C8B-8655-DF2C33F2854C}"/>
          </ac:spMkLst>
        </pc:spChg>
        <pc:spChg chg="mod">
          <ac:chgData name="Roger Halbheer" userId="a256a7e3-d8e1-4cbe-a365-586ae11378d1" providerId="ADAL" clId="{FC5DC06E-B9A1-4220-93B5-A1BD01C4D7F0}" dt="2022-02-17T10:43:39.497" v="26"/>
          <ac:spMkLst>
            <pc:docMk/>
            <pc:sldMk cId="2767857539" sldId="2076136043"/>
            <ac:spMk id="711" creationId="{A7723397-E83D-4FBE-BF63-EC0A26317FEB}"/>
          </ac:spMkLst>
        </pc:spChg>
        <pc:spChg chg="mod">
          <ac:chgData name="Roger Halbheer" userId="a256a7e3-d8e1-4cbe-a365-586ae11378d1" providerId="ADAL" clId="{FC5DC06E-B9A1-4220-93B5-A1BD01C4D7F0}" dt="2022-02-17T10:43:39.497" v="26"/>
          <ac:spMkLst>
            <pc:docMk/>
            <pc:sldMk cId="2767857539" sldId="2076136043"/>
            <ac:spMk id="712" creationId="{E96B9453-E67A-40F0-8333-593426D65523}"/>
          </ac:spMkLst>
        </pc:spChg>
        <pc:spChg chg="mod">
          <ac:chgData name="Roger Halbheer" userId="a256a7e3-d8e1-4cbe-a365-586ae11378d1" providerId="ADAL" clId="{FC5DC06E-B9A1-4220-93B5-A1BD01C4D7F0}" dt="2022-02-17T10:43:39.497" v="26"/>
          <ac:spMkLst>
            <pc:docMk/>
            <pc:sldMk cId="2767857539" sldId="2076136043"/>
            <ac:spMk id="713" creationId="{932DE528-ED28-4752-8F4C-3304C53F0BEC}"/>
          </ac:spMkLst>
        </pc:spChg>
        <pc:spChg chg="mod">
          <ac:chgData name="Roger Halbheer" userId="a256a7e3-d8e1-4cbe-a365-586ae11378d1" providerId="ADAL" clId="{FC5DC06E-B9A1-4220-93B5-A1BD01C4D7F0}" dt="2022-02-17T10:43:39.497" v="26"/>
          <ac:spMkLst>
            <pc:docMk/>
            <pc:sldMk cId="2767857539" sldId="2076136043"/>
            <ac:spMk id="714" creationId="{B4A0998F-9B8C-4760-A949-4612EE1C435A}"/>
          </ac:spMkLst>
        </pc:spChg>
        <pc:spChg chg="add del mod">
          <ac:chgData name="Roger Halbheer" userId="a256a7e3-d8e1-4cbe-a365-586ae11378d1" providerId="ADAL" clId="{FC5DC06E-B9A1-4220-93B5-A1BD01C4D7F0}" dt="2022-02-17T10:43:52.031" v="31"/>
          <ac:spMkLst>
            <pc:docMk/>
            <pc:sldMk cId="2767857539" sldId="2076136043"/>
            <ac:spMk id="717" creationId="{55E4A9A9-56D5-42F6-9790-D229B117BAAC}"/>
          </ac:spMkLst>
        </pc:spChg>
        <pc:spChg chg="add del mod">
          <ac:chgData name="Roger Halbheer" userId="a256a7e3-d8e1-4cbe-a365-586ae11378d1" providerId="ADAL" clId="{FC5DC06E-B9A1-4220-93B5-A1BD01C4D7F0}" dt="2022-02-17T10:43:52.031" v="31"/>
          <ac:spMkLst>
            <pc:docMk/>
            <pc:sldMk cId="2767857539" sldId="2076136043"/>
            <ac:spMk id="718" creationId="{9E0B74B5-5997-459C-9EA2-0E52451D4AB0}"/>
          </ac:spMkLst>
        </pc:spChg>
        <pc:spChg chg="mod">
          <ac:chgData name="Roger Halbheer" userId="a256a7e3-d8e1-4cbe-a365-586ae11378d1" providerId="ADAL" clId="{FC5DC06E-B9A1-4220-93B5-A1BD01C4D7F0}" dt="2022-02-17T10:43:46.484" v="28"/>
          <ac:spMkLst>
            <pc:docMk/>
            <pc:sldMk cId="2767857539" sldId="2076136043"/>
            <ac:spMk id="733" creationId="{9E6A2D23-B285-4D12-90D6-4F02999CD596}"/>
          </ac:spMkLst>
        </pc:spChg>
        <pc:spChg chg="mod">
          <ac:chgData name="Roger Halbheer" userId="a256a7e3-d8e1-4cbe-a365-586ae11378d1" providerId="ADAL" clId="{FC5DC06E-B9A1-4220-93B5-A1BD01C4D7F0}" dt="2022-02-17T10:43:46.484" v="28"/>
          <ac:spMkLst>
            <pc:docMk/>
            <pc:sldMk cId="2767857539" sldId="2076136043"/>
            <ac:spMk id="735" creationId="{B7878A33-3C6F-4D45-B2DC-B4063ADFC766}"/>
          </ac:spMkLst>
        </pc:spChg>
        <pc:spChg chg="mod">
          <ac:chgData name="Roger Halbheer" userId="a256a7e3-d8e1-4cbe-a365-586ae11378d1" providerId="ADAL" clId="{FC5DC06E-B9A1-4220-93B5-A1BD01C4D7F0}" dt="2022-02-17T10:43:46.484" v="28"/>
          <ac:spMkLst>
            <pc:docMk/>
            <pc:sldMk cId="2767857539" sldId="2076136043"/>
            <ac:spMk id="736" creationId="{F8BD54D7-CFB2-4323-AC71-F5BBA3C0304F}"/>
          </ac:spMkLst>
        </pc:spChg>
        <pc:spChg chg="mod">
          <ac:chgData name="Roger Halbheer" userId="a256a7e3-d8e1-4cbe-a365-586ae11378d1" providerId="ADAL" clId="{FC5DC06E-B9A1-4220-93B5-A1BD01C4D7F0}" dt="2022-02-17T10:43:46.484" v="28"/>
          <ac:spMkLst>
            <pc:docMk/>
            <pc:sldMk cId="2767857539" sldId="2076136043"/>
            <ac:spMk id="737" creationId="{F48F5380-2459-475D-949C-5EABEAAA603A}"/>
          </ac:spMkLst>
        </pc:spChg>
        <pc:spChg chg="mod">
          <ac:chgData name="Roger Halbheer" userId="a256a7e3-d8e1-4cbe-a365-586ae11378d1" providerId="ADAL" clId="{FC5DC06E-B9A1-4220-93B5-A1BD01C4D7F0}" dt="2022-02-17T10:43:46.484" v="28"/>
          <ac:spMkLst>
            <pc:docMk/>
            <pc:sldMk cId="2767857539" sldId="2076136043"/>
            <ac:spMk id="739" creationId="{C74CD18D-EFC0-46BE-BBEF-E2D2FAC51133}"/>
          </ac:spMkLst>
        </pc:spChg>
        <pc:spChg chg="mod">
          <ac:chgData name="Roger Halbheer" userId="a256a7e3-d8e1-4cbe-a365-586ae11378d1" providerId="ADAL" clId="{FC5DC06E-B9A1-4220-93B5-A1BD01C4D7F0}" dt="2022-02-17T10:43:46.484" v="28"/>
          <ac:spMkLst>
            <pc:docMk/>
            <pc:sldMk cId="2767857539" sldId="2076136043"/>
            <ac:spMk id="740" creationId="{1521ACBF-DFC5-4234-B4D5-6A88A9C819EB}"/>
          </ac:spMkLst>
        </pc:spChg>
        <pc:spChg chg="mod">
          <ac:chgData name="Roger Halbheer" userId="a256a7e3-d8e1-4cbe-a365-586ae11378d1" providerId="ADAL" clId="{FC5DC06E-B9A1-4220-93B5-A1BD01C4D7F0}" dt="2022-02-17T10:43:46.484" v="28"/>
          <ac:spMkLst>
            <pc:docMk/>
            <pc:sldMk cId="2767857539" sldId="2076136043"/>
            <ac:spMk id="743" creationId="{B5FADE02-7CC5-4179-A82B-247B8A3CF857}"/>
          </ac:spMkLst>
        </pc:spChg>
        <pc:spChg chg="mod">
          <ac:chgData name="Roger Halbheer" userId="a256a7e3-d8e1-4cbe-a365-586ae11378d1" providerId="ADAL" clId="{FC5DC06E-B9A1-4220-93B5-A1BD01C4D7F0}" dt="2022-02-17T10:43:46.484" v="28"/>
          <ac:spMkLst>
            <pc:docMk/>
            <pc:sldMk cId="2767857539" sldId="2076136043"/>
            <ac:spMk id="745" creationId="{1370867D-BE18-4879-9CF0-CF169E144861}"/>
          </ac:spMkLst>
        </pc:spChg>
        <pc:spChg chg="mod">
          <ac:chgData name="Roger Halbheer" userId="a256a7e3-d8e1-4cbe-a365-586ae11378d1" providerId="ADAL" clId="{FC5DC06E-B9A1-4220-93B5-A1BD01C4D7F0}" dt="2022-02-17T10:43:46.484" v="28"/>
          <ac:spMkLst>
            <pc:docMk/>
            <pc:sldMk cId="2767857539" sldId="2076136043"/>
            <ac:spMk id="747" creationId="{48818E1A-4253-49ED-9D94-97266E551F9E}"/>
          </ac:spMkLst>
        </pc:spChg>
        <pc:spChg chg="mod">
          <ac:chgData name="Roger Halbheer" userId="a256a7e3-d8e1-4cbe-a365-586ae11378d1" providerId="ADAL" clId="{FC5DC06E-B9A1-4220-93B5-A1BD01C4D7F0}" dt="2022-02-17T10:43:46.484" v="28"/>
          <ac:spMkLst>
            <pc:docMk/>
            <pc:sldMk cId="2767857539" sldId="2076136043"/>
            <ac:spMk id="748" creationId="{DC62ABA6-3444-40AA-9D46-69F10E746BB5}"/>
          </ac:spMkLst>
        </pc:spChg>
        <pc:spChg chg="mod">
          <ac:chgData name="Roger Halbheer" userId="a256a7e3-d8e1-4cbe-a365-586ae11378d1" providerId="ADAL" clId="{FC5DC06E-B9A1-4220-93B5-A1BD01C4D7F0}" dt="2022-02-17T10:43:46.484" v="28"/>
          <ac:spMkLst>
            <pc:docMk/>
            <pc:sldMk cId="2767857539" sldId="2076136043"/>
            <ac:spMk id="750" creationId="{B9B87705-1406-4780-808A-302DF24A2C8A}"/>
          </ac:spMkLst>
        </pc:spChg>
        <pc:spChg chg="mod">
          <ac:chgData name="Roger Halbheer" userId="a256a7e3-d8e1-4cbe-a365-586ae11378d1" providerId="ADAL" clId="{FC5DC06E-B9A1-4220-93B5-A1BD01C4D7F0}" dt="2022-02-17T10:43:46.484" v="28"/>
          <ac:spMkLst>
            <pc:docMk/>
            <pc:sldMk cId="2767857539" sldId="2076136043"/>
            <ac:spMk id="751" creationId="{D2CAF876-03DB-46B2-AF55-F2AA98A63D3B}"/>
          </ac:spMkLst>
        </pc:spChg>
        <pc:spChg chg="mod">
          <ac:chgData name="Roger Halbheer" userId="a256a7e3-d8e1-4cbe-a365-586ae11378d1" providerId="ADAL" clId="{FC5DC06E-B9A1-4220-93B5-A1BD01C4D7F0}" dt="2022-02-17T10:43:46.484" v="28"/>
          <ac:spMkLst>
            <pc:docMk/>
            <pc:sldMk cId="2767857539" sldId="2076136043"/>
            <ac:spMk id="753" creationId="{483DCD65-9CC5-4F09-806F-78A1AFD0BC49}"/>
          </ac:spMkLst>
        </pc:spChg>
        <pc:spChg chg="mod">
          <ac:chgData name="Roger Halbheer" userId="a256a7e3-d8e1-4cbe-a365-586ae11378d1" providerId="ADAL" clId="{FC5DC06E-B9A1-4220-93B5-A1BD01C4D7F0}" dt="2022-02-17T10:43:46.484" v="28"/>
          <ac:spMkLst>
            <pc:docMk/>
            <pc:sldMk cId="2767857539" sldId="2076136043"/>
            <ac:spMk id="754" creationId="{E0061E5B-F7CE-47AD-8077-60506C1093C3}"/>
          </ac:spMkLst>
        </pc:spChg>
        <pc:spChg chg="mod">
          <ac:chgData name="Roger Halbheer" userId="a256a7e3-d8e1-4cbe-a365-586ae11378d1" providerId="ADAL" clId="{FC5DC06E-B9A1-4220-93B5-A1BD01C4D7F0}" dt="2022-02-17T10:43:46.484" v="28"/>
          <ac:spMkLst>
            <pc:docMk/>
            <pc:sldMk cId="2767857539" sldId="2076136043"/>
            <ac:spMk id="755" creationId="{64678437-B207-41AA-8C95-B0EBB941525D}"/>
          </ac:spMkLst>
        </pc:spChg>
        <pc:spChg chg="mod">
          <ac:chgData name="Roger Halbheer" userId="a256a7e3-d8e1-4cbe-a365-586ae11378d1" providerId="ADAL" clId="{FC5DC06E-B9A1-4220-93B5-A1BD01C4D7F0}" dt="2022-02-17T10:43:46.484" v="28"/>
          <ac:spMkLst>
            <pc:docMk/>
            <pc:sldMk cId="2767857539" sldId="2076136043"/>
            <ac:spMk id="756" creationId="{582059D2-DB5A-4B1A-A3E5-5EAB28A40522}"/>
          </ac:spMkLst>
        </pc:spChg>
        <pc:spChg chg="mod">
          <ac:chgData name="Roger Halbheer" userId="a256a7e3-d8e1-4cbe-a365-586ae11378d1" providerId="ADAL" clId="{FC5DC06E-B9A1-4220-93B5-A1BD01C4D7F0}" dt="2022-02-17T10:43:46.484" v="28"/>
          <ac:spMkLst>
            <pc:docMk/>
            <pc:sldMk cId="2767857539" sldId="2076136043"/>
            <ac:spMk id="761" creationId="{6286CFD3-7622-427C-B10A-D5F1BC4F3053}"/>
          </ac:spMkLst>
        </pc:spChg>
        <pc:spChg chg="mod">
          <ac:chgData name="Roger Halbheer" userId="a256a7e3-d8e1-4cbe-a365-586ae11378d1" providerId="ADAL" clId="{FC5DC06E-B9A1-4220-93B5-A1BD01C4D7F0}" dt="2022-02-17T10:43:46.484" v="28"/>
          <ac:spMkLst>
            <pc:docMk/>
            <pc:sldMk cId="2767857539" sldId="2076136043"/>
            <ac:spMk id="763" creationId="{E6815E29-5D51-44E2-960D-284FF489D02B}"/>
          </ac:spMkLst>
        </pc:spChg>
        <pc:spChg chg="mod">
          <ac:chgData name="Roger Halbheer" userId="a256a7e3-d8e1-4cbe-a365-586ae11378d1" providerId="ADAL" clId="{FC5DC06E-B9A1-4220-93B5-A1BD01C4D7F0}" dt="2022-02-17T10:43:46.484" v="28"/>
          <ac:spMkLst>
            <pc:docMk/>
            <pc:sldMk cId="2767857539" sldId="2076136043"/>
            <ac:spMk id="764" creationId="{F6A218C6-4893-4783-8824-450442059921}"/>
          </ac:spMkLst>
        </pc:spChg>
        <pc:spChg chg="mod">
          <ac:chgData name="Roger Halbheer" userId="a256a7e3-d8e1-4cbe-a365-586ae11378d1" providerId="ADAL" clId="{FC5DC06E-B9A1-4220-93B5-A1BD01C4D7F0}" dt="2022-02-17T10:43:46.484" v="28"/>
          <ac:spMkLst>
            <pc:docMk/>
            <pc:sldMk cId="2767857539" sldId="2076136043"/>
            <ac:spMk id="765" creationId="{46C92DCD-1888-44B4-A4C9-3C2AD4701AD9}"/>
          </ac:spMkLst>
        </pc:spChg>
        <pc:spChg chg="add del mod">
          <ac:chgData name="Roger Halbheer" userId="a256a7e3-d8e1-4cbe-a365-586ae11378d1" providerId="ADAL" clId="{FC5DC06E-B9A1-4220-93B5-A1BD01C4D7F0}" dt="2022-02-17T10:43:52.031" v="31"/>
          <ac:spMkLst>
            <pc:docMk/>
            <pc:sldMk cId="2767857539" sldId="2076136043"/>
            <ac:spMk id="775" creationId="{CDF450CE-3E38-46DD-8496-C45195553921}"/>
          </ac:spMkLst>
        </pc:spChg>
        <pc:spChg chg="add del mod">
          <ac:chgData name="Roger Halbheer" userId="a256a7e3-d8e1-4cbe-a365-586ae11378d1" providerId="ADAL" clId="{FC5DC06E-B9A1-4220-93B5-A1BD01C4D7F0}" dt="2022-02-17T10:43:52.031" v="31"/>
          <ac:spMkLst>
            <pc:docMk/>
            <pc:sldMk cId="2767857539" sldId="2076136043"/>
            <ac:spMk id="776" creationId="{A71B1F7C-D7EF-4A92-8AF1-759AF114A15E}"/>
          </ac:spMkLst>
        </pc:spChg>
        <pc:spChg chg="add del mod">
          <ac:chgData name="Roger Halbheer" userId="a256a7e3-d8e1-4cbe-a365-586ae11378d1" providerId="ADAL" clId="{FC5DC06E-B9A1-4220-93B5-A1BD01C4D7F0}" dt="2022-02-17T10:43:52.031" v="31"/>
          <ac:spMkLst>
            <pc:docMk/>
            <pc:sldMk cId="2767857539" sldId="2076136043"/>
            <ac:spMk id="777" creationId="{978814F6-E22C-4ABB-824F-7EE35C7E8E2A}"/>
          </ac:spMkLst>
        </pc:spChg>
        <pc:spChg chg="mod">
          <ac:chgData name="Roger Halbheer" userId="a256a7e3-d8e1-4cbe-a365-586ae11378d1" providerId="ADAL" clId="{FC5DC06E-B9A1-4220-93B5-A1BD01C4D7F0}" dt="2022-02-17T10:43:46.484" v="28"/>
          <ac:spMkLst>
            <pc:docMk/>
            <pc:sldMk cId="2767857539" sldId="2076136043"/>
            <ac:spMk id="785" creationId="{EC6E4615-67AD-4693-9A13-7E979D1BB541}"/>
          </ac:spMkLst>
        </pc:spChg>
        <pc:spChg chg="mod">
          <ac:chgData name="Roger Halbheer" userId="a256a7e3-d8e1-4cbe-a365-586ae11378d1" providerId="ADAL" clId="{FC5DC06E-B9A1-4220-93B5-A1BD01C4D7F0}" dt="2022-02-17T10:43:46.484" v="28"/>
          <ac:spMkLst>
            <pc:docMk/>
            <pc:sldMk cId="2767857539" sldId="2076136043"/>
            <ac:spMk id="786" creationId="{A4BB51B3-9CBE-441A-8F2B-D0DE2293483A}"/>
          </ac:spMkLst>
        </pc:spChg>
        <pc:spChg chg="mod">
          <ac:chgData name="Roger Halbheer" userId="a256a7e3-d8e1-4cbe-a365-586ae11378d1" providerId="ADAL" clId="{FC5DC06E-B9A1-4220-93B5-A1BD01C4D7F0}" dt="2022-02-17T10:43:46.484" v="28"/>
          <ac:spMkLst>
            <pc:docMk/>
            <pc:sldMk cId="2767857539" sldId="2076136043"/>
            <ac:spMk id="787" creationId="{D3C89697-AC85-456B-AB79-C2ABE9E1E494}"/>
          </ac:spMkLst>
        </pc:spChg>
        <pc:spChg chg="mod">
          <ac:chgData name="Roger Halbheer" userId="a256a7e3-d8e1-4cbe-a365-586ae11378d1" providerId="ADAL" clId="{FC5DC06E-B9A1-4220-93B5-A1BD01C4D7F0}" dt="2022-02-17T10:43:46.484" v="28"/>
          <ac:spMkLst>
            <pc:docMk/>
            <pc:sldMk cId="2767857539" sldId="2076136043"/>
            <ac:spMk id="788" creationId="{843B2779-C53B-44FF-92DB-724FDE49914F}"/>
          </ac:spMkLst>
        </pc:spChg>
        <pc:spChg chg="mod">
          <ac:chgData name="Roger Halbheer" userId="a256a7e3-d8e1-4cbe-a365-586ae11378d1" providerId="ADAL" clId="{FC5DC06E-B9A1-4220-93B5-A1BD01C4D7F0}" dt="2022-02-17T10:43:46.484" v="28"/>
          <ac:spMkLst>
            <pc:docMk/>
            <pc:sldMk cId="2767857539" sldId="2076136043"/>
            <ac:spMk id="790" creationId="{E6EB1532-1C48-4D86-AEC9-075997DE895A}"/>
          </ac:spMkLst>
        </pc:spChg>
        <pc:spChg chg="mod">
          <ac:chgData name="Roger Halbheer" userId="a256a7e3-d8e1-4cbe-a365-586ae11378d1" providerId="ADAL" clId="{FC5DC06E-B9A1-4220-93B5-A1BD01C4D7F0}" dt="2022-02-17T10:43:46.484" v="28"/>
          <ac:spMkLst>
            <pc:docMk/>
            <pc:sldMk cId="2767857539" sldId="2076136043"/>
            <ac:spMk id="791" creationId="{BBC62A83-9496-48FB-872D-BD50A16C69F0}"/>
          </ac:spMkLst>
        </pc:spChg>
        <pc:spChg chg="mod">
          <ac:chgData name="Roger Halbheer" userId="a256a7e3-d8e1-4cbe-a365-586ae11378d1" providerId="ADAL" clId="{FC5DC06E-B9A1-4220-93B5-A1BD01C4D7F0}" dt="2022-02-17T10:43:46.484" v="28"/>
          <ac:spMkLst>
            <pc:docMk/>
            <pc:sldMk cId="2767857539" sldId="2076136043"/>
            <ac:spMk id="792" creationId="{BD3A2E0D-D0FF-4B9E-B28E-9E9FF32D661C}"/>
          </ac:spMkLst>
        </pc:spChg>
        <pc:spChg chg="mod">
          <ac:chgData name="Roger Halbheer" userId="a256a7e3-d8e1-4cbe-a365-586ae11378d1" providerId="ADAL" clId="{FC5DC06E-B9A1-4220-93B5-A1BD01C4D7F0}" dt="2022-02-17T10:43:46.484" v="28"/>
          <ac:spMkLst>
            <pc:docMk/>
            <pc:sldMk cId="2767857539" sldId="2076136043"/>
            <ac:spMk id="793" creationId="{A8967D37-9F07-4648-9EA5-E7F37BDF4FA3}"/>
          </ac:spMkLst>
        </pc:spChg>
        <pc:spChg chg="mod">
          <ac:chgData name="Roger Halbheer" userId="a256a7e3-d8e1-4cbe-a365-586ae11378d1" providerId="ADAL" clId="{FC5DC06E-B9A1-4220-93B5-A1BD01C4D7F0}" dt="2022-02-17T10:43:46.484" v="28"/>
          <ac:spMkLst>
            <pc:docMk/>
            <pc:sldMk cId="2767857539" sldId="2076136043"/>
            <ac:spMk id="794" creationId="{9480B8ED-6FB6-407D-B052-5D946ABBFF7B}"/>
          </ac:spMkLst>
        </pc:spChg>
        <pc:spChg chg="mod">
          <ac:chgData name="Roger Halbheer" userId="a256a7e3-d8e1-4cbe-a365-586ae11378d1" providerId="ADAL" clId="{FC5DC06E-B9A1-4220-93B5-A1BD01C4D7F0}" dt="2022-02-17T10:43:46.484" v="28"/>
          <ac:spMkLst>
            <pc:docMk/>
            <pc:sldMk cId="2767857539" sldId="2076136043"/>
            <ac:spMk id="796" creationId="{20F2949B-28A9-4603-8DDF-F581C0FA0915}"/>
          </ac:spMkLst>
        </pc:spChg>
        <pc:spChg chg="mod">
          <ac:chgData name="Roger Halbheer" userId="a256a7e3-d8e1-4cbe-a365-586ae11378d1" providerId="ADAL" clId="{FC5DC06E-B9A1-4220-93B5-A1BD01C4D7F0}" dt="2022-02-17T10:43:46.484" v="28"/>
          <ac:spMkLst>
            <pc:docMk/>
            <pc:sldMk cId="2767857539" sldId="2076136043"/>
            <ac:spMk id="798" creationId="{A32D2E3C-7D6F-496C-A3DB-9FE9D372C866}"/>
          </ac:spMkLst>
        </pc:spChg>
        <pc:spChg chg="mod">
          <ac:chgData name="Roger Halbheer" userId="a256a7e3-d8e1-4cbe-a365-586ae11378d1" providerId="ADAL" clId="{FC5DC06E-B9A1-4220-93B5-A1BD01C4D7F0}" dt="2022-02-17T10:43:46.484" v="28"/>
          <ac:spMkLst>
            <pc:docMk/>
            <pc:sldMk cId="2767857539" sldId="2076136043"/>
            <ac:spMk id="799" creationId="{7C38DA4E-E7FE-4839-BB0D-E786C9C5803B}"/>
          </ac:spMkLst>
        </pc:spChg>
        <pc:spChg chg="mod">
          <ac:chgData name="Roger Halbheer" userId="a256a7e3-d8e1-4cbe-a365-586ae11378d1" providerId="ADAL" clId="{FC5DC06E-B9A1-4220-93B5-A1BD01C4D7F0}" dt="2022-02-17T10:43:46.484" v="28"/>
          <ac:spMkLst>
            <pc:docMk/>
            <pc:sldMk cId="2767857539" sldId="2076136043"/>
            <ac:spMk id="800" creationId="{1487B563-CB8E-43D8-96AF-2EF12CFE2092}"/>
          </ac:spMkLst>
        </pc:spChg>
        <pc:spChg chg="mod">
          <ac:chgData name="Roger Halbheer" userId="a256a7e3-d8e1-4cbe-a365-586ae11378d1" providerId="ADAL" clId="{FC5DC06E-B9A1-4220-93B5-A1BD01C4D7F0}" dt="2022-02-17T10:43:46.484" v="28"/>
          <ac:spMkLst>
            <pc:docMk/>
            <pc:sldMk cId="2767857539" sldId="2076136043"/>
            <ac:spMk id="801" creationId="{83F7A38D-87F5-4C81-9C09-256F5C5DB527}"/>
          </ac:spMkLst>
        </pc:spChg>
        <pc:spChg chg="mod">
          <ac:chgData name="Roger Halbheer" userId="a256a7e3-d8e1-4cbe-a365-586ae11378d1" providerId="ADAL" clId="{FC5DC06E-B9A1-4220-93B5-A1BD01C4D7F0}" dt="2022-02-17T10:43:46.484" v="28"/>
          <ac:spMkLst>
            <pc:docMk/>
            <pc:sldMk cId="2767857539" sldId="2076136043"/>
            <ac:spMk id="802" creationId="{AA29E03E-87FB-4189-BB05-C90F313E31E9}"/>
          </ac:spMkLst>
        </pc:spChg>
        <pc:spChg chg="mod">
          <ac:chgData name="Roger Halbheer" userId="a256a7e3-d8e1-4cbe-a365-586ae11378d1" providerId="ADAL" clId="{FC5DC06E-B9A1-4220-93B5-A1BD01C4D7F0}" dt="2022-02-17T10:43:46.484" v="28"/>
          <ac:spMkLst>
            <pc:docMk/>
            <pc:sldMk cId="2767857539" sldId="2076136043"/>
            <ac:spMk id="803" creationId="{EB9E8ED9-3E49-4AA8-B1F4-43F1AB1F7DFA}"/>
          </ac:spMkLst>
        </pc:spChg>
        <pc:spChg chg="mod">
          <ac:chgData name="Roger Halbheer" userId="a256a7e3-d8e1-4cbe-a365-586ae11378d1" providerId="ADAL" clId="{FC5DC06E-B9A1-4220-93B5-A1BD01C4D7F0}" dt="2022-02-17T10:43:46.484" v="28"/>
          <ac:spMkLst>
            <pc:docMk/>
            <pc:sldMk cId="2767857539" sldId="2076136043"/>
            <ac:spMk id="804" creationId="{29B6481C-0E0C-4798-B55D-80AAA28741E8}"/>
          </ac:spMkLst>
        </pc:spChg>
        <pc:spChg chg="mod">
          <ac:chgData name="Roger Halbheer" userId="a256a7e3-d8e1-4cbe-a365-586ae11378d1" providerId="ADAL" clId="{FC5DC06E-B9A1-4220-93B5-A1BD01C4D7F0}" dt="2022-02-17T10:43:46.484" v="28"/>
          <ac:spMkLst>
            <pc:docMk/>
            <pc:sldMk cId="2767857539" sldId="2076136043"/>
            <ac:spMk id="805" creationId="{FF8546A4-E408-4DA6-91B0-AA3B0F81B041}"/>
          </ac:spMkLst>
        </pc:spChg>
        <pc:spChg chg="mod">
          <ac:chgData name="Roger Halbheer" userId="a256a7e3-d8e1-4cbe-a365-586ae11378d1" providerId="ADAL" clId="{FC5DC06E-B9A1-4220-93B5-A1BD01C4D7F0}" dt="2022-02-17T10:43:46.484" v="28"/>
          <ac:spMkLst>
            <pc:docMk/>
            <pc:sldMk cId="2767857539" sldId="2076136043"/>
            <ac:spMk id="806" creationId="{01F02E30-9380-443B-A4D1-6521B3AB6121}"/>
          </ac:spMkLst>
        </pc:spChg>
        <pc:spChg chg="mod">
          <ac:chgData name="Roger Halbheer" userId="a256a7e3-d8e1-4cbe-a365-586ae11378d1" providerId="ADAL" clId="{FC5DC06E-B9A1-4220-93B5-A1BD01C4D7F0}" dt="2022-02-17T10:43:46.484" v="28"/>
          <ac:spMkLst>
            <pc:docMk/>
            <pc:sldMk cId="2767857539" sldId="2076136043"/>
            <ac:spMk id="808" creationId="{B7BF9912-003F-4AED-9867-252F3129C008}"/>
          </ac:spMkLst>
        </pc:spChg>
        <pc:spChg chg="mod">
          <ac:chgData name="Roger Halbheer" userId="a256a7e3-d8e1-4cbe-a365-586ae11378d1" providerId="ADAL" clId="{FC5DC06E-B9A1-4220-93B5-A1BD01C4D7F0}" dt="2022-02-17T10:43:46.484" v="28"/>
          <ac:spMkLst>
            <pc:docMk/>
            <pc:sldMk cId="2767857539" sldId="2076136043"/>
            <ac:spMk id="810" creationId="{0F4532F8-31F9-44B0-96E5-C0984BBEFB29}"/>
          </ac:spMkLst>
        </pc:spChg>
        <pc:spChg chg="mod">
          <ac:chgData name="Roger Halbheer" userId="a256a7e3-d8e1-4cbe-a365-586ae11378d1" providerId="ADAL" clId="{FC5DC06E-B9A1-4220-93B5-A1BD01C4D7F0}" dt="2022-02-17T10:43:46.484" v="28"/>
          <ac:spMkLst>
            <pc:docMk/>
            <pc:sldMk cId="2767857539" sldId="2076136043"/>
            <ac:spMk id="811" creationId="{C29FF335-F908-4245-9622-F1D7C11060ED}"/>
          </ac:spMkLst>
        </pc:spChg>
        <pc:spChg chg="mod">
          <ac:chgData name="Roger Halbheer" userId="a256a7e3-d8e1-4cbe-a365-586ae11378d1" providerId="ADAL" clId="{FC5DC06E-B9A1-4220-93B5-A1BD01C4D7F0}" dt="2022-02-17T10:43:46.484" v="28"/>
          <ac:spMkLst>
            <pc:docMk/>
            <pc:sldMk cId="2767857539" sldId="2076136043"/>
            <ac:spMk id="812" creationId="{43304DEC-E12B-4DC6-B617-DD270F1E604A}"/>
          </ac:spMkLst>
        </pc:spChg>
        <pc:spChg chg="mod">
          <ac:chgData name="Roger Halbheer" userId="a256a7e3-d8e1-4cbe-a365-586ae11378d1" providerId="ADAL" clId="{FC5DC06E-B9A1-4220-93B5-A1BD01C4D7F0}" dt="2022-02-17T10:43:46.484" v="28"/>
          <ac:spMkLst>
            <pc:docMk/>
            <pc:sldMk cId="2767857539" sldId="2076136043"/>
            <ac:spMk id="814" creationId="{3B8A517C-C3A1-43AF-93F9-790E820C6BB7}"/>
          </ac:spMkLst>
        </pc:spChg>
        <pc:spChg chg="mod">
          <ac:chgData name="Roger Halbheer" userId="a256a7e3-d8e1-4cbe-a365-586ae11378d1" providerId="ADAL" clId="{FC5DC06E-B9A1-4220-93B5-A1BD01C4D7F0}" dt="2022-02-17T10:43:46.484" v="28"/>
          <ac:spMkLst>
            <pc:docMk/>
            <pc:sldMk cId="2767857539" sldId="2076136043"/>
            <ac:spMk id="816" creationId="{787AE69B-F836-4133-9171-39E69E4B06C4}"/>
          </ac:spMkLst>
        </pc:spChg>
        <pc:spChg chg="mod">
          <ac:chgData name="Roger Halbheer" userId="a256a7e3-d8e1-4cbe-a365-586ae11378d1" providerId="ADAL" clId="{FC5DC06E-B9A1-4220-93B5-A1BD01C4D7F0}" dt="2022-02-17T10:43:46.484" v="28"/>
          <ac:spMkLst>
            <pc:docMk/>
            <pc:sldMk cId="2767857539" sldId="2076136043"/>
            <ac:spMk id="817" creationId="{BB665628-3D4F-40F7-A1DF-1043929FEBA8}"/>
          </ac:spMkLst>
        </pc:spChg>
        <pc:spChg chg="mod">
          <ac:chgData name="Roger Halbheer" userId="a256a7e3-d8e1-4cbe-a365-586ae11378d1" providerId="ADAL" clId="{FC5DC06E-B9A1-4220-93B5-A1BD01C4D7F0}" dt="2022-02-17T10:43:46.484" v="28"/>
          <ac:spMkLst>
            <pc:docMk/>
            <pc:sldMk cId="2767857539" sldId="2076136043"/>
            <ac:spMk id="818" creationId="{A58BA672-0D85-4991-85DE-166CE5AF9D39}"/>
          </ac:spMkLst>
        </pc:spChg>
        <pc:spChg chg="mod">
          <ac:chgData name="Roger Halbheer" userId="a256a7e3-d8e1-4cbe-a365-586ae11378d1" providerId="ADAL" clId="{FC5DC06E-B9A1-4220-93B5-A1BD01C4D7F0}" dt="2022-02-17T10:43:46.484" v="28"/>
          <ac:spMkLst>
            <pc:docMk/>
            <pc:sldMk cId="2767857539" sldId="2076136043"/>
            <ac:spMk id="819" creationId="{78730D82-50F8-4DFF-97B6-FFC5DE493E17}"/>
          </ac:spMkLst>
        </pc:spChg>
        <pc:spChg chg="mod">
          <ac:chgData name="Roger Halbheer" userId="a256a7e3-d8e1-4cbe-a365-586ae11378d1" providerId="ADAL" clId="{FC5DC06E-B9A1-4220-93B5-A1BD01C4D7F0}" dt="2022-02-17T10:43:46.484" v="28"/>
          <ac:spMkLst>
            <pc:docMk/>
            <pc:sldMk cId="2767857539" sldId="2076136043"/>
            <ac:spMk id="822" creationId="{376CE3E1-C5AC-44D9-916F-D0B995742B9A}"/>
          </ac:spMkLst>
        </pc:spChg>
        <pc:spChg chg="mod">
          <ac:chgData name="Roger Halbheer" userId="a256a7e3-d8e1-4cbe-a365-586ae11378d1" providerId="ADAL" clId="{FC5DC06E-B9A1-4220-93B5-A1BD01C4D7F0}" dt="2022-02-17T10:43:46.484" v="28"/>
          <ac:spMkLst>
            <pc:docMk/>
            <pc:sldMk cId="2767857539" sldId="2076136043"/>
            <ac:spMk id="832" creationId="{044C5A5E-0D65-4F76-9487-A502DA3C1EBA}"/>
          </ac:spMkLst>
        </pc:spChg>
        <pc:spChg chg="mod">
          <ac:chgData name="Roger Halbheer" userId="a256a7e3-d8e1-4cbe-a365-586ae11378d1" providerId="ADAL" clId="{FC5DC06E-B9A1-4220-93B5-A1BD01C4D7F0}" dt="2022-02-17T10:43:46.484" v="28"/>
          <ac:spMkLst>
            <pc:docMk/>
            <pc:sldMk cId="2767857539" sldId="2076136043"/>
            <ac:spMk id="833" creationId="{9FE2877C-2BC4-4A4C-BA4B-8780EE65A1E8}"/>
          </ac:spMkLst>
        </pc:spChg>
        <pc:spChg chg="mod">
          <ac:chgData name="Roger Halbheer" userId="a256a7e3-d8e1-4cbe-a365-586ae11378d1" providerId="ADAL" clId="{FC5DC06E-B9A1-4220-93B5-A1BD01C4D7F0}" dt="2022-02-17T10:43:46.484" v="28"/>
          <ac:spMkLst>
            <pc:docMk/>
            <pc:sldMk cId="2767857539" sldId="2076136043"/>
            <ac:spMk id="834" creationId="{E537F4C5-3DC7-4442-8B13-46820AC417A5}"/>
          </ac:spMkLst>
        </pc:spChg>
        <pc:spChg chg="mod">
          <ac:chgData name="Roger Halbheer" userId="a256a7e3-d8e1-4cbe-a365-586ae11378d1" providerId="ADAL" clId="{FC5DC06E-B9A1-4220-93B5-A1BD01C4D7F0}" dt="2022-02-17T10:43:46.484" v="28"/>
          <ac:spMkLst>
            <pc:docMk/>
            <pc:sldMk cId="2767857539" sldId="2076136043"/>
            <ac:spMk id="835" creationId="{FEFCCAD0-8DFB-4DD3-B9E5-CD39D16483DD}"/>
          </ac:spMkLst>
        </pc:spChg>
        <pc:spChg chg="mod">
          <ac:chgData name="Roger Halbheer" userId="a256a7e3-d8e1-4cbe-a365-586ae11378d1" providerId="ADAL" clId="{FC5DC06E-B9A1-4220-93B5-A1BD01C4D7F0}" dt="2022-02-17T10:43:46.484" v="28"/>
          <ac:spMkLst>
            <pc:docMk/>
            <pc:sldMk cId="2767857539" sldId="2076136043"/>
            <ac:spMk id="836" creationId="{C957B65D-CCF2-4978-B2A5-3E7E5535A802}"/>
          </ac:spMkLst>
        </pc:spChg>
        <pc:spChg chg="add del mod">
          <ac:chgData name="Roger Halbheer" userId="a256a7e3-d8e1-4cbe-a365-586ae11378d1" providerId="ADAL" clId="{FC5DC06E-B9A1-4220-93B5-A1BD01C4D7F0}" dt="2022-02-17T10:43:52.031" v="31"/>
          <ac:spMkLst>
            <pc:docMk/>
            <pc:sldMk cId="2767857539" sldId="2076136043"/>
            <ac:spMk id="838" creationId="{82910F4A-63BB-4E95-82F3-466BFCD81222}"/>
          </ac:spMkLst>
        </pc:spChg>
        <pc:spChg chg="add del mod">
          <ac:chgData name="Roger Halbheer" userId="a256a7e3-d8e1-4cbe-a365-586ae11378d1" providerId="ADAL" clId="{FC5DC06E-B9A1-4220-93B5-A1BD01C4D7F0}" dt="2022-02-17T10:43:52.031" v="31"/>
          <ac:spMkLst>
            <pc:docMk/>
            <pc:sldMk cId="2767857539" sldId="2076136043"/>
            <ac:spMk id="839" creationId="{95711C56-A389-4B72-A382-B7155E5CC2E0}"/>
          </ac:spMkLst>
        </pc:spChg>
        <pc:spChg chg="add del mod">
          <ac:chgData name="Roger Halbheer" userId="a256a7e3-d8e1-4cbe-a365-586ae11378d1" providerId="ADAL" clId="{FC5DC06E-B9A1-4220-93B5-A1BD01C4D7F0}" dt="2022-02-17T10:43:52.031" v="31"/>
          <ac:spMkLst>
            <pc:docMk/>
            <pc:sldMk cId="2767857539" sldId="2076136043"/>
            <ac:spMk id="840" creationId="{92225C0C-BD81-41D0-BD14-099D3C32F269}"/>
          </ac:spMkLst>
        </pc:spChg>
        <pc:spChg chg="add del mod">
          <ac:chgData name="Roger Halbheer" userId="a256a7e3-d8e1-4cbe-a365-586ae11378d1" providerId="ADAL" clId="{FC5DC06E-B9A1-4220-93B5-A1BD01C4D7F0}" dt="2022-02-17T10:43:52.031" v="31"/>
          <ac:spMkLst>
            <pc:docMk/>
            <pc:sldMk cId="2767857539" sldId="2076136043"/>
            <ac:spMk id="841" creationId="{76E08B29-8DB4-4100-BECB-8C0FF2491E34}"/>
          </ac:spMkLst>
        </pc:spChg>
        <pc:spChg chg="mod">
          <ac:chgData name="Roger Halbheer" userId="a256a7e3-d8e1-4cbe-a365-586ae11378d1" providerId="ADAL" clId="{FC5DC06E-B9A1-4220-93B5-A1BD01C4D7F0}" dt="2022-02-17T10:43:46.484" v="28"/>
          <ac:spMkLst>
            <pc:docMk/>
            <pc:sldMk cId="2767857539" sldId="2076136043"/>
            <ac:spMk id="844" creationId="{03B34B2A-3A33-4577-BFBD-FABB8AE7CDE2}"/>
          </ac:spMkLst>
        </pc:spChg>
        <pc:spChg chg="mod">
          <ac:chgData name="Roger Halbheer" userId="a256a7e3-d8e1-4cbe-a365-586ae11378d1" providerId="ADAL" clId="{FC5DC06E-B9A1-4220-93B5-A1BD01C4D7F0}" dt="2022-02-17T10:43:46.484" v="28"/>
          <ac:spMkLst>
            <pc:docMk/>
            <pc:sldMk cId="2767857539" sldId="2076136043"/>
            <ac:spMk id="848" creationId="{40D092F0-8791-48D8-A433-92434D932354}"/>
          </ac:spMkLst>
        </pc:spChg>
        <pc:spChg chg="mod">
          <ac:chgData name="Roger Halbheer" userId="a256a7e3-d8e1-4cbe-a365-586ae11378d1" providerId="ADAL" clId="{FC5DC06E-B9A1-4220-93B5-A1BD01C4D7F0}" dt="2022-02-17T10:43:46.484" v="28"/>
          <ac:spMkLst>
            <pc:docMk/>
            <pc:sldMk cId="2767857539" sldId="2076136043"/>
            <ac:spMk id="850" creationId="{5EC1146D-023D-44BF-AC72-F6BEFE5CC886}"/>
          </ac:spMkLst>
        </pc:spChg>
        <pc:spChg chg="mod">
          <ac:chgData name="Roger Halbheer" userId="a256a7e3-d8e1-4cbe-a365-586ae11378d1" providerId="ADAL" clId="{FC5DC06E-B9A1-4220-93B5-A1BD01C4D7F0}" dt="2022-02-17T10:43:46.484" v="28"/>
          <ac:spMkLst>
            <pc:docMk/>
            <pc:sldMk cId="2767857539" sldId="2076136043"/>
            <ac:spMk id="851" creationId="{F3D27370-4B94-4307-A550-6DF10BEFDD3E}"/>
          </ac:spMkLst>
        </pc:spChg>
        <pc:spChg chg="mod">
          <ac:chgData name="Roger Halbheer" userId="a256a7e3-d8e1-4cbe-a365-586ae11378d1" providerId="ADAL" clId="{FC5DC06E-B9A1-4220-93B5-A1BD01C4D7F0}" dt="2022-02-17T10:43:46.484" v="28"/>
          <ac:spMkLst>
            <pc:docMk/>
            <pc:sldMk cId="2767857539" sldId="2076136043"/>
            <ac:spMk id="852" creationId="{28AA844F-DF36-4653-A825-AF5980F1742D}"/>
          </ac:spMkLst>
        </pc:spChg>
        <pc:spChg chg="mod">
          <ac:chgData name="Roger Halbheer" userId="a256a7e3-d8e1-4cbe-a365-586ae11378d1" providerId="ADAL" clId="{FC5DC06E-B9A1-4220-93B5-A1BD01C4D7F0}" dt="2022-02-17T10:43:46.484" v="28"/>
          <ac:spMkLst>
            <pc:docMk/>
            <pc:sldMk cId="2767857539" sldId="2076136043"/>
            <ac:spMk id="854" creationId="{1F780646-9EC0-40C6-B836-28631702F96E}"/>
          </ac:spMkLst>
        </pc:spChg>
        <pc:spChg chg="mod">
          <ac:chgData name="Roger Halbheer" userId="a256a7e3-d8e1-4cbe-a365-586ae11378d1" providerId="ADAL" clId="{FC5DC06E-B9A1-4220-93B5-A1BD01C4D7F0}" dt="2022-02-17T10:43:46.484" v="28"/>
          <ac:spMkLst>
            <pc:docMk/>
            <pc:sldMk cId="2767857539" sldId="2076136043"/>
            <ac:spMk id="857" creationId="{7AF1A127-6A57-463D-AE8B-28671EAE6FE2}"/>
          </ac:spMkLst>
        </pc:spChg>
        <pc:spChg chg="mod">
          <ac:chgData name="Roger Halbheer" userId="a256a7e3-d8e1-4cbe-a365-586ae11378d1" providerId="ADAL" clId="{FC5DC06E-B9A1-4220-93B5-A1BD01C4D7F0}" dt="2022-02-17T10:43:46.484" v="28"/>
          <ac:spMkLst>
            <pc:docMk/>
            <pc:sldMk cId="2767857539" sldId="2076136043"/>
            <ac:spMk id="858" creationId="{9B0E6293-5FF1-40B0-BB5D-A0F54A088205}"/>
          </ac:spMkLst>
        </pc:spChg>
        <pc:spChg chg="mod">
          <ac:chgData name="Roger Halbheer" userId="a256a7e3-d8e1-4cbe-a365-586ae11378d1" providerId="ADAL" clId="{FC5DC06E-B9A1-4220-93B5-A1BD01C4D7F0}" dt="2022-02-17T10:43:46.484" v="28"/>
          <ac:spMkLst>
            <pc:docMk/>
            <pc:sldMk cId="2767857539" sldId="2076136043"/>
            <ac:spMk id="859" creationId="{7EBD703C-947E-41CF-A224-150C5ACA5825}"/>
          </ac:spMkLst>
        </pc:spChg>
        <pc:spChg chg="mod">
          <ac:chgData name="Roger Halbheer" userId="a256a7e3-d8e1-4cbe-a365-586ae11378d1" providerId="ADAL" clId="{FC5DC06E-B9A1-4220-93B5-A1BD01C4D7F0}" dt="2022-02-17T10:43:46.484" v="28"/>
          <ac:spMkLst>
            <pc:docMk/>
            <pc:sldMk cId="2767857539" sldId="2076136043"/>
            <ac:spMk id="860" creationId="{DFE413A6-DE0E-4343-A805-1F7BC4CAFB21}"/>
          </ac:spMkLst>
        </pc:spChg>
        <pc:spChg chg="mod">
          <ac:chgData name="Roger Halbheer" userId="a256a7e3-d8e1-4cbe-a365-586ae11378d1" providerId="ADAL" clId="{FC5DC06E-B9A1-4220-93B5-A1BD01C4D7F0}" dt="2022-02-17T10:43:46.484" v="28"/>
          <ac:spMkLst>
            <pc:docMk/>
            <pc:sldMk cId="2767857539" sldId="2076136043"/>
            <ac:spMk id="861" creationId="{6376C67A-45B2-4772-86A1-8C4615F91FFD}"/>
          </ac:spMkLst>
        </pc:spChg>
        <pc:spChg chg="mod">
          <ac:chgData name="Roger Halbheer" userId="a256a7e3-d8e1-4cbe-a365-586ae11378d1" providerId="ADAL" clId="{FC5DC06E-B9A1-4220-93B5-A1BD01C4D7F0}" dt="2022-02-17T10:43:46.484" v="28"/>
          <ac:spMkLst>
            <pc:docMk/>
            <pc:sldMk cId="2767857539" sldId="2076136043"/>
            <ac:spMk id="862" creationId="{11010C12-2961-417F-9215-A170F564245A}"/>
          </ac:spMkLst>
        </pc:spChg>
        <pc:spChg chg="mod">
          <ac:chgData name="Roger Halbheer" userId="a256a7e3-d8e1-4cbe-a365-586ae11378d1" providerId="ADAL" clId="{FC5DC06E-B9A1-4220-93B5-A1BD01C4D7F0}" dt="2022-02-17T10:43:46.484" v="28"/>
          <ac:spMkLst>
            <pc:docMk/>
            <pc:sldMk cId="2767857539" sldId="2076136043"/>
            <ac:spMk id="864" creationId="{255C1FED-7FFA-4665-BFF8-4EA7508DBB15}"/>
          </ac:spMkLst>
        </pc:spChg>
        <pc:spChg chg="mod">
          <ac:chgData name="Roger Halbheer" userId="a256a7e3-d8e1-4cbe-a365-586ae11378d1" providerId="ADAL" clId="{FC5DC06E-B9A1-4220-93B5-A1BD01C4D7F0}" dt="2022-02-17T10:43:46.484" v="28"/>
          <ac:spMkLst>
            <pc:docMk/>
            <pc:sldMk cId="2767857539" sldId="2076136043"/>
            <ac:spMk id="865" creationId="{3C974FDE-DE83-4A46-B168-D0D6D52CC159}"/>
          </ac:spMkLst>
        </pc:spChg>
        <pc:spChg chg="add del mod">
          <ac:chgData name="Roger Halbheer" userId="a256a7e3-d8e1-4cbe-a365-586ae11378d1" providerId="ADAL" clId="{FC5DC06E-B9A1-4220-93B5-A1BD01C4D7F0}" dt="2022-02-17T10:43:52.031" v="31"/>
          <ac:spMkLst>
            <pc:docMk/>
            <pc:sldMk cId="2767857539" sldId="2076136043"/>
            <ac:spMk id="866" creationId="{AD4DD42A-2CFD-44BA-9242-9E40841F4D6B}"/>
          </ac:spMkLst>
        </pc:spChg>
        <pc:spChg chg="add mod">
          <ac:chgData name="Roger Halbheer" userId="a256a7e3-d8e1-4cbe-a365-586ae11378d1" providerId="ADAL" clId="{FC5DC06E-B9A1-4220-93B5-A1BD01C4D7F0}" dt="2022-02-17T10:43:52.146" v="32"/>
          <ac:spMkLst>
            <pc:docMk/>
            <pc:sldMk cId="2767857539" sldId="2076136043"/>
            <ac:spMk id="867" creationId="{631C9F56-945F-40EA-83E2-78D99CC05991}"/>
          </ac:spMkLst>
        </pc:spChg>
        <pc:spChg chg="add mod">
          <ac:chgData name="Roger Halbheer" userId="a256a7e3-d8e1-4cbe-a365-586ae11378d1" providerId="ADAL" clId="{FC5DC06E-B9A1-4220-93B5-A1BD01C4D7F0}" dt="2022-02-17T10:43:52.146" v="32"/>
          <ac:spMkLst>
            <pc:docMk/>
            <pc:sldMk cId="2767857539" sldId="2076136043"/>
            <ac:spMk id="868" creationId="{8F748802-BF94-456C-98B8-FFD8F9A24D82}"/>
          </ac:spMkLst>
        </pc:spChg>
        <pc:spChg chg="mod">
          <ac:chgData name="Roger Halbheer" userId="a256a7e3-d8e1-4cbe-a365-586ae11378d1" providerId="ADAL" clId="{FC5DC06E-B9A1-4220-93B5-A1BD01C4D7F0}" dt="2022-02-17T10:43:52.146" v="32"/>
          <ac:spMkLst>
            <pc:docMk/>
            <pc:sldMk cId="2767857539" sldId="2076136043"/>
            <ac:spMk id="883" creationId="{2F843F63-9099-43CB-B5BC-4400B2DF6587}"/>
          </ac:spMkLst>
        </pc:spChg>
        <pc:spChg chg="mod">
          <ac:chgData name="Roger Halbheer" userId="a256a7e3-d8e1-4cbe-a365-586ae11378d1" providerId="ADAL" clId="{FC5DC06E-B9A1-4220-93B5-A1BD01C4D7F0}" dt="2022-02-17T10:43:52.146" v="32"/>
          <ac:spMkLst>
            <pc:docMk/>
            <pc:sldMk cId="2767857539" sldId="2076136043"/>
            <ac:spMk id="885" creationId="{31BF01B4-B679-4503-A1A7-9C7CBF0BA3E7}"/>
          </ac:spMkLst>
        </pc:spChg>
        <pc:spChg chg="mod">
          <ac:chgData name="Roger Halbheer" userId="a256a7e3-d8e1-4cbe-a365-586ae11378d1" providerId="ADAL" clId="{FC5DC06E-B9A1-4220-93B5-A1BD01C4D7F0}" dt="2022-02-17T10:43:52.146" v="32"/>
          <ac:spMkLst>
            <pc:docMk/>
            <pc:sldMk cId="2767857539" sldId="2076136043"/>
            <ac:spMk id="886" creationId="{1882D1EF-DA28-4F3D-BA87-E248AC532940}"/>
          </ac:spMkLst>
        </pc:spChg>
        <pc:spChg chg="mod">
          <ac:chgData name="Roger Halbheer" userId="a256a7e3-d8e1-4cbe-a365-586ae11378d1" providerId="ADAL" clId="{FC5DC06E-B9A1-4220-93B5-A1BD01C4D7F0}" dt="2022-02-17T10:43:52.146" v="32"/>
          <ac:spMkLst>
            <pc:docMk/>
            <pc:sldMk cId="2767857539" sldId="2076136043"/>
            <ac:spMk id="887" creationId="{DC24E173-B9B6-4C5F-B6C5-8979797C3865}"/>
          </ac:spMkLst>
        </pc:spChg>
        <pc:spChg chg="mod">
          <ac:chgData name="Roger Halbheer" userId="a256a7e3-d8e1-4cbe-a365-586ae11378d1" providerId="ADAL" clId="{FC5DC06E-B9A1-4220-93B5-A1BD01C4D7F0}" dt="2022-02-17T10:43:52.146" v="32"/>
          <ac:spMkLst>
            <pc:docMk/>
            <pc:sldMk cId="2767857539" sldId="2076136043"/>
            <ac:spMk id="889" creationId="{24012452-D246-4433-91FF-1AE1B386BBD7}"/>
          </ac:spMkLst>
        </pc:spChg>
        <pc:spChg chg="mod">
          <ac:chgData name="Roger Halbheer" userId="a256a7e3-d8e1-4cbe-a365-586ae11378d1" providerId="ADAL" clId="{FC5DC06E-B9A1-4220-93B5-A1BD01C4D7F0}" dt="2022-02-17T10:43:52.146" v="32"/>
          <ac:spMkLst>
            <pc:docMk/>
            <pc:sldMk cId="2767857539" sldId="2076136043"/>
            <ac:spMk id="890" creationId="{104001BC-352D-4D8B-90D5-091826964548}"/>
          </ac:spMkLst>
        </pc:spChg>
        <pc:spChg chg="mod">
          <ac:chgData name="Roger Halbheer" userId="a256a7e3-d8e1-4cbe-a365-586ae11378d1" providerId="ADAL" clId="{FC5DC06E-B9A1-4220-93B5-A1BD01C4D7F0}" dt="2022-02-17T10:43:52.146" v="32"/>
          <ac:spMkLst>
            <pc:docMk/>
            <pc:sldMk cId="2767857539" sldId="2076136043"/>
            <ac:spMk id="893" creationId="{65E6DC5A-E7A7-4F6F-AC43-AC1A691A5877}"/>
          </ac:spMkLst>
        </pc:spChg>
        <pc:spChg chg="mod">
          <ac:chgData name="Roger Halbheer" userId="a256a7e3-d8e1-4cbe-a365-586ae11378d1" providerId="ADAL" clId="{FC5DC06E-B9A1-4220-93B5-A1BD01C4D7F0}" dt="2022-02-17T10:43:52.146" v="32"/>
          <ac:spMkLst>
            <pc:docMk/>
            <pc:sldMk cId="2767857539" sldId="2076136043"/>
            <ac:spMk id="895" creationId="{9D8B0F71-51E3-447E-8257-E7B724C8C370}"/>
          </ac:spMkLst>
        </pc:spChg>
        <pc:spChg chg="mod">
          <ac:chgData name="Roger Halbheer" userId="a256a7e3-d8e1-4cbe-a365-586ae11378d1" providerId="ADAL" clId="{FC5DC06E-B9A1-4220-93B5-A1BD01C4D7F0}" dt="2022-02-17T10:43:52.146" v="32"/>
          <ac:spMkLst>
            <pc:docMk/>
            <pc:sldMk cId="2767857539" sldId="2076136043"/>
            <ac:spMk id="897" creationId="{1F69A9D8-FA00-4C0E-B939-53F777A8A5FC}"/>
          </ac:spMkLst>
        </pc:spChg>
        <pc:spChg chg="mod">
          <ac:chgData name="Roger Halbheer" userId="a256a7e3-d8e1-4cbe-a365-586ae11378d1" providerId="ADAL" clId="{FC5DC06E-B9A1-4220-93B5-A1BD01C4D7F0}" dt="2022-02-17T10:43:52.146" v="32"/>
          <ac:spMkLst>
            <pc:docMk/>
            <pc:sldMk cId="2767857539" sldId="2076136043"/>
            <ac:spMk id="898" creationId="{E7117808-1796-426C-98E4-2EBC5FB0C02A}"/>
          </ac:spMkLst>
        </pc:spChg>
        <pc:spChg chg="mod">
          <ac:chgData name="Roger Halbheer" userId="a256a7e3-d8e1-4cbe-a365-586ae11378d1" providerId="ADAL" clId="{FC5DC06E-B9A1-4220-93B5-A1BD01C4D7F0}" dt="2022-02-17T10:43:52.146" v="32"/>
          <ac:spMkLst>
            <pc:docMk/>
            <pc:sldMk cId="2767857539" sldId="2076136043"/>
            <ac:spMk id="900" creationId="{057505C2-98D8-4C4B-8CB9-290091AAB398}"/>
          </ac:spMkLst>
        </pc:spChg>
        <pc:spChg chg="mod">
          <ac:chgData name="Roger Halbheer" userId="a256a7e3-d8e1-4cbe-a365-586ae11378d1" providerId="ADAL" clId="{FC5DC06E-B9A1-4220-93B5-A1BD01C4D7F0}" dt="2022-02-17T10:43:52.146" v="32"/>
          <ac:spMkLst>
            <pc:docMk/>
            <pc:sldMk cId="2767857539" sldId="2076136043"/>
            <ac:spMk id="901" creationId="{3D79563A-BC6B-44D5-91A9-43C575E90C31}"/>
          </ac:spMkLst>
        </pc:spChg>
        <pc:spChg chg="mod">
          <ac:chgData name="Roger Halbheer" userId="a256a7e3-d8e1-4cbe-a365-586ae11378d1" providerId="ADAL" clId="{FC5DC06E-B9A1-4220-93B5-A1BD01C4D7F0}" dt="2022-02-17T10:43:52.146" v="32"/>
          <ac:spMkLst>
            <pc:docMk/>
            <pc:sldMk cId="2767857539" sldId="2076136043"/>
            <ac:spMk id="903" creationId="{691B0320-A9DE-4855-862C-3B6DD936C087}"/>
          </ac:spMkLst>
        </pc:spChg>
        <pc:spChg chg="mod">
          <ac:chgData name="Roger Halbheer" userId="a256a7e3-d8e1-4cbe-a365-586ae11378d1" providerId="ADAL" clId="{FC5DC06E-B9A1-4220-93B5-A1BD01C4D7F0}" dt="2022-02-17T10:43:52.146" v="32"/>
          <ac:spMkLst>
            <pc:docMk/>
            <pc:sldMk cId="2767857539" sldId="2076136043"/>
            <ac:spMk id="904" creationId="{8D3E95C3-4F43-4F3D-A159-8CA18ACBC1B4}"/>
          </ac:spMkLst>
        </pc:spChg>
        <pc:spChg chg="mod">
          <ac:chgData name="Roger Halbheer" userId="a256a7e3-d8e1-4cbe-a365-586ae11378d1" providerId="ADAL" clId="{FC5DC06E-B9A1-4220-93B5-A1BD01C4D7F0}" dt="2022-02-17T10:43:52.146" v="32"/>
          <ac:spMkLst>
            <pc:docMk/>
            <pc:sldMk cId="2767857539" sldId="2076136043"/>
            <ac:spMk id="905" creationId="{67EB151F-CA56-4FA5-9BCE-9782FDAFA533}"/>
          </ac:spMkLst>
        </pc:spChg>
        <pc:spChg chg="mod">
          <ac:chgData name="Roger Halbheer" userId="a256a7e3-d8e1-4cbe-a365-586ae11378d1" providerId="ADAL" clId="{FC5DC06E-B9A1-4220-93B5-A1BD01C4D7F0}" dt="2022-02-17T10:43:52.146" v="32"/>
          <ac:spMkLst>
            <pc:docMk/>
            <pc:sldMk cId="2767857539" sldId="2076136043"/>
            <ac:spMk id="906" creationId="{629B1255-C56F-44D4-81CD-5687B95C9794}"/>
          </ac:spMkLst>
        </pc:spChg>
        <pc:spChg chg="mod">
          <ac:chgData name="Roger Halbheer" userId="a256a7e3-d8e1-4cbe-a365-586ae11378d1" providerId="ADAL" clId="{FC5DC06E-B9A1-4220-93B5-A1BD01C4D7F0}" dt="2022-02-17T10:43:52.146" v="32"/>
          <ac:spMkLst>
            <pc:docMk/>
            <pc:sldMk cId="2767857539" sldId="2076136043"/>
            <ac:spMk id="911" creationId="{68A2D342-DE27-4096-BFDD-F5BED5E1E91D}"/>
          </ac:spMkLst>
        </pc:spChg>
        <pc:spChg chg="mod">
          <ac:chgData name="Roger Halbheer" userId="a256a7e3-d8e1-4cbe-a365-586ae11378d1" providerId="ADAL" clId="{FC5DC06E-B9A1-4220-93B5-A1BD01C4D7F0}" dt="2022-02-17T10:43:52.146" v="32"/>
          <ac:spMkLst>
            <pc:docMk/>
            <pc:sldMk cId="2767857539" sldId="2076136043"/>
            <ac:spMk id="913" creationId="{6BFA60D5-D37F-4EBC-A9F4-BDC38F0858E3}"/>
          </ac:spMkLst>
        </pc:spChg>
        <pc:spChg chg="mod">
          <ac:chgData name="Roger Halbheer" userId="a256a7e3-d8e1-4cbe-a365-586ae11378d1" providerId="ADAL" clId="{FC5DC06E-B9A1-4220-93B5-A1BD01C4D7F0}" dt="2022-02-17T10:43:52.146" v="32"/>
          <ac:spMkLst>
            <pc:docMk/>
            <pc:sldMk cId="2767857539" sldId="2076136043"/>
            <ac:spMk id="914" creationId="{5837F2A4-E45E-467F-8081-A1DBFEF51C72}"/>
          </ac:spMkLst>
        </pc:spChg>
        <pc:spChg chg="mod">
          <ac:chgData name="Roger Halbheer" userId="a256a7e3-d8e1-4cbe-a365-586ae11378d1" providerId="ADAL" clId="{FC5DC06E-B9A1-4220-93B5-A1BD01C4D7F0}" dt="2022-02-17T10:43:52.146" v="32"/>
          <ac:spMkLst>
            <pc:docMk/>
            <pc:sldMk cId="2767857539" sldId="2076136043"/>
            <ac:spMk id="915" creationId="{63866682-8CBF-4DD8-B7F3-7AED5C728AC6}"/>
          </ac:spMkLst>
        </pc:spChg>
        <pc:spChg chg="add mod">
          <ac:chgData name="Roger Halbheer" userId="a256a7e3-d8e1-4cbe-a365-586ae11378d1" providerId="ADAL" clId="{FC5DC06E-B9A1-4220-93B5-A1BD01C4D7F0}" dt="2022-02-17T10:43:52.146" v="32"/>
          <ac:spMkLst>
            <pc:docMk/>
            <pc:sldMk cId="2767857539" sldId="2076136043"/>
            <ac:spMk id="925" creationId="{3B16CCF4-6DE6-432F-9474-744CD389F9AA}"/>
          </ac:spMkLst>
        </pc:spChg>
        <pc:spChg chg="add mod">
          <ac:chgData name="Roger Halbheer" userId="a256a7e3-d8e1-4cbe-a365-586ae11378d1" providerId="ADAL" clId="{FC5DC06E-B9A1-4220-93B5-A1BD01C4D7F0}" dt="2022-02-17T10:43:52.146" v="32"/>
          <ac:spMkLst>
            <pc:docMk/>
            <pc:sldMk cId="2767857539" sldId="2076136043"/>
            <ac:spMk id="926" creationId="{2192A248-36DC-4CD2-AFF7-0606EA6E047B}"/>
          </ac:spMkLst>
        </pc:spChg>
        <pc:spChg chg="add mod">
          <ac:chgData name="Roger Halbheer" userId="a256a7e3-d8e1-4cbe-a365-586ae11378d1" providerId="ADAL" clId="{FC5DC06E-B9A1-4220-93B5-A1BD01C4D7F0}" dt="2022-02-17T10:43:52.146" v="32"/>
          <ac:spMkLst>
            <pc:docMk/>
            <pc:sldMk cId="2767857539" sldId="2076136043"/>
            <ac:spMk id="927" creationId="{6DB7BE4F-F8D3-424A-A7F8-586E92131A3F}"/>
          </ac:spMkLst>
        </pc:spChg>
        <pc:spChg chg="mod">
          <ac:chgData name="Roger Halbheer" userId="a256a7e3-d8e1-4cbe-a365-586ae11378d1" providerId="ADAL" clId="{FC5DC06E-B9A1-4220-93B5-A1BD01C4D7F0}" dt="2022-02-17T10:43:52.146" v="32"/>
          <ac:spMkLst>
            <pc:docMk/>
            <pc:sldMk cId="2767857539" sldId="2076136043"/>
            <ac:spMk id="935" creationId="{BEA9CF7A-BEDA-49EF-A1DF-27B65681076E}"/>
          </ac:spMkLst>
        </pc:spChg>
        <pc:spChg chg="mod">
          <ac:chgData name="Roger Halbheer" userId="a256a7e3-d8e1-4cbe-a365-586ae11378d1" providerId="ADAL" clId="{FC5DC06E-B9A1-4220-93B5-A1BD01C4D7F0}" dt="2022-02-17T10:43:52.146" v="32"/>
          <ac:spMkLst>
            <pc:docMk/>
            <pc:sldMk cId="2767857539" sldId="2076136043"/>
            <ac:spMk id="936" creationId="{C383A49C-4730-4745-8982-2DA55048F99E}"/>
          </ac:spMkLst>
        </pc:spChg>
        <pc:spChg chg="mod">
          <ac:chgData name="Roger Halbheer" userId="a256a7e3-d8e1-4cbe-a365-586ae11378d1" providerId="ADAL" clId="{FC5DC06E-B9A1-4220-93B5-A1BD01C4D7F0}" dt="2022-02-17T10:43:52.146" v="32"/>
          <ac:spMkLst>
            <pc:docMk/>
            <pc:sldMk cId="2767857539" sldId="2076136043"/>
            <ac:spMk id="937" creationId="{55E459E0-F4CC-4B04-885F-65C49A7A0CEC}"/>
          </ac:spMkLst>
        </pc:spChg>
        <pc:spChg chg="mod">
          <ac:chgData name="Roger Halbheer" userId="a256a7e3-d8e1-4cbe-a365-586ae11378d1" providerId="ADAL" clId="{FC5DC06E-B9A1-4220-93B5-A1BD01C4D7F0}" dt="2022-02-17T10:43:52.146" v="32"/>
          <ac:spMkLst>
            <pc:docMk/>
            <pc:sldMk cId="2767857539" sldId="2076136043"/>
            <ac:spMk id="938" creationId="{675EB1DE-D475-4338-83EF-12B195252D55}"/>
          </ac:spMkLst>
        </pc:spChg>
        <pc:spChg chg="mod">
          <ac:chgData name="Roger Halbheer" userId="a256a7e3-d8e1-4cbe-a365-586ae11378d1" providerId="ADAL" clId="{FC5DC06E-B9A1-4220-93B5-A1BD01C4D7F0}" dt="2022-02-17T10:43:52.146" v="32"/>
          <ac:spMkLst>
            <pc:docMk/>
            <pc:sldMk cId="2767857539" sldId="2076136043"/>
            <ac:spMk id="940" creationId="{3214C9A3-9A36-4A02-BA1D-20E59CA815FA}"/>
          </ac:spMkLst>
        </pc:spChg>
        <pc:spChg chg="mod">
          <ac:chgData name="Roger Halbheer" userId="a256a7e3-d8e1-4cbe-a365-586ae11378d1" providerId="ADAL" clId="{FC5DC06E-B9A1-4220-93B5-A1BD01C4D7F0}" dt="2022-02-17T10:43:52.146" v="32"/>
          <ac:spMkLst>
            <pc:docMk/>
            <pc:sldMk cId="2767857539" sldId="2076136043"/>
            <ac:spMk id="941" creationId="{1D33FBDA-D19F-40F3-B2C2-FA7C4114C306}"/>
          </ac:spMkLst>
        </pc:spChg>
        <pc:spChg chg="mod">
          <ac:chgData name="Roger Halbheer" userId="a256a7e3-d8e1-4cbe-a365-586ae11378d1" providerId="ADAL" clId="{FC5DC06E-B9A1-4220-93B5-A1BD01C4D7F0}" dt="2022-02-17T10:43:52.146" v="32"/>
          <ac:spMkLst>
            <pc:docMk/>
            <pc:sldMk cId="2767857539" sldId="2076136043"/>
            <ac:spMk id="942" creationId="{ECFC4E19-7D6A-4E90-8280-28876D97A8C4}"/>
          </ac:spMkLst>
        </pc:spChg>
        <pc:spChg chg="mod">
          <ac:chgData name="Roger Halbheer" userId="a256a7e3-d8e1-4cbe-a365-586ae11378d1" providerId="ADAL" clId="{FC5DC06E-B9A1-4220-93B5-A1BD01C4D7F0}" dt="2022-02-17T10:43:52.146" v="32"/>
          <ac:spMkLst>
            <pc:docMk/>
            <pc:sldMk cId="2767857539" sldId="2076136043"/>
            <ac:spMk id="943" creationId="{7CBA6B76-D1D7-4B6F-91EE-5DEE12454779}"/>
          </ac:spMkLst>
        </pc:spChg>
        <pc:spChg chg="mod">
          <ac:chgData name="Roger Halbheer" userId="a256a7e3-d8e1-4cbe-a365-586ae11378d1" providerId="ADAL" clId="{FC5DC06E-B9A1-4220-93B5-A1BD01C4D7F0}" dt="2022-02-17T10:43:52.146" v="32"/>
          <ac:spMkLst>
            <pc:docMk/>
            <pc:sldMk cId="2767857539" sldId="2076136043"/>
            <ac:spMk id="944" creationId="{F128463E-BF09-45E0-B1EF-088CC2F85588}"/>
          </ac:spMkLst>
        </pc:spChg>
        <pc:spChg chg="mod">
          <ac:chgData name="Roger Halbheer" userId="a256a7e3-d8e1-4cbe-a365-586ae11378d1" providerId="ADAL" clId="{FC5DC06E-B9A1-4220-93B5-A1BD01C4D7F0}" dt="2022-02-17T10:43:52.146" v="32"/>
          <ac:spMkLst>
            <pc:docMk/>
            <pc:sldMk cId="2767857539" sldId="2076136043"/>
            <ac:spMk id="946" creationId="{1CA237F2-D153-4045-8289-1E24ED8FDFDB}"/>
          </ac:spMkLst>
        </pc:spChg>
        <pc:spChg chg="mod">
          <ac:chgData name="Roger Halbheer" userId="a256a7e3-d8e1-4cbe-a365-586ae11378d1" providerId="ADAL" clId="{FC5DC06E-B9A1-4220-93B5-A1BD01C4D7F0}" dt="2022-02-17T10:43:52.146" v="32"/>
          <ac:spMkLst>
            <pc:docMk/>
            <pc:sldMk cId="2767857539" sldId="2076136043"/>
            <ac:spMk id="948" creationId="{81F2DA5F-C258-434C-9DD3-1DAAC6309D96}"/>
          </ac:spMkLst>
        </pc:spChg>
        <pc:spChg chg="mod">
          <ac:chgData name="Roger Halbheer" userId="a256a7e3-d8e1-4cbe-a365-586ae11378d1" providerId="ADAL" clId="{FC5DC06E-B9A1-4220-93B5-A1BD01C4D7F0}" dt="2022-02-17T10:43:52.146" v="32"/>
          <ac:spMkLst>
            <pc:docMk/>
            <pc:sldMk cId="2767857539" sldId="2076136043"/>
            <ac:spMk id="949" creationId="{54B77384-F729-4A06-906D-242C37C87003}"/>
          </ac:spMkLst>
        </pc:spChg>
        <pc:spChg chg="mod">
          <ac:chgData name="Roger Halbheer" userId="a256a7e3-d8e1-4cbe-a365-586ae11378d1" providerId="ADAL" clId="{FC5DC06E-B9A1-4220-93B5-A1BD01C4D7F0}" dt="2022-02-17T10:43:52.146" v="32"/>
          <ac:spMkLst>
            <pc:docMk/>
            <pc:sldMk cId="2767857539" sldId="2076136043"/>
            <ac:spMk id="950" creationId="{1F287587-7836-42F1-918B-2B164BE52E81}"/>
          </ac:spMkLst>
        </pc:spChg>
        <pc:spChg chg="mod">
          <ac:chgData name="Roger Halbheer" userId="a256a7e3-d8e1-4cbe-a365-586ae11378d1" providerId="ADAL" clId="{FC5DC06E-B9A1-4220-93B5-A1BD01C4D7F0}" dt="2022-02-17T10:43:52.146" v="32"/>
          <ac:spMkLst>
            <pc:docMk/>
            <pc:sldMk cId="2767857539" sldId="2076136043"/>
            <ac:spMk id="951" creationId="{0ACF4FE9-FFC4-4DFD-A70F-470974DE11BC}"/>
          </ac:spMkLst>
        </pc:spChg>
        <pc:spChg chg="mod">
          <ac:chgData name="Roger Halbheer" userId="a256a7e3-d8e1-4cbe-a365-586ae11378d1" providerId="ADAL" clId="{FC5DC06E-B9A1-4220-93B5-A1BD01C4D7F0}" dt="2022-02-17T10:43:52.146" v="32"/>
          <ac:spMkLst>
            <pc:docMk/>
            <pc:sldMk cId="2767857539" sldId="2076136043"/>
            <ac:spMk id="952" creationId="{E3FD7516-94AD-4313-8EE1-D3B30200D8E9}"/>
          </ac:spMkLst>
        </pc:spChg>
        <pc:spChg chg="mod">
          <ac:chgData name="Roger Halbheer" userId="a256a7e3-d8e1-4cbe-a365-586ae11378d1" providerId="ADAL" clId="{FC5DC06E-B9A1-4220-93B5-A1BD01C4D7F0}" dt="2022-02-17T10:43:52.146" v="32"/>
          <ac:spMkLst>
            <pc:docMk/>
            <pc:sldMk cId="2767857539" sldId="2076136043"/>
            <ac:spMk id="953" creationId="{C8206621-DCFD-4C51-856E-3661F5FFA960}"/>
          </ac:spMkLst>
        </pc:spChg>
        <pc:spChg chg="mod">
          <ac:chgData name="Roger Halbheer" userId="a256a7e3-d8e1-4cbe-a365-586ae11378d1" providerId="ADAL" clId="{FC5DC06E-B9A1-4220-93B5-A1BD01C4D7F0}" dt="2022-02-17T10:43:52.146" v="32"/>
          <ac:spMkLst>
            <pc:docMk/>
            <pc:sldMk cId="2767857539" sldId="2076136043"/>
            <ac:spMk id="954" creationId="{D818F261-5EDF-450D-94D6-86F979DC2526}"/>
          </ac:spMkLst>
        </pc:spChg>
        <pc:spChg chg="mod">
          <ac:chgData name="Roger Halbheer" userId="a256a7e3-d8e1-4cbe-a365-586ae11378d1" providerId="ADAL" clId="{FC5DC06E-B9A1-4220-93B5-A1BD01C4D7F0}" dt="2022-02-17T10:43:52.146" v="32"/>
          <ac:spMkLst>
            <pc:docMk/>
            <pc:sldMk cId="2767857539" sldId="2076136043"/>
            <ac:spMk id="955" creationId="{EAF350BF-7E20-43F6-BFBB-610DF55C6D54}"/>
          </ac:spMkLst>
        </pc:spChg>
        <pc:spChg chg="mod">
          <ac:chgData name="Roger Halbheer" userId="a256a7e3-d8e1-4cbe-a365-586ae11378d1" providerId="ADAL" clId="{FC5DC06E-B9A1-4220-93B5-A1BD01C4D7F0}" dt="2022-02-17T10:43:52.146" v="32"/>
          <ac:spMkLst>
            <pc:docMk/>
            <pc:sldMk cId="2767857539" sldId="2076136043"/>
            <ac:spMk id="956" creationId="{2D99641C-EEF9-434D-8525-10E7FE255E20}"/>
          </ac:spMkLst>
        </pc:spChg>
        <pc:spChg chg="mod">
          <ac:chgData name="Roger Halbheer" userId="a256a7e3-d8e1-4cbe-a365-586ae11378d1" providerId="ADAL" clId="{FC5DC06E-B9A1-4220-93B5-A1BD01C4D7F0}" dt="2022-02-17T10:43:52.146" v="32"/>
          <ac:spMkLst>
            <pc:docMk/>
            <pc:sldMk cId="2767857539" sldId="2076136043"/>
            <ac:spMk id="958" creationId="{5413B812-3B5B-4808-8C60-C75236A5E63D}"/>
          </ac:spMkLst>
        </pc:spChg>
        <pc:spChg chg="mod">
          <ac:chgData name="Roger Halbheer" userId="a256a7e3-d8e1-4cbe-a365-586ae11378d1" providerId="ADAL" clId="{FC5DC06E-B9A1-4220-93B5-A1BD01C4D7F0}" dt="2022-02-17T10:43:52.146" v="32"/>
          <ac:spMkLst>
            <pc:docMk/>
            <pc:sldMk cId="2767857539" sldId="2076136043"/>
            <ac:spMk id="960" creationId="{36752876-A721-41E7-8CAF-1442F654F39B}"/>
          </ac:spMkLst>
        </pc:spChg>
        <pc:spChg chg="mod">
          <ac:chgData name="Roger Halbheer" userId="a256a7e3-d8e1-4cbe-a365-586ae11378d1" providerId="ADAL" clId="{FC5DC06E-B9A1-4220-93B5-A1BD01C4D7F0}" dt="2022-02-17T10:43:52.146" v="32"/>
          <ac:spMkLst>
            <pc:docMk/>
            <pc:sldMk cId="2767857539" sldId="2076136043"/>
            <ac:spMk id="961" creationId="{B8BA9104-C49B-4175-88D4-9F0532FFC657}"/>
          </ac:spMkLst>
        </pc:spChg>
        <pc:spChg chg="mod">
          <ac:chgData name="Roger Halbheer" userId="a256a7e3-d8e1-4cbe-a365-586ae11378d1" providerId="ADAL" clId="{FC5DC06E-B9A1-4220-93B5-A1BD01C4D7F0}" dt="2022-02-17T10:43:52.146" v="32"/>
          <ac:spMkLst>
            <pc:docMk/>
            <pc:sldMk cId="2767857539" sldId="2076136043"/>
            <ac:spMk id="962" creationId="{193BB6B2-7CC7-4A8C-B24F-E8A8A8B3DEDA}"/>
          </ac:spMkLst>
        </pc:spChg>
        <pc:spChg chg="mod">
          <ac:chgData name="Roger Halbheer" userId="a256a7e3-d8e1-4cbe-a365-586ae11378d1" providerId="ADAL" clId="{FC5DC06E-B9A1-4220-93B5-A1BD01C4D7F0}" dt="2022-02-17T10:43:52.146" v="32"/>
          <ac:spMkLst>
            <pc:docMk/>
            <pc:sldMk cId="2767857539" sldId="2076136043"/>
            <ac:spMk id="964" creationId="{82D82018-B9B3-4996-9DEC-4E653EDB557B}"/>
          </ac:spMkLst>
        </pc:spChg>
        <pc:spChg chg="mod">
          <ac:chgData name="Roger Halbheer" userId="a256a7e3-d8e1-4cbe-a365-586ae11378d1" providerId="ADAL" clId="{FC5DC06E-B9A1-4220-93B5-A1BD01C4D7F0}" dt="2022-02-17T10:43:52.146" v="32"/>
          <ac:spMkLst>
            <pc:docMk/>
            <pc:sldMk cId="2767857539" sldId="2076136043"/>
            <ac:spMk id="966" creationId="{7DFE7D0C-8ECF-4BA8-8822-2831705B80E9}"/>
          </ac:spMkLst>
        </pc:spChg>
        <pc:spChg chg="mod">
          <ac:chgData name="Roger Halbheer" userId="a256a7e3-d8e1-4cbe-a365-586ae11378d1" providerId="ADAL" clId="{FC5DC06E-B9A1-4220-93B5-A1BD01C4D7F0}" dt="2022-02-17T10:43:52.146" v="32"/>
          <ac:spMkLst>
            <pc:docMk/>
            <pc:sldMk cId="2767857539" sldId="2076136043"/>
            <ac:spMk id="967" creationId="{26D0896E-41E5-465C-8A4A-C969C3DFC3C1}"/>
          </ac:spMkLst>
        </pc:spChg>
        <pc:spChg chg="mod">
          <ac:chgData name="Roger Halbheer" userId="a256a7e3-d8e1-4cbe-a365-586ae11378d1" providerId="ADAL" clId="{FC5DC06E-B9A1-4220-93B5-A1BD01C4D7F0}" dt="2022-02-17T10:43:52.146" v="32"/>
          <ac:spMkLst>
            <pc:docMk/>
            <pc:sldMk cId="2767857539" sldId="2076136043"/>
            <ac:spMk id="968" creationId="{0CEA20FF-8A53-428C-BDFB-D8EA2AAA9AAF}"/>
          </ac:spMkLst>
        </pc:spChg>
        <pc:spChg chg="mod">
          <ac:chgData name="Roger Halbheer" userId="a256a7e3-d8e1-4cbe-a365-586ae11378d1" providerId="ADAL" clId="{FC5DC06E-B9A1-4220-93B5-A1BD01C4D7F0}" dt="2022-02-17T10:43:52.146" v="32"/>
          <ac:spMkLst>
            <pc:docMk/>
            <pc:sldMk cId="2767857539" sldId="2076136043"/>
            <ac:spMk id="969" creationId="{78245796-159D-4C63-BA7B-21F6FDA385A2}"/>
          </ac:spMkLst>
        </pc:spChg>
        <pc:spChg chg="mod">
          <ac:chgData name="Roger Halbheer" userId="a256a7e3-d8e1-4cbe-a365-586ae11378d1" providerId="ADAL" clId="{FC5DC06E-B9A1-4220-93B5-A1BD01C4D7F0}" dt="2022-02-17T10:43:52.146" v="32"/>
          <ac:spMkLst>
            <pc:docMk/>
            <pc:sldMk cId="2767857539" sldId="2076136043"/>
            <ac:spMk id="972" creationId="{D414D8EE-80DE-470D-9307-CDF74098AD9C}"/>
          </ac:spMkLst>
        </pc:spChg>
        <pc:spChg chg="mod">
          <ac:chgData name="Roger Halbheer" userId="a256a7e3-d8e1-4cbe-a365-586ae11378d1" providerId="ADAL" clId="{FC5DC06E-B9A1-4220-93B5-A1BD01C4D7F0}" dt="2022-02-17T10:43:52.146" v="32"/>
          <ac:spMkLst>
            <pc:docMk/>
            <pc:sldMk cId="2767857539" sldId="2076136043"/>
            <ac:spMk id="982" creationId="{671EAEAF-C97A-4DDE-99E6-84E25EF065E4}"/>
          </ac:spMkLst>
        </pc:spChg>
        <pc:spChg chg="mod">
          <ac:chgData name="Roger Halbheer" userId="a256a7e3-d8e1-4cbe-a365-586ae11378d1" providerId="ADAL" clId="{FC5DC06E-B9A1-4220-93B5-A1BD01C4D7F0}" dt="2022-02-17T10:43:52.146" v="32"/>
          <ac:spMkLst>
            <pc:docMk/>
            <pc:sldMk cId="2767857539" sldId="2076136043"/>
            <ac:spMk id="983" creationId="{2D7A35D9-AEA3-4F03-9D70-73EB08A2CC59}"/>
          </ac:spMkLst>
        </pc:spChg>
        <pc:spChg chg="mod">
          <ac:chgData name="Roger Halbheer" userId="a256a7e3-d8e1-4cbe-a365-586ae11378d1" providerId="ADAL" clId="{FC5DC06E-B9A1-4220-93B5-A1BD01C4D7F0}" dt="2022-02-17T10:43:52.146" v="32"/>
          <ac:spMkLst>
            <pc:docMk/>
            <pc:sldMk cId="2767857539" sldId="2076136043"/>
            <ac:spMk id="984" creationId="{66A82385-DB17-4452-B596-532EE4879373}"/>
          </ac:spMkLst>
        </pc:spChg>
        <pc:spChg chg="mod">
          <ac:chgData name="Roger Halbheer" userId="a256a7e3-d8e1-4cbe-a365-586ae11378d1" providerId="ADAL" clId="{FC5DC06E-B9A1-4220-93B5-A1BD01C4D7F0}" dt="2022-02-17T10:43:52.146" v="32"/>
          <ac:spMkLst>
            <pc:docMk/>
            <pc:sldMk cId="2767857539" sldId="2076136043"/>
            <ac:spMk id="985" creationId="{1DDEE811-66E5-4809-809F-845FF0E2F828}"/>
          </ac:spMkLst>
        </pc:spChg>
        <pc:spChg chg="mod">
          <ac:chgData name="Roger Halbheer" userId="a256a7e3-d8e1-4cbe-a365-586ae11378d1" providerId="ADAL" clId="{FC5DC06E-B9A1-4220-93B5-A1BD01C4D7F0}" dt="2022-02-17T10:43:52.146" v="32"/>
          <ac:spMkLst>
            <pc:docMk/>
            <pc:sldMk cId="2767857539" sldId="2076136043"/>
            <ac:spMk id="986" creationId="{2C5330C8-62BC-4E8A-97CF-93A087B7D037}"/>
          </ac:spMkLst>
        </pc:spChg>
        <pc:spChg chg="add mod">
          <ac:chgData name="Roger Halbheer" userId="a256a7e3-d8e1-4cbe-a365-586ae11378d1" providerId="ADAL" clId="{FC5DC06E-B9A1-4220-93B5-A1BD01C4D7F0}" dt="2022-02-17T10:43:52.146" v="32"/>
          <ac:spMkLst>
            <pc:docMk/>
            <pc:sldMk cId="2767857539" sldId="2076136043"/>
            <ac:spMk id="988" creationId="{4299AE37-257C-430B-A49F-BE4B977E4D14}"/>
          </ac:spMkLst>
        </pc:spChg>
        <pc:spChg chg="add mod">
          <ac:chgData name="Roger Halbheer" userId="a256a7e3-d8e1-4cbe-a365-586ae11378d1" providerId="ADAL" clId="{FC5DC06E-B9A1-4220-93B5-A1BD01C4D7F0}" dt="2022-02-17T10:43:52.146" v="32"/>
          <ac:spMkLst>
            <pc:docMk/>
            <pc:sldMk cId="2767857539" sldId="2076136043"/>
            <ac:spMk id="989" creationId="{AEF03886-2595-4493-8E17-68EBC1200B0D}"/>
          </ac:spMkLst>
        </pc:spChg>
        <pc:spChg chg="add mod">
          <ac:chgData name="Roger Halbheer" userId="a256a7e3-d8e1-4cbe-a365-586ae11378d1" providerId="ADAL" clId="{FC5DC06E-B9A1-4220-93B5-A1BD01C4D7F0}" dt="2022-02-17T10:43:52.146" v="32"/>
          <ac:spMkLst>
            <pc:docMk/>
            <pc:sldMk cId="2767857539" sldId="2076136043"/>
            <ac:spMk id="990" creationId="{069F891F-8CDB-42F8-9512-C202B43C6AC6}"/>
          </ac:spMkLst>
        </pc:spChg>
        <pc:spChg chg="add mod">
          <ac:chgData name="Roger Halbheer" userId="a256a7e3-d8e1-4cbe-a365-586ae11378d1" providerId="ADAL" clId="{FC5DC06E-B9A1-4220-93B5-A1BD01C4D7F0}" dt="2022-02-17T10:43:52.146" v="32"/>
          <ac:spMkLst>
            <pc:docMk/>
            <pc:sldMk cId="2767857539" sldId="2076136043"/>
            <ac:spMk id="991" creationId="{C1F4C4A0-589F-459B-B6DD-9B1882EB5C02}"/>
          </ac:spMkLst>
        </pc:spChg>
        <pc:spChg chg="mod">
          <ac:chgData name="Roger Halbheer" userId="a256a7e3-d8e1-4cbe-a365-586ae11378d1" providerId="ADAL" clId="{FC5DC06E-B9A1-4220-93B5-A1BD01C4D7F0}" dt="2022-02-17T10:43:52.146" v="32"/>
          <ac:spMkLst>
            <pc:docMk/>
            <pc:sldMk cId="2767857539" sldId="2076136043"/>
            <ac:spMk id="994" creationId="{3413F595-E3E8-4E7A-9BA9-8AC9DD438434}"/>
          </ac:spMkLst>
        </pc:spChg>
        <pc:spChg chg="mod">
          <ac:chgData name="Roger Halbheer" userId="a256a7e3-d8e1-4cbe-a365-586ae11378d1" providerId="ADAL" clId="{FC5DC06E-B9A1-4220-93B5-A1BD01C4D7F0}" dt="2022-02-17T10:43:52.146" v="32"/>
          <ac:spMkLst>
            <pc:docMk/>
            <pc:sldMk cId="2767857539" sldId="2076136043"/>
            <ac:spMk id="998" creationId="{0F6EC37D-1038-4D30-8B83-0788D20667DC}"/>
          </ac:spMkLst>
        </pc:spChg>
        <pc:spChg chg="mod">
          <ac:chgData name="Roger Halbheer" userId="a256a7e3-d8e1-4cbe-a365-586ae11378d1" providerId="ADAL" clId="{FC5DC06E-B9A1-4220-93B5-A1BD01C4D7F0}" dt="2022-02-17T10:43:52.146" v="32"/>
          <ac:spMkLst>
            <pc:docMk/>
            <pc:sldMk cId="2767857539" sldId="2076136043"/>
            <ac:spMk id="1000" creationId="{3E9E1229-C613-4856-83F8-9D2AE0754403}"/>
          </ac:spMkLst>
        </pc:spChg>
        <pc:spChg chg="mod">
          <ac:chgData name="Roger Halbheer" userId="a256a7e3-d8e1-4cbe-a365-586ae11378d1" providerId="ADAL" clId="{FC5DC06E-B9A1-4220-93B5-A1BD01C4D7F0}" dt="2022-02-17T10:43:52.146" v="32"/>
          <ac:spMkLst>
            <pc:docMk/>
            <pc:sldMk cId="2767857539" sldId="2076136043"/>
            <ac:spMk id="1001" creationId="{3AA2F69F-AE31-415B-847E-ECCF163BC649}"/>
          </ac:spMkLst>
        </pc:spChg>
        <pc:spChg chg="mod">
          <ac:chgData name="Roger Halbheer" userId="a256a7e3-d8e1-4cbe-a365-586ae11378d1" providerId="ADAL" clId="{FC5DC06E-B9A1-4220-93B5-A1BD01C4D7F0}" dt="2022-02-17T10:43:52.146" v="32"/>
          <ac:spMkLst>
            <pc:docMk/>
            <pc:sldMk cId="2767857539" sldId="2076136043"/>
            <ac:spMk id="1002" creationId="{CED46EFC-E650-41EE-9C3B-03D1C0FC0919}"/>
          </ac:spMkLst>
        </pc:spChg>
        <pc:spChg chg="mod">
          <ac:chgData name="Roger Halbheer" userId="a256a7e3-d8e1-4cbe-a365-586ae11378d1" providerId="ADAL" clId="{FC5DC06E-B9A1-4220-93B5-A1BD01C4D7F0}" dt="2022-02-17T10:43:52.146" v="32"/>
          <ac:spMkLst>
            <pc:docMk/>
            <pc:sldMk cId="2767857539" sldId="2076136043"/>
            <ac:spMk id="1004" creationId="{F074C3C2-6E1E-4A04-AF07-7A25C34E1DCA}"/>
          </ac:spMkLst>
        </pc:spChg>
        <pc:spChg chg="mod">
          <ac:chgData name="Roger Halbheer" userId="a256a7e3-d8e1-4cbe-a365-586ae11378d1" providerId="ADAL" clId="{FC5DC06E-B9A1-4220-93B5-A1BD01C4D7F0}" dt="2022-02-17T10:43:52.146" v="32"/>
          <ac:spMkLst>
            <pc:docMk/>
            <pc:sldMk cId="2767857539" sldId="2076136043"/>
            <ac:spMk id="1007" creationId="{0364801D-B6FB-4C9C-995C-BCB85936A42D}"/>
          </ac:spMkLst>
        </pc:spChg>
        <pc:spChg chg="mod">
          <ac:chgData name="Roger Halbheer" userId="a256a7e3-d8e1-4cbe-a365-586ae11378d1" providerId="ADAL" clId="{FC5DC06E-B9A1-4220-93B5-A1BD01C4D7F0}" dt="2022-02-17T10:43:52.146" v="32"/>
          <ac:spMkLst>
            <pc:docMk/>
            <pc:sldMk cId="2767857539" sldId="2076136043"/>
            <ac:spMk id="1008" creationId="{08771547-136F-4BD3-95ED-186D3EF9DDA0}"/>
          </ac:spMkLst>
        </pc:spChg>
        <pc:spChg chg="mod">
          <ac:chgData name="Roger Halbheer" userId="a256a7e3-d8e1-4cbe-a365-586ae11378d1" providerId="ADAL" clId="{FC5DC06E-B9A1-4220-93B5-A1BD01C4D7F0}" dt="2022-02-17T10:43:52.146" v="32"/>
          <ac:spMkLst>
            <pc:docMk/>
            <pc:sldMk cId="2767857539" sldId="2076136043"/>
            <ac:spMk id="1009" creationId="{16D5D322-BDAF-4405-A4D9-986E013D0C70}"/>
          </ac:spMkLst>
        </pc:spChg>
        <pc:spChg chg="mod">
          <ac:chgData name="Roger Halbheer" userId="a256a7e3-d8e1-4cbe-a365-586ae11378d1" providerId="ADAL" clId="{FC5DC06E-B9A1-4220-93B5-A1BD01C4D7F0}" dt="2022-02-17T10:43:52.146" v="32"/>
          <ac:spMkLst>
            <pc:docMk/>
            <pc:sldMk cId="2767857539" sldId="2076136043"/>
            <ac:spMk id="1010" creationId="{6EF80705-5A87-42E9-8287-F84ECE5C8524}"/>
          </ac:spMkLst>
        </pc:spChg>
        <pc:spChg chg="mod">
          <ac:chgData name="Roger Halbheer" userId="a256a7e3-d8e1-4cbe-a365-586ae11378d1" providerId="ADAL" clId="{FC5DC06E-B9A1-4220-93B5-A1BD01C4D7F0}" dt="2022-02-17T10:43:52.146" v="32"/>
          <ac:spMkLst>
            <pc:docMk/>
            <pc:sldMk cId="2767857539" sldId="2076136043"/>
            <ac:spMk id="1011" creationId="{D855C24C-EAC6-4354-AD4A-7C5797A8FEF2}"/>
          </ac:spMkLst>
        </pc:spChg>
        <pc:spChg chg="mod">
          <ac:chgData name="Roger Halbheer" userId="a256a7e3-d8e1-4cbe-a365-586ae11378d1" providerId="ADAL" clId="{FC5DC06E-B9A1-4220-93B5-A1BD01C4D7F0}" dt="2022-02-17T10:43:52.146" v="32"/>
          <ac:spMkLst>
            <pc:docMk/>
            <pc:sldMk cId="2767857539" sldId="2076136043"/>
            <ac:spMk id="1012" creationId="{B5E7A95D-F4DF-4487-9B58-3CB3157CD6DE}"/>
          </ac:spMkLst>
        </pc:spChg>
        <pc:spChg chg="mod">
          <ac:chgData name="Roger Halbheer" userId="a256a7e3-d8e1-4cbe-a365-586ae11378d1" providerId="ADAL" clId="{FC5DC06E-B9A1-4220-93B5-A1BD01C4D7F0}" dt="2022-02-17T10:43:52.146" v="32"/>
          <ac:spMkLst>
            <pc:docMk/>
            <pc:sldMk cId="2767857539" sldId="2076136043"/>
            <ac:spMk id="1014" creationId="{024B5DD0-785B-4202-B719-12C9095A8A54}"/>
          </ac:spMkLst>
        </pc:spChg>
        <pc:spChg chg="mod">
          <ac:chgData name="Roger Halbheer" userId="a256a7e3-d8e1-4cbe-a365-586ae11378d1" providerId="ADAL" clId="{FC5DC06E-B9A1-4220-93B5-A1BD01C4D7F0}" dt="2022-02-17T10:43:52.146" v="32"/>
          <ac:spMkLst>
            <pc:docMk/>
            <pc:sldMk cId="2767857539" sldId="2076136043"/>
            <ac:spMk id="1015" creationId="{C83D77D2-E3A3-42F3-937F-F8FE26FA3FB7}"/>
          </ac:spMkLst>
        </pc:spChg>
        <pc:spChg chg="add mod">
          <ac:chgData name="Roger Halbheer" userId="a256a7e3-d8e1-4cbe-a365-586ae11378d1" providerId="ADAL" clId="{FC5DC06E-B9A1-4220-93B5-A1BD01C4D7F0}" dt="2022-02-17T10:43:52.146" v="32"/>
          <ac:spMkLst>
            <pc:docMk/>
            <pc:sldMk cId="2767857539" sldId="2076136043"/>
            <ac:spMk id="1016" creationId="{31DA647B-371C-49BA-9050-ECA8D249BA5A}"/>
          </ac:spMkLst>
        </pc:spChg>
        <pc:grpChg chg="del">
          <ac:chgData name="Roger Halbheer" userId="a256a7e3-d8e1-4cbe-a365-586ae11378d1" providerId="ADAL" clId="{FC5DC06E-B9A1-4220-93B5-A1BD01C4D7F0}" dt="2022-02-17T10:43:38.348" v="25" actId="478"/>
          <ac:grpSpMkLst>
            <pc:docMk/>
            <pc:sldMk cId="2767857539" sldId="2076136043"/>
            <ac:grpSpMk id="168" creationId="{56D17A45-A018-47B2-9E9E-B513C05E0AA5}"/>
          </ac:grpSpMkLst>
        </pc:grpChg>
        <pc:grpChg chg="del">
          <ac:chgData name="Roger Halbheer" userId="a256a7e3-d8e1-4cbe-a365-586ae11378d1" providerId="ADAL" clId="{FC5DC06E-B9A1-4220-93B5-A1BD01C4D7F0}" dt="2022-02-17T10:43:38.348" v="25" actId="478"/>
          <ac:grpSpMkLst>
            <pc:docMk/>
            <pc:sldMk cId="2767857539" sldId="2076136043"/>
            <ac:grpSpMk id="177" creationId="{8D491D40-9FD7-4A37-B7BA-E039E7D4D031}"/>
          </ac:grpSpMkLst>
        </pc:grpChg>
        <pc:grpChg chg="del">
          <ac:chgData name="Roger Halbheer" userId="a256a7e3-d8e1-4cbe-a365-586ae11378d1" providerId="ADAL" clId="{FC5DC06E-B9A1-4220-93B5-A1BD01C4D7F0}" dt="2022-02-17T10:43:38.348" v="25" actId="478"/>
          <ac:grpSpMkLst>
            <pc:docMk/>
            <pc:sldMk cId="2767857539" sldId="2076136043"/>
            <ac:grpSpMk id="181" creationId="{B5A06FCD-A830-4CE2-B3EF-8748A3944F47}"/>
          </ac:grpSpMkLst>
        </pc:grpChg>
        <pc:grpChg chg="del">
          <ac:chgData name="Roger Halbheer" userId="a256a7e3-d8e1-4cbe-a365-586ae11378d1" providerId="ADAL" clId="{FC5DC06E-B9A1-4220-93B5-A1BD01C4D7F0}" dt="2022-02-17T10:43:38.348" v="25" actId="478"/>
          <ac:grpSpMkLst>
            <pc:docMk/>
            <pc:sldMk cId="2767857539" sldId="2076136043"/>
            <ac:grpSpMk id="188" creationId="{81B53E60-CA88-4627-871C-5F7471391DE9}"/>
          </ac:grpSpMkLst>
        </pc:grpChg>
        <pc:grpChg chg="add del mod">
          <ac:chgData name="Roger Halbheer" userId="a256a7e3-d8e1-4cbe-a365-586ae11378d1" providerId="ADAL" clId="{FC5DC06E-B9A1-4220-93B5-A1BD01C4D7F0}" dt="2022-02-17T10:43:41.578" v="27"/>
          <ac:grpSpMkLst>
            <pc:docMk/>
            <pc:sldMk cId="2767857539" sldId="2076136043"/>
            <ac:grpSpMk id="192" creationId="{0A577928-68A9-483C-B6BE-C3ABAC44E874}"/>
          </ac:grpSpMkLst>
        </pc:grpChg>
        <pc:grpChg chg="add del mod">
          <ac:chgData name="Roger Halbheer" userId="a256a7e3-d8e1-4cbe-a365-586ae11378d1" providerId="ADAL" clId="{FC5DC06E-B9A1-4220-93B5-A1BD01C4D7F0}" dt="2022-02-17T10:43:41.578" v="27"/>
          <ac:grpSpMkLst>
            <pc:docMk/>
            <pc:sldMk cId="2767857539" sldId="2076136043"/>
            <ac:grpSpMk id="204" creationId="{26A611BA-7172-4EB8-9E9E-7876BF9431AC}"/>
          </ac:grpSpMkLst>
        </pc:grpChg>
        <pc:grpChg chg="mod">
          <ac:chgData name="Roger Halbheer" userId="a256a7e3-d8e1-4cbe-a365-586ae11378d1" providerId="ADAL" clId="{FC5DC06E-B9A1-4220-93B5-A1BD01C4D7F0}" dt="2022-02-17T10:43:39.497" v="26"/>
          <ac:grpSpMkLst>
            <pc:docMk/>
            <pc:sldMk cId="2767857539" sldId="2076136043"/>
            <ac:grpSpMk id="206" creationId="{36884A0F-4A5E-4343-AA63-FD1FF8377979}"/>
          </ac:grpSpMkLst>
        </pc:grpChg>
        <pc:grpChg chg="add del mod">
          <ac:chgData name="Roger Halbheer" userId="a256a7e3-d8e1-4cbe-a365-586ae11378d1" providerId="ADAL" clId="{FC5DC06E-B9A1-4220-93B5-A1BD01C4D7F0}" dt="2022-02-17T10:43:41.578" v="27"/>
          <ac:grpSpMkLst>
            <pc:docMk/>
            <pc:sldMk cId="2767857539" sldId="2076136043"/>
            <ac:grpSpMk id="209" creationId="{E12130DA-7BC0-42C1-8A48-228542D0D12D}"/>
          </ac:grpSpMkLst>
        </pc:grpChg>
        <pc:grpChg chg="mod">
          <ac:chgData name="Roger Halbheer" userId="a256a7e3-d8e1-4cbe-a365-586ae11378d1" providerId="ADAL" clId="{FC5DC06E-B9A1-4220-93B5-A1BD01C4D7F0}" dt="2022-02-17T10:43:39.497" v="26"/>
          <ac:grpSpMkLst>
            <pc:docMk/>
            <pc:sldMk cId="2767857539" sldId="2076136043"/>
            <ac:grpSpMk id="211" creationId="{D04FFE42-2D39-4B0F-B75B-54F2CDD425B8}"/>
          </ac:grpSpMkLst>
        </pc:grpChg>
        <pc:grpChg chg="add del mod">
          <ac:chgData name="Roger Halbheer" userId="a256a7e3-d8e1-4cbe-a365-586ae11378d1" providerId="ADAL" clId="{FC5DC06E-B9A1-4220-93B5-A1BD01C4D7F0}" dt="2022-02-17T10:43:41.578" v="27"/>
          <ac:grpSpMkLst>
            <pc:docMk/>
            <pc:sldMk cId="2767857539" sldId="2076136043"/>
            <ac:grpSpMk id="215" creationId="{AEEDBDC7-C1A4-46DB-85C5-51329E77AB48}"/>
          </ac:grpSpMkLst>
        </pc:grpChg>
        <pc:grpChg chg="mod">
          <ac:chgData name="Roger Halbheer" userId="a256a7e3-d8e1-4cbe-a365-586ae11378d1" providerId="ADAL" clId="{FC5DC06E-B9A1-4220-93B5-A1BD01C4D7F0}" dt="2022-02-17T10:43:39.497" v="26"/>
          <ac:grpSpMkLst>
            <pc:docMk/>
            <pc:sldMk cId="2767857539" sldId="2076136043"/>
            <ac:grpSpMk id="216" creationId="{CFE58B56-9ACC-495B-A96A-D2F05A5381A5}"/>
          </ac:grpSpMkLst>
        </pc:grpChg>
        <pc:grpChg chg="mod">
          <ac:chgData name="Roger Halbheer" userId="a256a7e3-d8e1-4cbe-a365-586ae11378d1" providerId="ADAL" clId="{FC5DC06E-B9A1-4220-93B5-A1BD01C4D7F0}" dt="2022-02-17T10:43:39.497" v="26"/>
          <ac:grpSpMkLst>
            <pc:docMk/>
            <pc:sldMk cId="2767857539" sldId="2076136043"/>
            <ac:grpSpMk id="223" creationId="{DFB61FAF-7AD5-4FCE-9180-385EA97BA1C7}"/>
          </ac:grpSpMkLst>
        </pc:grpChg>
        <pc:grpChg chg="add del mod">
          <ac:chgData name="Roger Halbheer" userId="a256a7e3-d8e1-4cbe-a365-586ae11378d1" providerId="ADAL" clId="{FC5DC06E-B9A1-4220-93B5-A1BD01C4D7F0}" dt="2022-02-17T10:43:41.578" v="27"/>
          <ac:grpSpMkLst>
            <pc:docMk/>
            <pc:sldMk cId="2767857539" sldId="2076136043"/>
            <ac:grpSpMk id="230" creationId="{57395763-3EA2-48EF-B350-A62262152BD5}"/>
          </ac:grpSpMkLst>
        </pc:grpChg>
        <pc:grpChg chg="mod">
          <ac:chgData name="Roger Halbheer" userId="a256a7e3-d8e1-4cbe-a365-586ae11378d1" providerId="ADAL" clId="{FC5DC06E-B9A1-4220-93B5-A1BD01C4D7F0}" dt="2022-02-17T10:43:39.497" v="26"/>
          <ac:grpSpMkLst>
            <pc:docMk/>
            <pc:sldMk cId="2767857539" sldId="2076136043"/>
            <ac:grpSpMk id="231" creationId="{1FE60C6B-8FAC-4414-90CF-B8C6A5A53B75}"/>
          </ac:grpSpMkLst>
        </pc:grpChg>
        <pc:grpChg chg="mod">
          <ac:chgData name="Roger Halbheer" userId="a256a7e3-d8e1-4cbe-a365-586ae11378d1" providerId="ADAL" clId="{FC5DC06E-B9A1-4220-93B5-A1BD01C4D7F0}" dt="2022-02-17T10:43:39.497" v="26"/>
          <ac:grpSpMkLst>
            <pc:docMk/>
            <pc:sldMk cId="2767857539" sldId="2076136043"/>
            <ac:grpSpMk id="234" creationId="{33BE7898-D25C-4C70-875B-98AE366E85E5}"/>
          </ac:grpSpMkLst>
        </pc:grpChg>
        <pc:grpChg chg="mod">
          <ac:chgData name="Roger Halbheer" userId="a256a7e3-d8e1-4cbe-a365-586ae11378d1" providerId="ADAL" clId="{FC5DC06E-B9A1-4220-93B5-A1BD01C4D7F0}" dt="2022-02-17T10:43:39.497" v="26"/>
          <ac:grpSpMkLst>
            <pc:docMk/>
            <pc:sldMk cId="2767857539" sldId="2076136043"/>
            <ac:grpSpMk id="235" creationId="{92CFEBE1-3E80-4442-BC42-E268184D7070}"/>
          </ac:grpSpMkLst>
        </pc:grpChg>
        <pc:grpChg chg="mod">
          <ac:chgData name="Roger Halbheer" userId="a256a7e3-d8e1-4cbe-a365-586ae11378d1" providerId="ADAL" clId="{FC5DC06E-B9A1-4220-93B5-A1BD01C4D7F0}" dt="2022-02-17T10:43:39.497" v="26"/>
          <ac:grpSpMkLst>
            <pc:docMk/>
            <pc:sldMk cId="2767857539" sldId="2076136043"/>
            <ac:grpSpMk id="236" creationId="{BDF531F7-949C-4E92-89A1-25DD00EE9BF0}"/>
          </ac:grpSpMkLst>
        </pc:grpChg>
        <pc:grpChg chg="mod">
          <ac:chgData name="Roger Halbheer" userId="a256a7e3-d8e1-4cbe-a365-586ae11378d1" providerId="ADAL" clId="{FC5DC06E-B9A1-4220-93B5-A1BD01C4D7F0}" dt="2022-02-17T10:43:39.497" v="26"/>
          <ac:grpSpMkLst>
            <pc:docMk/>
            <pc:sldMk cId="2767857539" sldId="2076136043"/>
            <ac:grpSpMk id="237" creationId="{5690B6D9-D721-42FE-BD92-8D7906AA1F87}"/>
          </ac:grpSpMkLst>
        </pc:grpChg>
        <pc:grpChg chg="mod">
          <ac:chgData name="Roger Halbheer" userId="a256a7e3-d8e1-4cbe-a365-586ae11378d1" providerId="ADAL" clId="{FC5DC06E-B9A1-4220-93B5-A1BD01C4D7F0}" dt="2022-02-17T10:43:39.497" v="26"/>
          <ac:grpSpMkLst>
            <pc:docMk/>
            <pc:sldMk cId="2767857539" sldId="2076136043"/>
            <ac:grpSpMk id="248" creationId="{FA6996C1-9569-4658-975D-3F317000691E}"/>
          </ac:grpSpMkLst>
        </pc:grpChg>
        <pc:grpChg chg="mod">
          <ac:chgData name="Roger Halbheer" userId="a256a7e3-d8e1-4cbe-a365-586ae11378d1" providerId="ADAL" clId="{FC5DC06E-B9A1-4220-93B5-A1BD01C4D7F0}" dt="2022-02-17T10:43:39.497" v="26"/>
          <ac:grpSpMkLst>
            <pc:docMk/>
            <pc:sldMk cId="2767857539" sldId="2076136043"/>
            <ac:grpSpMk id="249" creationId="{C263F9F3-ADA2-459F-B18D-FA771CECBF94}"/>
          </ac:grpSpMkLst>
        </pc:grpChg>
        <pc:grpChg chg="mod">
          <ac:chgData name="Roger Halbheer" userId="a256a7e3-d8e1-4cbe-a365-586ae11378d1" providerId="ADAL" clId="{FC5DC06E-B9A1-4220-93B5-A1BD01C4D7F0}" dt="2022-02-17T10:43:39.497" v="26"/>
          <ac:grpSpMkLst>
            <pc:docMk/>
            <pc:sldMk cId="2767857539" sldId="2076136043"/>
            <ac:grpSpMk id="255" creationId="{291F5DDA-32B9-4244-A136-48DE83762A13}"/>
          </ac:grpSpMkLst>
        </pc:grpChg>
        <pc:grpChg chg="add del mod">
          <ac:chgData name="Roger Halbheer" userId="a256a7e3-d8e1-4cbe-a365-586ae11378d1" providerId="ADAL" clId="{FC5DC06E-B9A1-4220-93B5-A1BD01C4D7F0}" dt="2022-02-17T10:43:41.578" v="27"/>
          <ac:grpSpMkLst>
            <pc:docMk/>
            <pc:sldMk cId="2767857539" sldId="2076136043"/>
            <ac:grpSpMk id="260" creationId="{37538E4C-6BFB-4982-83C7-52B478E590CA}"/>
          </ac:grpSpMkLst>
        </pc:grpChg>
        <pc:grpChg chg="mod">
          <ac:chgData name="Roger Halbheer" userId="a256a7e3-d8e1-4cbe-a365-586ae11378d1" providerId="ADAL" clId="{FC5DC06E-B9A1-4220-93B5-A1BD01C4D7F0}" dt="2022-02-17T10:43:39.497" v="26"/>
          <ac:grpSpMkLst>
            <pc:docMk/>
            <pc:sldMk cId="2767857539" sldId="2076136043"/>
            <ac:grpSpMk id="261" creationId="{239742ED-4C2D-4E96-8CE2-4CAD3FB732BE}"/>
          </ac:grpSpMkLst>
        </pc:grpChg>
        <pc:grpChg chg="mod">
          <ac:chgData name="Roger Halbheer" userId="a256a7e3-d8e1-4cbe-a365-586ae11378d1" providerId="ADAL" clId="{FC5DC06E-B9A1-4220-93B5-A1BD01C4D7F0}" dt="2022-02-17T10:43:39.497" v="26"/>
          <ac:grpSpMkLst>
            <pc:docMk/>
            <pc:sldMk cId="2767857539" sldId="2076136043"/>
            <ac:grpSpMk id="264" creationId="{FD78C1CB-397F-4BDF-9259-BA3A4A569D4F}"/>
          </ac:grpSpMkLst>
        </pc:grpChg>
        <pc:grpChg chg="mod">
          <ac:chgData name="Roger Halbheer" userId="a256a7e3-d8e1-4cbe-a365-586ae11378d1" providerId="ADAL" clId="{FC5DC06E-B9A1-4220-93B5-A1BD01C4D7F0}" dt="2022-02-17T10:43:39.497" v="26"/>
          <ac:grpSpMkLst>
            <pc:docMk/>
            <pc:sldMk cId="2767857539" sldId="2076136043"/>
            <ac:grpSpMk id="265" creationId="{06242A78-F9D5-47DE-8FBE-1B568CB9EEAE}"/>
          </ac:grpSpMkLst>
        </pc:grpChg>
        <pc:grpChg chg="add del mod">
          <ac:chgData name="Roger Halbheer" userId="a256a7e3-d8e1-4cbe-a365-586ae11378d1" providerId="ADAL" clId="{FC5DC06E-B9A1-4220-93B5-A1BD01C4D7F0}" dt="2022-02-17T10:43:41.578" v="27"/>
          <ac:grpSpMkLst>
            <pc:docMk/>
            <pc:sldMk cId="2767857539" sldId="2076136043"/>
            <ac:grpSpMk id="279" creationId="{7C9A06E5-8A5A-41FC-91E7-48EDC26DB05E}"/>
          </ac:grpSpMkLst>
        </pc:grpChg>
        <pc:grpChg chg="add del mod">
          <ac:chgData name="Roger Halbheer" userId="a256a7e3-d8e1-4cbe-a365-586ae11378d1" providerId="ADAL" clId="{FC5DC06E-B9A1-4220-93B5-A1BD01C4D7F0}" dt="2022-02-17T10:43:41.578" v="27"/>
          <ac:grpSpMkLst>
            <pc:docMk/>
            <pc:sldMk cId="2767857539" sldId="2076136043"/>
            <ac:grpSpMk id="283" creationId="{006AD2DC-2F88-4BEE-AD14-6C8A4C35C570}"/>
          </ac:grpSpMkLst>
        </pc:grpChg>
        <pc:grpChg chg="add del mod">
          <ac:chgData name="Roger Halbheer" userId="a256a7e3-d8e1-4cbe-a365-586ae11378d1" providerId="ADAL" clId="{FC5DC06E-B9A1-4220-93B5-A1BD01C4D7F0}" dt="2022-02-17T10:43:41.578" v="27"/>
          <ac:grpSpMkLst>
            <pc:docMk/>
            <pc:sldMk cId="2767857539" sldId="2076136043"/>
            <ac:grpSpMk id="286" creationId="{8EF0EF0B-3C91-4B3B-974E-98481F75736E}"/>
          </ac:grpSpMkLst>
        </pc:grpChg>
        <pc:grpChg chg="mod">
          <ac:chgData name="Roger Halbheer" userId="a256a7e3-d8e1-4cbe-a365-586ae11378d1" providerId="ADAL" clId="{FC5DC06E-B9A1-4220-93B5-A1BD01C4D7F0}" dt="2022-02-17T10:43:39.497" v="26"/>
          <ac:grpSpMkLst>
            <pc:docMk/>
            <pc:sldMk cId="2767857539" sldId="2076136043"/>
            <ac:grpSpMk id="288" creationId="{D09D7E57-7CB4-4418-845F-AFC43F6A7843}"/>
          </ac:grpSpMkLst>
        </pc:grpChg>
        <pc:grpChg chg="add del mod">
          <ac:chgData name="Roger Halbheer" userId="a256a7e3-d8e1-4cbe-a365-586ae11378d1" providerId="ADAL" clId="{FC5DC06E-B9A1-4220-93B5-A1BD01C4D7F0}" dt="2022-02-17T10:43:41.578" v="27"/>
          <ac:grpSpMkLst>
            <pc:docMk/>
            <pc:sldMk cId="2767857539" sldId="2076136043"/>
            <ac:grpSpMk id="291" creationId="{BAE47E71-87A5-4EC5-AAE4-14515AFBB115}"/>
          </ac:grpSpMkLst>
        </pc:grpChg>
        <pc:grpChg chg="mod">
          <ac:chgData name="Roger Halbheer" userId="a256a7e3-d8e1-4cbe-a365-586ae11378d1" providerId="ADAL" clId="{FC5DC06E-B9A1-4220-93B5-A1BD01C4D7F0}" dt="2022-02-17T10:43:39.497" v="26"/>
          <ac:grpSpMkLst>
            <pc:docMk/>
            <pc:sldMk cId="2767857539" sldId="2076136043"/>
            <ac:grpSpMk id="292" creationId="{D38E9B08-A4F9-42CD-910A-3752871A0963}"/>
          </ac:grpSpMkLst>
        </pc:grpChg>
        <pc:grpChg chg="mod">
          <ac:chgData name="Roger Halbheer" userId="a256a7e3-d8e1-4cbe-a365-586ae11378d1" providerId="ADAL" clId="{FC5DC06E-B9A1-4220-93B5-A1BD01C4D7F0}" dt="2022-02-17T10:43:39.497" v="26"/>
          <ac:grpSpMkLst>
            <pc:docMk/>
            <pc:sldMk cId="2767857539" sldId="2076136043"/>
            <ac:grpSpMk id="293" creationId="{C23CC962-72A8-4409-8795-CF7055893716}"/>
          </ac:grpSpMkLst>
        </pc:grpChg>
        <pc:grpChg chg="del">
          <ac:chgData name="Roger Halbheer" userId="a256a7e3-d8e1-4cbe-a365-586ae11378d1" providerId="ADAL" clId="{FC5DC06E-B9A1-4220-93B5-A1BD01C4D7F0}" dt="2022-02-17T10:43:38.348" v="25" actId="478"/>
          <ac:grpSpMkLst>
            <pc:docMk/>
            <pc:sldMk cId="2767857539" sldId="2076136043"/>
            <ac:grpSpMk id="295" creationId="{A8F34200-B139-49D3-B673-D28DCC3DB699}"/>
          </ac:grpSpMkLst>
        </pc:grpChg>
        <pc:grpChg chg="mod">
          <ac:chgData name="Roger Halbheer" userId="a256a7e3-d8e1-4cbe-a365-586ae11378d1" providerId="ADAL" clId="{FC5DC06E-B9A1-4220-93B5-A1BD01C4D7F0}" dt="2022-02-17T10:43:39.497" v="26"/>
          <ac:grpSpMkLst>
            <pc:docMk/>
            <pc:sldMk cId="2767857539" sldId="2076136043"/>
            <ac:grpSpMk id="299" creationId="{A326FC6D-942D-4BBC-A99A-EF431FAE6640}"/>
          </ac:grpSpMkLst>
        </pc:grpChg>
        <pc:grpChg chg="add del mod">
          <ac:chgData name="Roger Halbheer" userId="a256a7e3-d8e1-4cbe-a365-586ae11378d1" providerId="ADAL" clId="{FC5DC06E-B9A1-4220-93B5-A1BD01C4D7F0}" dt="2022-02-17T10:43:41.578" v="27"/>
          <ac:grpSpMkLst>
            <pc:docMk/>
            <pc:sldMk cId="2767857539" sldId="2076136043"/>
            <ac:grpSpMk id="304" creationId="{D829023E-94B0-4814-A2E2-C37A819F1814}"/>
          </ac:grpSpMkLst>
        </pc:grpChg>
        <pc:grpChg chg="mod">
          <ac:chgData name="Roger Halbheer" userId="a256a7e3-d8e1-4cbe-a365-586ae11378d1" providerId="ADAL" clId="{FC5DC06E-B9A1-4220-93B5-A1BD01C4D7F0}" dt="2022-02-17T10:43:39.497" v="26"/>
          <ac:grpSpMkLst>
            <pc:docMk/>
            <pc:sldMk cId="2767857539" sldId="2076136043"/>
            <ac:grpSpMk id="305" creationId="{44FB25EE-BEB9-47A9-B4CB-B7D34AE1F885}"/>
          </ac:grpSpMkLst>
        </pc:grpChg>
        <pc:grpChg chg="mod">
          <ac:chgData name="Roger Halbheer" userId="a256a7e3-d8e1-4cbe-a365-586ae11378d1" providerId="ADAL" clId="{FC5DC06E-B9A1-4220-93B5-A1BD01C4D7F0}" dt="2022-02-17T10:43:39.497" v="26"/>
          <ac:grpSpMkLst>
            <pc:docMk/>
            <pc:sldMk cId="2767857539" sldId="2076136043"/>
            <ac:grpSpMk id="313" creationId="{0F514647-BBC1-4C19-8767-134D5ECFF632}"/>
          </ac:grpSpMkLst>
        </pc:grpChg>
        <pc:grpChg chg="add del mod">
          <ac:chgData name="Roger Halbheer" userId="a256a7e3-d8e1-4cbe-a365-586ae11378d1" providerId="ADAL" clId="{FC5DC06E-B9A1-4220-93B5-A1BD01C4D7F0}" dt="2022-02-17T10:43:41.578" v="27"/>
          <ac:grpSpMkLst>
            <pc:docMk/>
            <pc:sldMk cId="2767857539" sldId="2076136043"/>
            <ac:grpSpMk id="320" creationId="{EC580801-FCCE-4326-BCD9-38E25912D413}"/>
          </ac:grpSpMkLst>
        </pc:grpChg>
        <pc:grpChg chg="mod">
          <ac:chgData name="Roger Halbheer" userId="a256a7e3-d8e1-4cbe-a365-586ae11378d1" providerId="ADAL" clId="{FC5DC06E-B9A1-4220-93B5-A1BD01C4D7F0}" dt="2022-02-17T10:43:39.497" v="26"/>
          <ac:grpSpMkLst>
            <pc:docMk/>
            <pc:sldMk cId="2767857539" sldId="2076136043"/>
            <ac:grpSpMk id="322" creationId="{85CE46F9-5B19-4ED7-A488-C56175FD0595}"/>
          </ac:grpSpMkLst>
        </pc:grpChg>
        <pc:grpChg chg="add del mod">
          <ac:chgData name="Roger Halbheer" userId="a256a7e3-d8e1-4cbe-a365-586ae11378d1" providerId="ADAL" clId="{FC5DC06E-B9A1-4220-93B5-A1BD01C4D7F0}" dt="2022-02-17T10:43:41.578" v="27"/>
          <ac:grpSpMkLst>
            <pc:docMk/>
            <pc:sldMk cId="2767857539" sldId="2076136043"/>
            <ac:grpSpMk id="327" creationId="{FD5B1B6B-7ABE-4DE0-B01A-07CAF50132AE}"/>
          </ac:grpSpMkLst>
        </pc:grpChg>
        <pc:grpChg chg="add del mod">
          <ac:chgData name="Roger Halbheer" userId="a256a7e3-d8e1-4cbe-a365-586ae11378d1" providerId="ADAL" clId="{FC5DC06E-B9A1-4220-93B5-A1BD01C4D7F0}" dt="2022-02-17T10:43:41.578" v="27"/>
          <ac:grpSpMkLst>
            <pc:docMk/>
            <pc:sldMk cId="2767857539" sldId="2076136043"/>
            <ac:grpSpMk id="331" creationId="{480D5BE5-8CAB-4B54-BE4B-BA3AFFD0F882}"/>
          </ac:grpSpMkLst>
        </pc:grpChg>
        <pc:grpChg chg="del">
          <ac:chgData name="Roger Halbheer" userId="a256a7e3-d8e1-4cbe-a365-586ae11378d1" providerId="ADAL" clId="{FC5DC06E-B9A1-4220-93B5-A1BD01C4D7F0}" dt="2022-02-17T10:43:38.348" v="25" actId="478"/>
          <ac:grpSpMkLst>
            <pc:docMk/>
            <pc:sldMk cId="2767857539" sldId="2076136043"/>
            <ac:grpSpMk id="348" creationId="{027BA125-4983-4BF2-9192-AE96CC23B8B5}"/>
          </ac:grpSpMkLst>
        </pc:grpChg>
        <pc:grpChg chg="del">
          <ac:chgData name="Roger Halbheer" userId="a256a7e3-d8e1-4cbe-a365-586ae11378d1" providerId="ADAL" clId="{FC5DC06E-B9A1-4220-93B5-A1BD01C4D7F0}" dt="2022-02-17T10:43:38.348" v="25" actId="478"/>
          <ac:grpSpMkLst>
            <pc:docMk/>
            <pc:sldMk cId="2767857539" sldId="2076136043"/>
            <ac:grpSpMk id="391" creationId="{602381A7-3AB2-45D6-962C-9D5B670A667D}"/>
          </ac:grpSpMkLst>
        </pc:grpChg>
        <pc:grpChg chg="del">
          <ac:chgData name="Roger Halbheer" userId="a256a7e3-d8e1-4cbe-a365-586ae11378d1" providerId="ADAL" clId="{FC5DC06E-B9A1-4220-93B5-A1BD01C4D7F0}" dt="2022-02-17T10:43:38.348" v="25" actId="478"/>
          <ac:grpSpMkLst>
            <pc:docMk/>
            <pc:sldMk cId="2767857539" sldId="2076136043"/>
            <ac:grpSpMk id="413" creationId="{734BA797-A8C3-4CCE-993E-9C516B7D9287}"/>
          </ac:grpSpMkLst>
        </pc:grpChg>
        <pc:grpChg chg="del">
          <ac:chgData name="Roger Halbheer" userId="a256a7e3-d8e1-4cbe-a365-586ae11378d1" providerId="ADAL" clId="{FC5DC06E-B9A1-4220-93B5-A1BD01C4D7F0}" dt="2022-02-17T10:43:38.348" v="25" actId="478"/>
          <ac:grpSpMkLst>
            <pc:docMk/>
            <pc:sldMk cId="2767857539" sldId="2076136043"/>
            <ac:grpSpMk id="424" creationId="{483DA83E-2A80-4683-87CC-26066A18071C}"/>
          </ac:grpSpMkLst>
        </pc:grpChg>
        <pc:grpChg chg="del">
          <ac:chgData name="Roger Halbheer" userId="a256a7e3-d8e1-4cbe-a365-586ae11378d1" providerId="ADAL" clId="{FC5DC06E-B9A1-4220-93B5-A1BD01C4D7F0}" dt="2022-02-17T10:43:38.348" v="25" actId="478"/>
          <ac:grpSpMkLst>
            <pc:docMk/>
            <pc:sldMk cId="2767857539" sldId="2076136043"/>
            <ac:grpSpMk id="434" creationId="{38D65BD2-E205-4911-A1C5-E5FD1CE187B2}"/>
          </ac:grpSpMkLst>
        </pc:grpChg>
        <pc:grpChg chg="mod">
          <ac:chgData name="Roger Halbheer" userId="a256a7e3-d8e1-4cbe-a365-586ae11378d1" providerId="ADAL" clId="{FC5DC06E-B9A1-4220-93B5-A1BD01C4D7F0}" dt="2022-02-17T10:43:39.497" v="26"/>
          <ac:grpSpMkLst>
            <pc:docMk/>
            <pc:sldMk cId="2767857539" sldId="2076136043"/>
            <ac:grpSpMk id="439" creationId="{B2D83CAC-B18F-4947-8128-AB660853BEC6}"/>
          </ac:grpSpMkLst>
        </pc:grpChg>
        <pc:grpChg chg="add del mod">
          <ac:chgData name="Roger Halbheer" userId="a256a7e3-d8e1-4cbe-a365-586ae11378d1" providerId="ADAL" clId="{FC5DC06E-B9A1-4220-93B5-A1BD01C4D7F0}" dt="2022-02-17T10:43:41.578" v="27"/>
          <ac:grpSpMkLst>
            <pc:docMk/>
            <pc:sldMk cId="2767857539" sldId="2076136043"/>
            <ac:grpSpMk id="443" creationId="{1B712A8F-30A0-4668-9021-CAB195239820}"/>
          </ac:grpSpMkLst>
        </pc:grpChg>
        <pc:grpChg chg="mod">
          <ac:chgData name="Roger Halbheer" userId="a256a7e3-d8e1-4cbe-a365-586ae11378d1" providerId="ADAL" clId="{FC5DC06E-B9A1-4220-93B5-A1BD01C4D7F0}" dt="2022-02-17T10:43:39.497" v="26"/>
          <ac:grpSpMkLst>
            <pc:docMk/>
            <pc:sldMk cId="2767857539" sldId="2076136043"/>
            <ac:grpSpMk id="445" creationId="{7B65929E-0010-42EC-9EC2-51E54A1E90D0}"/>
          </ac:grpSpMkLst>
        </pc:grpChg>
        <pc:grpChg chg="mod">
          <ac:chgData name="Roger Halbheer" userId="a256a7e3-d8e1-4cbe-a365-586ae11378d1" providerId="ADAL" clId="{FC5DC06E-B9A1-4220-93B5-A1BD01C4D7F0}" dt="2022-02-17T10:43:39.497" v="26"/>
          <ac:grpSpMkLst>
            <pc:docMk/>
            <pc:sldMk cId="2767857539" sldId="2076136043"/>
            <ac:grpSpMk id="447" creationId="{4D3DD243-F303-4E7C-A2A9-BF3F4D7E44AE}"/>
          </ac:grpSpMkLst>
        </pc:grpChg>
        <pc:grpChg chg="add del mod">
          <ac:chgData name="Roger Halbheer" userId="a256a7e3-d8e1-4cbe-a365-586ae11378d1" providerId="ADAL" clId="{FC5DC06E-B9A1-4220-93B5-A1BD01C4D7F0}" dt="2022-02-17T10:43:41.578" v="27"/>
          <ac:grpSpMkLst>
            <pc:docMk/>
            <pc:sldMk cId="2767857539" sldId="2076136043"/>
            <ac:grpSpMk id="450" creationId="{D7BCC26B-E953-472A-94E0-882AD0B56574}"/>
          </ac:grpSpMkLst>
        </pc:grpChg>
        <pc:grpChg chg="mod">
          <ac:chgData name="Roger Halbheer" userId="a256a7e3-d8e1-4cbe-a365-586ae11378d1" providerId="ADAL" clId="{FC5DC06E-B9A1-4220-93B5-A1BD01C4D7F0}" dt="2022-02-17T10:43:39.497" v="26"/>
          <ac:grpSpMkLst>
            <pc:docMk/>
            <pc:sldMk cId="2767857539" sldId="2076136043"/>
            <ac:grpSpMk id="452" creationId="{9DE55EF7-70A3-46C6-BEB4-02DE3E6F6287}"/>
          </ac:grpSpMkLst>
        </pc:grpChg>
        <pc:grpChg chg="mod">
          <ac:chgData name="Roger Halbheer" userId="a256a7e3-d8e1-4cbe-a365-586ae11378d1" providerId="ADAL" clId="{FC5DC06E-B9A1-4220-93B5-A1BD01C4D7F0}" dt="2022-02-17T10:43:39.497" v="26"/>
          <ac:grpSpMkLst>
            <pc:docMk/>
            <pc:sldMk cId="2767857539" sldId="2076136043"/>
            <ac:grpSpMk id="454" creationId="{8266F983-5F14-4A7C-B504-00242F80B305}"/>
          </ac:grpSpMkLst>
        </pc:grpChg>
        <pc:grpChg chg="add del mod">
          <ac:chgData name="Roger Halbheer" userId="a256a7e3-d8e1-4cbe-a365-586ae11378d1" providerId="ADAL" clId="{FC5DC06E-B9A1-4220-93B5-A1BD01C4D7F0}" dt="2022-02-17T10:43:41.578" v="27"/>
          <ac:grpSpMkLst>
            <pc:docMk/>
            <pc:sldMk cId="2767857539" sldId="2076136043"/>
            <ac:grpSpMk id="458" creationId="{4EA33127-5D8D-473F-B400-D568CD3254A6}"/>
          </ac:grpSpMkLst>
        </pc:grpChg>
        <pc:grpChg chg="add del mod">
          <ac:chgData name="Roger Halbheer" userId="a256a7e3-d8e1-4cbe-a365-586ae11378d1" providerId="ADAL" clId="{FC5DC06E-B9A1-4220-93B5-A1BD01C4D7F0}" dt="2022-02-17T10:43:41.578" v="27"/>
          <ac:grpSpMkLst>
            <pc:docMk/>
            <pc:sldMk cId="2767857539" sldId="2076136043"/>
            <ac:grpSpMk id="470" creationId="{DC93ED40-7D2F-4528-91EC-8E2F40377741}"/>
          </ac:grpSpMkLst>
        </pc:grpChg>
        <pc:grpChg chg="add del mod">
          <ac:chgData name="Roger Halbheer" userId="a256a7e3-d8e1-4cbe-a365-586ae11378d1" providerId="ADAL" clId="{FC5DC06E-B9A1-4220-93B5-A1BD01C4D7F0}" dt="2022-02-17T10:43:41.578" v="27"/>
          <ac:grpSpMkLst>
            <pc:docMk/>
            <pc:sldMk cId="2767857539" sldId="2076136043"/>
            <ac:grpSpMk id="482" creationId="{B6E07AEE-DB64-41F7-B493-816AE929DCB0}"/>
          </ac:grpSpMkLst>
        </pc:grpChg>
        <pc:grpChg chg="add del mod">
          <ac:chgData name="Roger Halbheer" userId="a256a7e3-d8e1-4cbe-a365-586ae11378d1" providerId="ADAL" clId="{FC5DC06E-B9A1-4220-93B5-A1BD01C4D7F0}" dt="2022-02-17T10:43:41.578" v="27"/>
          <ac:grpSpMkLst>
            <pc:docMk/>
            <pc:sldMk cId="2767857539" sldId="2076136043"/>
            <ac:grpSpMk id="487" creationId="{6133D9C5-E993-409F-9027-00A1BF6F4BEC}"/>
          </ac:grpSpMkLst>
        </pc:grpChg>
        <pc:grpChg chg="mod">
          <ac:chgData name="Roger Halbheer" userId="a256a7e3-d8e1-4cbe-a365-586ae11378d1" providerId="ADAL" clId="{FC5DC06E-B9A1-4220-93B5-A1BD01C4D7F0}" dt="2022-02-17T10:43:39.497" v="26"/>
          <ac:grpSpMkLst>
            <pc:docMk/>
            <pc:sldMk cId="2767857539" sldId="2076136043"/>
            <ac:grpSpMk id="488" creationId="{F5CA8FB3-460A-4CA6-B00D-2BD76EFE513A}"/>
          </ac:grpSpMkLst>
        </pc:grpChg>
        <pc:grpChg chg="mod">
          <ac:chgData name="Roger Halbheer" userId="a256a7e3-d8e1-4cbe-a365-586ae11378d1" providerId="ADAL" clId="{FC5DC06E-B9A1-4220-93B5-A1BD01C4D7F0}" dt="2022-02-17T10:43:39.497" v="26"/>
          <ac:grpSpMkLst>
            <pc:docMk/>
            <pc:sldMk cId="2767857539" sldId="2076136043"/>
            <ac:grpSpMk id="491" creationId="{978880EB-7405-4E34-89BE-9D4E1EB6B1D1}"/>
          </ac:grpSpMkLst>
        </pc:grpChg>
        <pc:grpChg chg="add del mod">
          <ac:chgData name="Roger Halbheer" userId="a256a7e3-d8e1-4cbe-a365-586ae11378d1" providerId="ADAL" clId="{FC5DC06E-B9A1-4220-93B5-A1BD01C4D7F0}" dt="2022-02-17T10:43:41.578" v="27"/>
          <ac:grpSpMkLst>
            <pc:docMk/>
            <pc:sldMk cId="2767857539" sldId="2076136043"/>
            <ac:grpSpMk id="499" creationId="{E110692D-4D1B-4680-9D19-155E4AC17E83}"/>
          </ac:grpSpMkLst>
        </pc:grpChg>
        <pc:grpChg chg="mod">
          <ac:chgData name="Roger Halbheer" userId="a256a7e3-d8e1-4cbe-a365-586ae11378d1" providerId="ADAL" clId="{FC5DC06E-B9A1-4220-93B5-A1BD01C4D7F0}" dt="2022-02-17T10:43:39.497" v="26"/>
          <ac:grpSpMkLst>
            <pc:docMk/>
            <pc:sldMk cId="2767857539" sldId="2076136043"/>
            <ac:grpSpMk id="506" creationId="{D9DF13B7-5708-4E3B-B255-E320DD26ECF3}"/>
          </ac:grpSpMkLst>
        </pc:grpChg>
        <pc:grpChg chg="add del mod">
          <ac:chgData name="Roger Halbheer" userId="a256a7e3-d8e1-4cbe-a365-586ae11378d1" providerId="ADAL" clId="{FC5DC06E-B9A1-4220-93B5-A1BD01C4D7F0}" dt="2022-02-17T10:43:41.578" v="27"/>
          <ac:grpSpMkLst>
            <pc:docMk/>
            <pc:sldMk cId="2767857539" sldId="2076136043"/>
            <ac:grpSpMk id="514" creationId="{0516FF0E-0509-4C38-97EC-23ABF4C142BC}"/>
          </ac:grpSpMkLst>
        </pc:grpChg>
        <pc:grpChg chg="add del mod">
          <ac:chgData name="Roger Halbheer" userId="a256a7e3-d8e1-4cbe-a365-586ae11378d1" providerId="ADAL" clId="{FC5DC06E-B9A1-4220-93B5-A1BD01C4D7F0}" dt="2022-02-17T10:43:41.578" v="27"/>
          <ac:grpSpMkLst>
            <pc:docMk/>
            <pc:sldMk cId="2767857539" sldId="2076136043"/>
            <ac:grpSpMk id="524" creationId="{E8192A11-3A01-4818-80A0-87B6462B6AD2}"/>
          </ac:grpSpMkLst>
        </pc:grpChg>
        <pc:grpChg chg="mod">
          <ac:chgData name="Roger Halbheer" userId="a256a7e3-d8e1-4cbe-a365-586ae11378d1" providerId="ADAL" clId="{FC5DC06E-B9A1-4220-93B5-A1BD01C4D7F0}" dt="2022-02-17T10:43:39.497" v="26"/>
          <ac:grpSpMkLst>
            <pc:docMk/>
            <pc:sldMk cId="2767857539" sldId="2076136043"/>
            <ac:grpSpMk id="525" creationId="{670F3858-1847-485D-B12E-2161BF4EC482}"/>
          </ac:grpSpMkLst>
        </pc:grpChg>
        <pc:grpChg chg="mod">
          <ac:chgData name="Roger Halbheer" userId="a256a7e3-d8e1-4cbe-a365-586ae11378d1" providerId="ADAL" clId="{FC5DC06E-B9A1-4220-93B5-A1BD01C4D7F0}" dt="2022-02-17T10:43:39.497" v="26"/>
          <ac:grpSpMkLst>
            <pc:docMk/>
            <pc:sldMk cId="2767857539" sldId="2076136043"/>
            <ac:grpSpMk id="529" creationId="{B22FD050-F192-4648-B420-343FB88AA465}"/>
          </ac:grpSpMkLst>
        </pc:grpChg>
        <pc:grpChg chg="mod">
          <ac:chgData name="Roger Halbheer" userId="a256a7e3-d8e1-4cbe-a365-586ae11378d1" providerId="ADAL" clId="{FC5DC06E-B9A1-4220-93B5-A1BD01C4D7F0}" dt="2022-02-17T10:43:39.497" v="26"/>
          <ac:grpSpMkLst>
            <pc:docMk/>
            <pc:sldMk cId="2767857539" sldId="2076136043"/>
            <ac:grpSpMk id="532" creationId="{9C798778-7186-4C55-92CC-A4311834ECC7}"/>
          </ac:grpSpMkLst>
        </pc:grpChg>
        <pc:grpChg chg="mod">
          <ac:chgData name="Roger Halbheer" userId="a256a7e3-d8e1-4cbe-a365-586ae11378d1" providerId="ADAL" clId="{FC5DC06E-B9A1-4220-93B5-A1BD01C4D7F0}" dt="2022-02-17T10:43:39.497" v="26"/>
          <ac:grpSpMkLst>
            <pc:docMk/>
            <pc:sldMk cId="2767857539" sldId="2076136043"/>
            <ac:grpSpMk id="534" creationId="{D4648C78-85F6-4F59-9F78-E89E638C3343}"/>
          </ac:grpSpMkLst>
        </pc:grpChg>
        <pc:grpChg chg="mod">
          <ac:chgData name="Roger Halbheer" userId="a256a7e3-d8e1-4cbe-a365-586ae11378d1" providerId="ADAL" clId="{FC5DC06E-B9A1-4220-93B5-A1BD01C4D7F0}" dt="2022-02-17T10:43:39.497" v="26"/>
          <ac:grpSpMkLst>
            <pc:docMk/>
            <pc:sldMk cId="2767857539" sldId="2076136043"/>
            <ac:grpSpMk id="540" creationId="{6BDA294E-82AC-4D36-A5CA-32919F79F900}"/>
          </ac:grpSpMkLst>
        </pc:grpChg>
        <pc:grpChg chg="add del mod">
          <ac:chgData name="Roger Halbheer" userId="a256a7e3-d8e1-4cbe-a365-586ae11378d1" providerId="ADAL" clId="{FC5DC06E-B9A1-4220-93B5-A1BD01C4D7F0}" dt="2022-02-17T10:43:41.578" v="27"/>
          <ac:grpSpMkLst>
            <pc:docMk/>
            <pc:sldMk cId="2767857539" sldId="2076136043"/>
            <ac:grpSpMk id="546" creationId="{146AC300-A3DE-4B14-85F0-C43510706F05}"/>
          </ac:grpSpMkLst>
        </pc:grpChg>
        <pc:grpChg chg="add del mod">
          <ac:chgData name="Roger Halbheer" userId="a256a7e3-d8e1-4cbe-a365-586ae11378d1" providerId="ADAL" clId="{FC5DC06E-B9A1-4220-93B5-A1BD01C4D7F0}" dt="2022-02-17T10:43:41.578" v="27"/>
          <ac:grpSpMkLst>
            <pc:docMk/>
            <pc:sldMk cId="2767857539" sldId="2076136043"/>
            <ac:grpSpMk id="554" creationId="{0365C053-2E36-4C29-B057-D0C2C949DFBA}"/>
          </ac:grpSpMkLst>
        </pc:grpChg>
        <pc:grpChg chg="mod">
          <ac:chgData name="Roger Halbheer" userId="a256a7e3-d8e1-4cbe-a365-586ae11378d1" providerId="ADAL" clId="{FC5DC06E-B9A1-4220-93B5-A1BD01C4D7F0}" dt="2022-02-17T10:43:39.497" v="26"/>
          <ac:grpSpMkLst>
            <pc:docMk/>
            <pc:sldMk cId="2767857539" sldId="2076136043"/>
            <ac:grpSpMk id="555" creationId="{762AB418-00D0-4D53-801E-F4D5F38462E3}"/>
          </ac:grpSpMkLst>
        </pc:grpChg>
        <pc:grpChg chg="mod">
          <ac:chgData name="Roger Halbheer" userId="a256a7e3-d8e1-4cbe-a365-586ae11378d1" providerId="ADAL" clId="{FC5DC06E-B9A1-4220-93B5-A1BD01C4D7F0}" dt="2022-02-17T10:43:39.497" v="26"/>
          <ac:grpSpMkLst>
            <pc:docMk/>
            <pc:sldMk cId="2767857539" sldId="2076136043"/>
            <ac:grpSpMk id="556" creationId="{8DC81EF6-19C7-4C7D-947C-1E3C9EAF49EA}"/>
          </ac:grpSpMkLst>
        </pc:grpChg>
        <pc:grpChg chg="mod">
          <ac:chgData name="Roger Halbheer" userId="a256a7e3-d8e1-4cbe-a365-586ae11378d1" providerId="ADAL" clId="{FC5DC06E-B9A1-4220-93B5-A1BD01C4D7F0}" dt="2022-02-17T10:43:39.497" v="26"/>
          <ac:grpSpMkLst>
            <pc:docMk/>
            <pc:sldMk cId="2767857539" sldId="2076136043"/>
            <ac:grpSpMk id="557" creationId="{B73717B6-09EE-4808-AF63-30D464721FBE}"/>
          </ac:grpSpMkLst>
        </pc:grpChg>
        <pc:grpChg chg="mod">
          <ac:chgData name="Roger Halbheer" userId="a256a7e3-d8e1-4cbe-a365-586ae11378d1" providerId="ADAL" clId="{FC5DC06E-B9A1-4220-93B5-A1BD01C4D7F0}" dt="2022-02-17T10:43:39.497" v="26"/>
          <ac:grpSpMkLst>
            <pc:docMk/>
            <pc:sldMk cId="2767857539" sldId="2076136043"/>
            <ac:grpSpMk id="563" creationId="{34F3549B-E43C-47F3-A4BB-22EC3FEA57FD}"/>
          </ac:grpSpMkLst>
        </pc:grpChg>
        <pc:grpChg chg="mod">
          <ac:chgData name="Roger Halbheer" userId="a256a7e3-d8e1-4cbe-a365-586ae11378d1" providerId="ADAL" clId="{FC5DC06E-B9A1-4220-93B5-A1BD01C4D7F0}" dt="2022-02-17T10:43:39.497" v="26"/>
          <ac:grpSpMkLst>
            <pc:docMk/>
            <pc:sldMk cId="2767857539" sldId="2076136043"/>
            <ac:grpSpMk id="565" creationId="{8DB26784-D7F8-4222-9D5E-1D3D4853BB55}"/>
          </ac:grpSpMkLst>
        </pc:grpChg>
        <pc:grpChg chg="mod">
          <ac:chgData name="Roger Halbheer" userId="a256a7e3-d8e1-4cbe-a365-586ae11378d1" providerId="ADAL" clId="{FC5DC06E-B9A1-4220-93B5-A1BD01C4D7F0}" dt="2022-02-17T10:43:39.497" v="26"/>
          <ac:grpSpMkLst>
            <pc:docMk/>
            <pc:sldMk cId="2767857539" sldId="2076136043"/>
            <ac:grpSpMk id="567" creationId="{C9B18AF6-24A5-4D60-BEF8-D07615B99063}"/>
          </ac:grpSpMkLst>
        </pc:grpChg>
        <pc:grpChg chg="mod">
          <ac:chgData name="Roger Halbheer" userId="a256a7e3-d8e1-4cbe-a365-586ae11378d1" providerId="ADAL" clId="{FC5DC06E-B9A1-4220-93B5-A1BD01C4D7F0}" dt="2022-02-17T10:43:39.497" v="26"/>
          <ac:grpSpMkLst>
            <pc:docMk/>
            <pc:sldMk cId="2767857539" sldId="2076136043"/>
            <ac:grpSpMk id="568" creationId="{525AA5EB-7ED8-4C79-A65B-0E9208AB58B5}"/>
          </ac:grpSpMkLst>
        </pc:grpChg>
        <pc:grpChg chg="mod">
          <ac:chgData name="Roger Halbheer" userId="a256a7e3-d8e1-4cbe-a365-586ae11378d1" providerId="ADAL" clId="{FC5DC06E-B9A1-4220-93B5-A1BD01C4D7F0}" dt="2022-02-17T10:43:39.497" v="26"/>
          <ac:grpSpMkLst>
            <pc:docMk/>
            <pc:sldMk cId="2767857539" sldId="2076136043"/>
            <ac:grpSpMk id="571" creationId="{0B2A6D86-D60A-4809-AE19-7CA7F464CDFE}"/>
          </ac:grpSpMkLst>
        </pc:grpChg>
        <pc:grpChg chg="mod">
          <ac:chgData name="Roger Halbheer" userId="a256a7e3-d8e1-4cbe-a365-586ae11378d1" providerId="ADAL" clId="{FC5DC06E-B9A1-4220-93B5-A1BD01C4D7F0}" dt="2022-02-17T10:43:39.497" v="26"/>
          <ac:grpSpMkLst>
            <pc:docMk/>
            <pc:sldMk cId="2767857539" sldId="2076136043"/>
            <ac:grpSpMk id="572" creationId="{AB56487B-0892-45A6-B4E2-BBDB687D5601}"/>
          </ac:grpSpMkLst>
        </pc:grpChg>
        <pc:grpChg chg="mod">
          <ac:chgData name="Roger Halbheer" userId="a256a7e3-d8e1-4cbe-a365-586ae11378d1" providerId="ADAL" clId="{FC5DC06E-B9A1-4220-93B5-A1BD01C4D7F0}" dt="2022-02-17T10:43:39.497" v="26"/>
          <ac:grpSpMkLst>
            <pc:docMk/>
            <pc:sldMk cId="2767857539" sldId="2076136043"/>
            <ac:grpSpMk id="579" creationId="{CAE02904-A654-40BE-B640-2DA8834C35BE}"/>
          </ac:grpSpMkLst>
        </pc:grpChg>
        <pc:grpChg chg="mod">
          <ac:chgData name="Roger Halbheer" userId="a256a7e3-d8e1-4cbe-a365-586ae11378d1" providerId="ADAL" clId="{FC5DC06E-B9A1-4220-93B5-A1BD01C4D7F0}" dt="2022-02-17T10:43:39.497" v="26"/>
          <ac:grpSpMkLst>
            <pc:docMk/>
            <pc:sldMk cId="2767857539" sldId="2076136043"/>
            <ac:grpSpMk id="580" creationId="{868FB006-AF42-42E1-9A01-905F52C29A0C}"/>
          </ac:grpSpMkLst>
        </pc:grpChg>
        <pc:grpChg chg="mod">
          <ac:chgData name="Roger Halbheer" userId="a256a7e3-d8e1-4cbe-a365-586ae11378d1" providerId="ADAL" clId="{FC5DC06E-B9A1-4220-93B5-A1BD01C4D7F0}" dt="2022-02-17T10:43:39.497" v="26"/>
          <ac:grpSpMkLst>
            <pc:docMk/>
            <pc:sldMk cId="2767857539" sldId="2076136043"/>
            <ac:grpSpMk id="581" creationId="{B0857567-BB4C-4217-B5B7-E41CDE4E3845}"/>
          </ac:grpSpMkLst>
        </pc:grpChg>
        <pc:grpChg chg="mod">
          <ac:chgData name="Roger Halbheer" userId="a256a7e3-d8e1-4cbe-a365-586ae11378d1" providerId="ADAL" clId="{FC5DC06E-B9A1-4220-93B5-A1BD01C4D7F0}" dt="2022-02-17T10:43:39.497" v="26"/>
          <ac:grpSpMkLst>
            <pc:docMk/>
            <pc:sldMk cId="2767857539" sldId="2076136043"/>
            <ac:grpSpMk id="582" creationId="{7EF9B1E0-AEF3-460A-97B6-DF9BE3E5C6A6}"/>
          </ac:grpSpMkLst>
        </pc:grpChg>
        <pc:grpChg chg="mod">
          <ac:chgData name="Roger Halbheer" userId="a256a7e3-d8e1-4cbe-a365-586ae11378d1" providerId="ADAL" clId="{FC5DC06E-B9A1-4220-93B5-A1BD01C4D7F0}" dt="2022-02-17T10:43:39.497" v="26"/>
          <ac:grpSpMkLst>
            <pc:docMk/>
            <pc:sldMk cId="2767857539" sldId="2076136043"/>
            <ac:grpSpMk id="583" creationId="{6B1ED487-5EF0-4743-A9DD-B1D01D1FCC65}"/>
          </ac:grpSpMkLst>
        </pc:grpChg>
        <pc:grpChg chg="mod">
          <ac:chgData name="Roger Halbheer" userId="a256a7e3-d8e1-4cbe-a365-586ae11378d1" providerId="ADAL" clId="{FC5DC06E-B9A1-4220-93B5-A1BD01C4D7F0}" dt="2022-02-17T10:43:39.497" v="26"/>
          <ac:grpSpMkLst>
            <pc:docMk/>
            <pc:sldMk cId="2767857539" sldId="2076136043"/>
            <ac:grpSpMk id="584" creationId="{CC8BC76E-1FDE-4097-B6E6-308BAC60CE05}"/>
          </ac:grpSpMkLst>
        </pc:grpChg>
        <pc:grpChg chg="mod">
          <ac:chgData name="Roger Halbheer" userId="a256a7e3-d8e1-4cbe-a365-586ae11378d1" providerId="ADAL" clId="{FC5DC06E-B9A1-4220-93B5-A1BD01C4D7F0}" dt="2022-02-17T10:43:39.497" v="26"/>
          <ac:grpSpMkLst>
            <pc:docMk/>
            <pc:sldMk cId="2767857539" sldId="2076136043"/>
            <ac:grpSpMk id="587" creationId="{5CEF7B04-E8B9-4F52-A5B5-9A73B56954A7}"/>
          </ac:grpSpMkLst>
        </pc:grpChg>
        <pc:grpChg chg="mod">
          <ac:chgData name="Roger Halbheer" userId="a256a7e3-d8e1-4cbe-a365-586ae11378d1" providerId="ADAL" clId="{FC5DC06E-B9A1-4220-93B5-A1BD01C4D7F0}" dt="2022-02-17T10:43:39.497" v="26"/>
          <ac:grpSpMkLst>
            <pc:docMk/>
            <pc:sldMk cId="2767857539" sldId="2076136043"/>
            <ac:grpSpMk id="593" creationId="{42843F31-BFCE-440A-B4F3-27C270692D0B}"/>
          </ac:grpSpMkLst>
        </pc:grpChg>
        <pc:grpChg chg="mod">
          <ac:chgData name="Roger Halbheer" userId="a256a7e3-d8e1-4cbe-a365-586ae11378d1" providerId="ADAL" clId="{FC5DC06E-B9A1-4220-93B5-A1BD01C4D7F0}" dt="2022-02-17T10:43:39.497" v="26"/>
          <ac:grpSpMkLst>
            <pc:docMk/>
            <pc:sldMk cId="2767857539" sldId="2076136043"/>
            <ac:grpSpMk id="605" creationId="{83E2B8CB-A0E2-4FA3-8178-61CABFE5AE35}"/>
          </ac:grpSpMkLst>
        </pc:grpChg>
        <pc:grpChg chg="mod">
          <ac:chgData name="Roger Halbheer" userId="a256a7e3-d8e1-4cbe-a365-586ae11378d1" providerId="ADAL" clId="{FC5DC06E-B9A1-4220-93B5-A1BD01C4D7F0}" dt="2022-02-17T10:43:39.497" v="26"/>
          <ac:grpSpMkLst>
            <pc:docMk/>
            <pc:sldMk cId="2767857539" sldId="2076136043"/>
            <ac:grpSpMk id="611" creationId="{9A26C0C1-5B8D-44AD-9666-8D1F59836C63}"/>
          </ac:grpSpMkLst>
        </pc:grpChg>
        <pc:grpChg chg="mod">
          <ac:chgData name="Roger Halbheer" userId="a256a7e3-d8e1-4cbe-a365-586ae11378d1" providerId="ADAL" clId="{FC5DC06E-B9A1-4220-93B5-A1BD01C4D7F0}" dt="2022-02-17T10:43:39.497" v="26"/>
          <ac:grpSpMkLst>
            <pc:docMk/>
            <pc:sldMk cId="2767857539" sldId="2076136043"/>
            <ac:grpSpMk id="613" creationId="{8326E5E0-267B-4708-9EBA-58C12A5A12E5}"/>
          </ac:grpSpMkLst>
        </pc:grpChg>
        <pc:grpChg chg="mod">
          <ac:chgData name="Roger Halbheer" userId="a256a7e3-d8e1-4cbe-a365-586ae11378d1" providerId="ADAL" clId="{FC5DC06E-B9A1-4220-93B5-A1BD01C4D7F0}" dt="2022-02-17T10:43:39.497" v="26"/>
          <ac:grpSpMkLst>
            <pc:docMk/>
            <pc:sldMk cId="2767857539" sldId="2076136043"/>
            <ac:grpSpMk id="625" creationId="{ED041197-77AF-4157-B560-31578FD28D08}"/>
          </ac:grpSpMkLst>
        </pc:grpChg>
        <pc:grpChg chg="mod">
          <ac:chgData name="Roger Halbheer" userId="a256a7e3-d8e1-4cbe-a365-586ae11378d1" providerId="ADAL" clId="{FC5DC06E-B9A1-4220-93B5-A1BD01C4D7F0}" dt="2022-02-17T10:43:39.497" v="26"/>
          <ac:grpSpMkLst>
            <pc:docMk/>
            <pc:sldMk cId="2767857539" sldId="2076136043"/>
            <ac:grpSpMk id="627" creationId="{193477EE-CB7A-4898-A1A6-1CE1FF12A774}"/>
          </ac:grpSpMkLst>
        </pc:grpChg>
        <pc:grpChg chg="mod">
          <ac:chgData name="Roger Halbheer" userId="a256a7e3-d8e1-4cbe-a365-586ae11378d1" providerId="ADAL" clId="{FC5DC06E-B9A1-4220-93B5-A1BD01C4D7F0}" dt="2022-02-17T10:43:39.497" v="26"/>
          <ac:grpSpMkLst>
            <pc:docMk/>
            <pc:sldMk cId="2767857539" sldId="2076136043"/>
            <ac:grpSpMk id="630" creationId="{50F94B4D-D279-4487-A5AB-144EEA11A6E9}"/>
          </ac:grpSpMkLst>
        </pc:grpChg>
        <pc:grpChg chg="mod">
          <ac:chgData name="Roger Halbheer" userId="a256a7e3-d8e1-4cbe-a365-586ae11378d1" providerId="ADAL" clId="{FC5DC06E-B9A1-4220-93B5-A1BD01C4D7F0}" dt="2022-02-17T10:43:39.497" v="26"/>
          <ac:grpSpMkLst>
            <pc:docMk/>
            <pc:sldMk cId="2767857539" sldId="2076136043"/>
            <ac:grpSpMk id="631" creationId="{26F05F45-F29A-483F-BFA1-7346483D9954}"/>
          </ac:grpSpMkLst>
        </pc:grpChg>
        <pc:grpChg chg="mod">
          <ac:chgData name="Roger Halbheer" userId="a256a7e3-d8e1-4cbe-a365-586ae11378d1" providerId="ADAL" clId="{FC5DC06E-B9A1-4220-93B5-A1BD01C4D7F0}" dt="2022-02-17T10:43:39.497" v="26"/>
          <ac:grpSpMkLst>
            <pc:docMk/>
            <pc:sldMk cId="2767857539" sldId="2076136043"/>
            <ac:grpSpMk id="632" creationId="{5E599B75-2EF6-4365-B7CF-D73E71F8F862}"/>
          </ac:grpSpMkLst>
        </pc:grpChg>
        <pc:grpChg chg="mod">
          <ac:chgData name="Roger Halbheer" userId="a256a7e3-d8e1-4cbe-a365-586ae11378d1" providerId="ADAL" clId="{FC5DC06E-B9A1-4220-93B5-A1BD01C4D7F0}" dt="2022-02-17T10:43:39.497" v="26"/>
          <ac:grpSpMkLst>
            <pc:docMk/>
            <pc:sldMk cId="2767857539" sldId="2076136043"/>
            <ac:grpSpMk id="633" creationId="{8ED44EF2-999F-4BE5-BDEB-4EC8D0AB0A1A}"/>
          </ac:grpSpMkLst>
        </pc:grpChg>
        <pc:grpChg chg="mod">
          <ac:chgData name="Roger Halbheer" userId="a256a7e3-d8e1-4cbe-a365-586ae11378d1" providerId="ADAL" clId="{FC5DC06E-B9A1-4220-93B5-A1BD01C4D7F0}" dt="2022-02-17T10:43:39.497" v="26"/>
          <ac:grpSpMkLst>
            <pc:docMk/>
            <pc:sldMk cId="2767857539" sldId="2076136043"/>
            <ac:grpSpMk id="634" creationId="{8AFF8F97-8645-4E55-93B1-80EA19433037}"/>
          </ac:grpSpMkLst>
        </pc:grpChg>
        <pc:grpChg chg="mod">
          <ac:chgData name="Roger Halbheer" userId="a256a7e3-d8e1-4cbe-a365-586ae11378d1" providerId="ADAL" clId="{FC5DC06E-B9A1-4220-93B5-A1BD01C4D7F0}" dt="2022-02-17T10:43:39.497" v="26"/>
          <ac:grpSpMkLst>
            <pc:docMk/>
            <pc:sldMk cId="2767857539" sldId="2076136043"/>
            <ac:grpSpMk id="635" creationId="{132460F2-1A6E-4514-B9F0-9E16FA281468}"/>
          </ac:grpSpMkLst>
        </pc:grpChg>
        <pc:grpChg chg="mod">
          <ac:chgData name="Roger Halbheer" userId="a256a7e3-d8e1-4cbe-a365-586ae11378d1" providerId="ADAL" clId="{FC5DC06E-B9A1-4220-93B5-A1BD01C4D7F0}" dt="2022-02-17T10:43:39.497" v="26"/>
          <ac:grpSpMkLst>
            <pc:docMk/>
            <pc:sldMk cId="2767857539" sldId="2076136043"/>
            <ac:grpSpMk id="637" creationId="{C861040D-A8A2-4768-B9A4-7ECAEC72D0E7}"/>
          </ac:grpSpMkLst>
        </pc:grpChg>
        <pc:grpChg chg="mod">
          <ac:chgData name="Roger Halbheer" userId="a256a7e3-d8e1-4cbe-a365-586ae11378d1" providerId="ADAL" clId="{FC5DC06E-B9A1-4220-93B5-A1BD01C4D7F0}" dt="2022-02-17T10:43:39.497" v="26"/>
          <ac:grpSpMkLst>
            <pc:docMk/>
            <pc:sldMk cId="2767857539" sldId="2076136043"/>
            <ac:grpSpMk id="640" creationId="{0359317D-BE85-47A6-8E50-4E8A5A0D295F}"/>
          </ac:grpSpMkLst>
        </pc:grpChg>
        <pc:grpChg chg="mod">
          <ac:chgData name="Roger Halbheer" userId="a256a7e3-d8e1-4cbe-a365-586ae11378d1" providerId="ADAL" clId="{FC5DC06E-B9A1-4220-93B5-A1BD01C4D7F0}" dt="2022-02-17T10:43:39.497" v="26"/>
          <ac:grpSpMkLst>
            <pc:docMk/>
            <pc:sldMk cId="2767857539" sldId="2076136043"/>
            <ac:grpSpMk id="650" creationId="{ED757F6E-9790-4B00-A51D-18C027E062E4}"/>
          </ac:grpSpMkLst>
        </pc:grpChg>
        <pc:grpChg chg="mod">
          <ac:chgData name="Roger Halbheer" userId="a256a7e3-d8e1-4cbe-a365-586ae11378d1" providerId="ADAL" clId="{FC5DC06E-B9A1-4220-93B5-A1BD01C4D7F0}" dt="2022-02-17T10:43:39.497" v="26"/>
          <ac:grpSpMkLst>
            <pc:docMk/>
            <pc:sldMk cId="2767857539" sldId="2076136043"/>
            <ac:grpSpMk id="662" creationId="{4A22B512-FE25-4EF7-BD68-3002846F2839}"/>
          </ac:grpSpMkLst>
        </pc:grpChg>
        <pc:grpChg chg="mod">
          <ac:chgData name="Roger Halbheer" userId="a256a7e3-d8e1-4cbe-a365-586ae11378d1" providerId="ADAL" clId="{FC5DC06E-B9A1-4220-93B5-A1BD01C4D7F0}" dt="2022-02-17T10:43:39.497" v="26"/>
          <ac:grpSpMkLst>
            <pc:docMk/>
            <pc:sldMk cId="2767857539" sldId="2076136043"/>
            <ac:grpSpMk id="668" creationId="{55EB2BE9-8C61-45A2-840E-1834367D63EA}"/>
          </ac:grpSpMkLst>
        </pc:grpChg>
        <pc:grpChg chg="mod">
          <ac:chgData name="Roger Halbheer" userId="a256a7e3-d8e1-4cbe-a365-586ae11378d1" providerId="ADAL" clId="{FC5DC06E-B9A1-4220-93B5-A1BD01C4D7F0}" dt="2022-02-17T10:43:39.497" v="26"/>
          <ac:grpSpMkLst>
            <pc:docMk/>
            <pc:sldMk cId="2767857539" sldId="2076136043"/>
            <ac:grpSpMk id="670" creationId="{9C25B06A-3B36-433B-93D0-803F1F56E7EB}"/>
          </ac:grpSpMkLst>
        </pc:grpChg>
        <pc:grpChg chg="add del mod">
          <ac:chgData name="Roger Halbheer" userId="a256a7e3-d8e1-4cbe-a365-586ae11378d1" providerId="ADAL" clId="{FC5DC06E-B9A1-4220-93B5-A1BD01C4D7F0}" dt="2022-02-17T10:43:41.578" v="27"/>
          <ac:grpSpMkLst>
            <pc:docMk/>
            <pc:sldMk cId="2767857539" sldId="2076136043"/>
            <ac:grpSpMk id="680" creationId="{318FE856-650F-4712-A856-1D6A8B7BD5D6}"/>
          </ac:grpSpMkLst>
        </pc:grpChg>
        <pc:grpChg chg="mod">
          <ac:chgData name="Roger Halbheer" userId="a256a7e3-d8e1-4cbe-a365-586ae11378d1" providerId="ADAL" clId="{FC5DC06E-B9A1-4220-93B5-A1BD01C4D7F0}" dt="2022-02-17T10:43:39.497" v="26"/>
          <ac:grpSpMkLst>
            <pc:docMk/>
            <pc:sldMk cId="2767857539" sldId="2076136043"/>
            <ac:grpSpMk id="682" creationId="{085EA9C0-AEE7-408D-9056-65BF66A1486F}"/>
          </ac:grpSpMkLst>
        </pc:grpChg>
        <pc:grpChg chg="mod">
          <ac:chgData name="Roger Halbheer" userId="a256a7e3-d8e1-4cbe-a365-586ae11378d1" providerId="ADAL" clId="{FC5DC06E-B9A1-4220-93B5-A1BD01C4D7F0}" dt="2022-02-17T10:43:39.497" v="26"/>
          <ac:grpSpMkLst>
            <pc:docMk/>
            <pc:sldMk cId="2767857539" sldId="2076136043"/>
            <ac:grpSpMk id="685" creationId="{5EE5B83D-5387-4306-BA9F-4C44C98FF609}"/>
          </ac:grpSpMkLst>
        </pc:grpChg>
        <pc:grpChg chg="mod">
          <ac:chgData name="Roger Halbheer" userId="a256a7e3-d8e1-4cbe-a365-586ae11378d1" providerId="ADAL" clId="{FC5DC06E-B9A1-4220-93B5-A1BD01C4D7F0}" dt="2022-02-17T10:43:39.497" v="26"/>
          <ac:grpSpMkLst>
            <pc:docMk/>
            <pc:sldMk cId="2767857539" sldId="2076136043"/>
            <ac:grpSpMk id="686" creationId="{C3F6B4D1-51A4-4283-9F04-8C3DC415E5D3}"/>
          </ac:grpSpMkLst>
        </pc:grpChg>
        <pc:grpChg chg="mod">
          <ac:chgData name="Roger Halbheer" userId="a256a7e3-d8e1-4cbe-a365-586ae11378d1" providerId="ADAL" clId="{FC5DC06E-B9A1-4220-93B5-A1BD01C4D7F0}" dt="2022-02-17T10:43:39.497" v="26"/>
          <ac:grpSpMkLst>
            <pc:docMk/>
            <pc:sldMk cId="2767857539" sldId="2076136043"/>
            <ac:grpSpMk id="688" creationId="{5EDE8469-B74B-48B3-A328-5E37D0A8B07B}"/>
          </ac:grpSpMkLst>
        </pc:grpChg>
        <pc:grpChg chg="mod">
          <ac:chgData name="Roger Halbheer" userId="a256a7e3-d8e1-4cbe-a365-586ae11378d1" providerId="ADAL" clId="{FC5DC06E-B9A1-4220-93B5-A1BD01C4D7F0}" dt="2022-02-17T10:43:39.497" v="26"/>
          <ac:grpSpMkLst>
            <pc:docMk/>
            <pc:sldMk cId="2767857539" sldId="2076136043"/>
            <ac:grpSpMk id="691" creationId="{BA9CB176-D83B-4D1F-A948-F35189FA35FA}"/>
          </ac:grpSpMkLst>
        </pc:grpChg>
        <pc:grpChg chg="mod">
          <ac:chgData name="Roger Halbheer" userId="a256a7e3-d8e1-4cbe-a365-586ae11378d1" providerId="ADAL" clId="{FC5DC06E-B9A1-4220-93B5-A1BD01C4D7F0}" dt="2022-02-17T10:43:39.497" v="26"/>
          <ac:grpSpMkLst>
            <pc:docMk/>
            <pc:sldMk cId="2767857539" sldId="2076136043"/>
            <ac:grpSpMk id="692" creationId="{FE5DA659-D895-4866-BDEF-2CDB1AFE70E9}"/>
          </ac:grpSpMkLst>
        </pc:grpChg>
        <pc:grpChg chg="mod">
          <ac:chgData name="Roger Halbheer" userId="a256a7e3-d8e1-4cbe-a365-586ae11378d1" providerId="ADAL" clId="{FC5DC06E-B9A1-4220-93B5-A1BD01C4D7F0}" dt="2022-02-17T10:43:39.497" v="26"/>
          <ac:grpSpMkLst>
            <pc:docMk/>
            <pc:sldMk cId="2767857539" sldId="2076136043"/>
            <ac:grpSpMk id="693" creationId="{7F211BAF-AD34-43DC-9589-C86D21926829}"/>
          </ac:grpSpMkLst>
        </pc:grpChg>
        <pc:grpChg chg="mod">
          <ac:chgData name="Roger Halbheer" userId="a256a7e3-d8e1-4cbe-a365-586ae11378d1" providerId="ADAL" clId="{FC5DC06E-B9A1-4220-93B5-A1BD01C4D7F0}" dt="2022-02-17T10:43:39.497" v="26"/>
          <ac:grpSpMkLst>
            <pc:docMk/>
            <pc:sldMk cId="2767857539" sldId="2076136043"/>
            <ac:grpSpMk id="696" creationId="{8A39D76A-DDF4-46ED-AA7F-891906A950F7}"/>
          </ac:grpSpMkLst>
        </pc:grpChg>
        <pc:grpChg chg="mod">
          <ac:chgData name="Roger Halbheer" userId="a256a7e3-d8e1-4cbe-a365-586ae11378d1" providerId="ADAL" clId="{FC5DC06E-B9A1-4220-93B5-A1BD01C4D7F0}" dt="2022-02-17T10:43:39.497" v="26"/>
          <ac:grpSpMkLst>
            <pc:docMk/>
            <pc:sldMk cId="2767857539" sldId="2076136043"/>
            <ac:grpSpMk id="710" creationId="{1F72B6A7-C33B-477E-B739-0432A65809D0}"/>
          </ac:grpSpMkLst>
        </pc:grpChg>
        <pc:grpChg chg="add del mod">
          <ac:chgData name="Roger Halbheer" userId="a256a7e3-d8e1-4cbe-a365-586ae11378d1" providerId="ADAL" clId="{FC5DC06E-B9A1-4220-93B5-A1BD01C4D7F0}" dt="2022-02-17T10:43:52.031" v="31"/>
          <ac:grpSpMkLst>
            <pc:docMk/>
            <pc:sldMk cId="2767857539" sldId="2076136043"/>
            <ac:grpSpMk id="729" creationId="{34A4C99D-849A-4228-AEFD-3C8F09B4A32F}"/>
          </ac:grpSpMkLst>
        </pc:grpChg>
        <pc:grpChg chg="mod">
          <ac:chgData name="Roger Halbheer" userId="a256a7e3-d8e1-4cbe-a365-586ae11378d1" providerId="ADAL" clId="{FC5DC06E-B9A1-4220-93B5-A1BD01C4D7F0}" dt="2022-02-17T10:43:46.484" v="28"/>
          <ac:grpSpMkLst>
            <pc:docMk/>
            <pc:sldMk cId="2767857539" sldId="2076136043"/>
            <ac:grpSpMk id="731" creationId="{4A34BDA2-5901-40A4-9125-302D719C4CFA}"/>
          </ac:grpSpMkLst>
        </pc:grpChg>
        <pc:grpChg chg="mod">
          <ac:chgData name="Roger Halbheer" userId="a256a7e3-d8e1-4cbe-a365-586ae11378d1" providerId="ADAL" clId="{FC5DC06E-B9A1-4220-93B5-A1BD01C4D7F0}" dt="2022-02-17T10:43:46.484" v="28"/>
          <ac:grpSpMkLst>
            <pc:docMk/>
            <pc:sldMk cId="2767857539" sldId="2076136043"/>
            <ac:grpSpMk id="732" creationId="{5799A2B9-A49E-46E8-A818-24291B7B8C8F}"/>
          </ac:grpSpMkLst>
        </pc:grpChg>
        <pc:grpChg chg="add del mod">
          <ac:chgData name="Roger Halbheer" userId="a256a7e3-d8e1-4cbe-a365-586ae11378d1" providerId="ADAL" clId="{FC5DC06E-B9A1-4220-93B5-A1BD01C4D7F0}" dt="2022-02-17T10:43:52.031" v="31"/>
          <ac:grpSpMkLst>
            <pc:docMk/>
            <pc:sldMk cId="2767857539" sldId="2076136043"/>
            <ac:grpSpMk id="738" creationId="{2E2D9646-D63C-4CA9-8E88-B2EF82185B40}"/>
          </ac:grpSpMkLst>
        </pc:grpChg>
        <pc:grpChg chg="add del mod">
          <ac:chgData name="Roger Halbheer" userId="a256a7e3-d8e1-4cbe-a365-586ae11378d1" providerId="ADAL" clId="{FC5DC06E-B9A1-4220-93B5-A1BD01C4D7F0}" dt="2022-02-17T10:43:52.031" v="31"/>
          <ac:grpSpMkLst>
            <pc:docMk/>
            <pc:sldMk cId="2767857539" sldId="2076136043"/>
            <ac:grpSpMk id="742" creationId="{BE219278-75D1-4C6F-B78A-96F570D77827}"/>
          </ac:grpSpMkLst>
        </pc:grpChg>
        <pc:grpChg chg="mod">
          <ac:chgData name="Roger Halbheer" userId="a256a7e3-d8e1-4cbe-a365-586ae11378d1" providerId="ADAL" clId="{FC5DC06E-B9A1-4220-93B5-A1BD01C4D7F0}" dt="2022-02-17T10:43:46.484" v="28"/>
          <ac:grpSpMkLst>
            <pc:docMk/>
            <pc:sldMk cId="2767857539" sldId="2076136043"/>
            <ac:grpSpMk id="744" creationId="{19EBC5A1-AF25-4962-9E1D-1268388CCD27}"/>
          </ac:grpSpMkLst>
        </pc:grpChg>
        <pc:grpChg chg="mod">
          <ac:chgData name="Roger Halbheer" userId="a256a7e3-d8e1-4cbe-a365-586ae11378d1" providerId="ADAL" clId="{FC5DC06E-B9A1-4220-93B5-A1BD01C4D7F0}" dt="2022-02-17T10:43:46.484" v="28"/>
          <ac:grpSpMkLst>
            <pc:docMk/>
            <pc:sldMk cId="2767857539" sldId="2076136043"/>
            <ac:grpSpMk id="746" creationId="{A7131352-2A90-4BD2-8226-0FA73711701C}"/>
          </ac:grpSpMkLst>
        </pc:grpChg>
        <pc:grpChg chg="add del mod">
          <ac:chgData name="Roger Halbheer" userId="a256a7e3-d8e1-4cbe-a365-586ae11378d1" providerId="ADAL" clId="{FC5DC06E-B9A1-4220-93B5-A1BD01C4D7F0}" dt="2022-02-17T10:43:52.031" v="31"/>
          <ac:grpSpMkLst>
            <pc:docMk/>
            <pc:sldMk cId="2767857539" sldId="2076136043"/>
            <ac:grpSpMk id="749" creationId="{C932D3CF-09BD-4E8C-A2BF-714C1F35ECD0}"/>
          </ac:grpSpMkLst>
        </pc:grpChg>
        <pc:grpChg chg="mod">
          <ac:chgData name="Roger Halbheer" userId="a256a7e3-d8e1-4cbe-a365-586ae11378d1" providerId="ADAL" clId="{FC5DC06E-B9A1-4220-93B5-A1BD01C4D7F0}" dt="2022-02-17T10:43:46.484" v="28"/>
          <ac:grpSpMkLst>
            <pc:docMk/>
            <pc:sldMk cId="2767857539" sldId="2076136043"/>
            <ac:grpSpMk id="752" creationId="{0409B74D-2B63-4AB1-88AD-632C38AD2037}"/>
          </ac:grpSpMkLst>
        </pc:grpChg>
        <pc:grpChg chg="add del mod">
          <ac:chgData name="Roger Halbheer" userId="a256a7e3-d8e1-4cbe-a365-586ae11378d1" providerId="ADAL" clId="{FC5DC06E-B9A1-4220-93B5-A1BD01C4D7F0}" dt="2022-02-17T10:43:52.031" v="31"/>
          <ac:grpSpMkLst>
            <pc:docMk/>
            <pc:sldMk cId="2767857539" sldId="2076136043"/>
            <ac:grpSpMk id="757" creationId="{05EF9A8D-CB64-4EB2-9A3F-22E3609E24F6}"/>
          </ac:grpSpMkLst>
        </pc:grpChg>
        <pc:grpChg chg="mod">
          <ac:chgData name="Roger Halbheer" userId="a256a7e3-d8e1-4cbe-a365-586ae11378d1" providerId="ADAL" clId="{FC5DC06E-B9A1-4220-93B5-A1BD01C4D7F0}" dt="2022-02-17T10:43:46.484" v="28"/>
          <ac:grpSpMkLst>
            <pc:docMk/>
            <pc:sldMk cId="2767857539" sldId="2076136043"/>
            <ac:grpSpMk id="759" creationId="{D3B21D3F-FB2C-469F-AF1D-2D18E6407DE8}"/>
          </ac:grpSpMkLst>
        </pc:grpChg>
        <pc:grpChg chg="mod">
          <ac:chgData name="Roger Halbheer" userId="a256a7e3-d8e1-4cbe-a365-586ae11378d1" providerId="ADAL" clId="{FC5DC06E-B9A1-4220-93B5-A1BD01C4D7F0}" dt="2022-02-17T10:43:46.484" v="28"/>
          <ac:grpSpMkLst>
            <pc:docMk/>
            <pc:sldMk cId="2767857539" sldId="2076136043"/>
            <ac:grpSpMk id="760" creationId="{58356CBF-A494-4384-AC9F-A1A7588C4FE1}"/>
          </ac:grpSpMkLst>
        </pc:grpChg>
        <pc:grpChg chg="add del mod">
          <ac:chgData name="Roger Halbheer" userId="a256a7e3-d8e1-4cbe-a365-586ae11378d1" providerId="ADAL" clId="{FC5DC06E-B9A1-4220-93B5-A1BD01C4D7F0}" dt="2022-02-17T10:43:52.031" v="31"/>
          <ac:grpSpMkLst>
            <pc:docMk/>
            <pc:sldMk cId="2767857539" sldId="2076136043"/>
            <ac:grpSpMk id="778" creationId="{22551E8C-0CD7-487E-8782-FD07AD55A628}"/>
          </ac:grpSpMkLst>
        </pc:grpChg>
        <pc:grpChg chg="mod">
          <ac:chgData name="Roger Halbheer" userId="a256a7e3-d8e1-4cbe-a365-586ae11378d1" providerId="ADAL" clId="{FC5DC06E-B9A1-4220-93B5-A1BD01C4D7F0}" dt="2022-02-17T10:43:46.484" v="28"/>
          <ac:grpSpMkLst>
            <pc:docMk/>
            <pc:sldMk cId="2767857539" sldId="2076136043"/>
            <ac:grpSpMk id="779" creationId="{783FAD11-2AFE-4037-BD69-089A23B20235}"/>
          </ac:grpSpMkLst>
        </pc:grpChg>
        <pc:grpChg chg="mod">
          <ac:chgData name="Roger Halbheer" userId="a256a7e3-d8e1-4cbe-a365-586ae11378d1" providerId="ADAL" clId="{FC5DC06E-B9A1-4220-93B5-A1BD01C4D7F0}" dt="2022-02-17T10:43:46.484" v="28"/>
          <ac:grpSpMkLst>
            <pc:docMk/>
            <pc:sldMk cId="2767857539" sldId="2076136043"/>
            <ac:grpSpMk id="780" creationId="{D1CA4B70-C041-4EF2-9790-B6412F503019}"/>
          </ac:grpSpMkLst>
        </pc:grpChg>
        <pc:grpChg chg="mod">
          <ac:chgData name="Roger Halbheer" userId="a256a7e3-d8e1-4cbe-a365-586ae11378d1" providerId="ADAL" clId="{FC5DC06E-B9A1-4220-93B5-A1BD01C4D7F0}" dt="2022-02-17T10:43:46.484" v="28"/>
          <ac:grpSpMkLst>
            <pc:docMk/>
            <pc:sldMk cId="2767857539" sldId="2076136043"/>
            <ac:grpSpMk id="781" creationId="{BF817AA3-28F9-47BC-9153-B5965BE2846A}"/>
          </ac:grpSpMkLst>
        </pc:grpChg>
        <pc:grpChg chg="mod">
          <ac:chgData name="Roger Halbheer" userId="a256a7e3-d8e1-4cbe-a365-586ae11378d1" providerId="ADAL" clId="{FC5DC06E-B9A1-4220-93B5-A1BD01C4D7F0}" dt="2022-02-17T10:43:46.484" v="28"/>
          <ac:grpSpMkLst>
            <pc:docMk/>
            <pc:sldMk cId="2767857539" sldId="2076136043"/>
            <ac:grpSpMk id="782" creationId="{7AA8B00C-2B1F-4A60-B97F-75CD915B614E}"/>
          </ac:grpSpMkLst>
        </pc:grpChg>
        <pc:grpChg chg="mod">
          <ac:chgData name="Roger Halbheer" userId="a256a7e3-d8e1-4cbe-a365-586ae11378d1" providerId="ADAL" clId="{FC5DC06E-B9A1-4220-93B5-A1BD01C4D7F0}" dt="2022-02-17T10:43:46.484" v="28"/>
          <ac:grpSpMkLst>
            <pc:docMk/>
            <pc:sldMk cId="2767857539" sldId="2076136043"/>
            <ac:grpSpMk id="783" creationId="{3F9DA3DF-41AB-4034-ABF6-5FBE7B4A9FA3}"/>
          </ac:grpSpMkLst>
        </pc:grpChg>
        <pc:grpChg chg="mod">
          <ac:chgData name="Roger Halbheer" userId="a256a7e3-d8e1-4cbe-a365-586ae11378d1" providerId="ADAL" clId="{FC5DC06E-B9A1-4220-93B5-A1BD01C4D7F0}" dt="2022-02-17T10:43:46.484" v="28"/>
          <ac:grpSpMkLst>
            <pc:docMk/>
            <pc:sldMk cId="2767857539" sldId="2076136043"/>
            <ac:grpSpMk id="784" creationId="{EA497153-CBAC-4130-9C58-45B234ECC485}"/>
          </ac:grpSpMkLst>
        </pc:grpChg>
        <pc:grpChg chg="mod">
          <ac:chgData name="Roger Halbheer" userId="a256a7e3-d8e1-4cbe-a365-586ae11378d1" providerId="ADAL" clId="{FC5DC06E-B9A1-4220-93B5-A1BD01C4D7F0}" dt="2022-02-17T10:43:46.484" v="28"/>
          <ac:grpSpMkLst>
            <pc:docMk/>
            <pc:sldMk cId="2767857539" sldId="2076136043"/>
            <ac:grpSpMk id="789" creationId="{1D177FA2-76D4-4F24-970C-FA989D124F08}"/>
          </ac:grpSpMkLst>
        </pc:grpChg>
        <pc:grpChg chg="mod">
          <ac:chgData name="Roger Halbheer" userId="a256a7e3-d8e1-4cbe-a365-586ae11378d1" providerId="ADAL" clId="{FC5DC06E-B9A1-4220-93B5-A1BD01C4D7F0}" dt="2022-02-17T10:43:46.484" v="28"/>
          <ac:grpSpMkLst>
            <pc:docMk/>
            <pc:sldMk cId="2767857539" sldId="2076136043"/>
            <ac:grpSpMk id="795" creationId="{EDEDBD94-C221-4708-BFE4-5C6BD5256C86}"/>
          </ac:grpSpMkLst>
        </pc:grpChg>
        <pc:grpChg chg="mod">
          <ac:chgData name="Roger Halbheer" userId="a256a7e3-d8e1-4cbe-a365-586ae11378d1" providerId="ADAL" clId="{FC5DC06E-B9A1-4220-93B5-A1BD01C4D7F0}" dt="2022-02-17T10:43:46.484" v="28"/>
          <ac:grpSpMkLst>
            <pc:docMk/>
            <pc:sldMk cId="2767857539" sldId="2076136043"/>
            <ac:grpSpMk id="807" creationId="{21242B8E-009A-4D20-A0C0-6145C2A53D81}"/>
          </ac:grpSpMkLst>
        </pc:grpChg>
        <pc:grpChg chg="mod">
          <ac:chgData name="Roger Halbheer" userId="a256a7e3-d8e1-4cbe-a365-586ae11378d1" providerId="ADAL" clId="{FC5DC06E-B9A1-4220-93B5-A1BD01C4D7F0}" dt="2022-02-17T10:43:46.484" v="28"/>
          <ac:grpSpMkLst>
            <pc:docMk/>
            <pc:sldMk cId="2767857539" sldId="2076136043"/>
            <ac:grpSpMk id="813" creationId="{415593D3-07A4-42B6-B328-1EFAA6A34B4B}"/>
          </ac:grpSpMkLst>
        </pc:grpChg>
        <pc:grpChg chg="mod">
          <ac:chgData name="Roger Halbheer" userId="a256a7e3-d8e1-4cbe-a365-586ae11378d1" providerId="ADAL" clId="{FC5DC06E-B9A1-4220-93B5-A1BD01C4D7F0}" dt="2022-02-17T10:43:46.484" v="28"/>
          <ac:grpSpMkLst>
            <pc:docMk/>
            <pc:sldMk cId="2767857539" sldId="2076136043"/>
            <ac:grpSpMk id="815" creationId="{E5F86009-85B4-42CC-B87A-937C3BA3BB13}"/>
          </ac:grpSpMkLst>
        </pc:grpChg>
        <pc:grpChg chg="add del mod">
          <ac:chgData name="Roger Halbheer" userId="a256a7e3-d8e1-4cbe-a365-586ae11378d1" providerId="ADAL" clId="{FC5DC06E-B9A1-4220-93B5-A1BD01C4D7F0}" dt="2022-02-17T10:43:52.031" v="31"/>
          <ac:grpSpMkLst>
            <pc:docMk/>
            <pc:sldMk cId="2767857539" sldId="2076136043"/>
            <ac:grpSpMk id="821" creationId="{28CC91A0-F424-482B-B19B-42B330859456}"/>
          </ac:grpSpMkLst>
        </pc:grpChg>
        <pc:grpChg chg="mod">
          <ac:chgData name="Roger Halbheer" userId="a256a7e3-d8e1-4cbe-a365-586ae11378d1" providerId="ADAL" clId="{FC5DC06E-B9A1-4220-93B5-A1BD01C4D7F0}" dt="2022-02-17T10:43:46.484" v="28"/>
          <ac:grpSpMkLst>
            <pc:docMk/>
            <pc:sldMk cId="2767857539" sldId="2076136043"/>
            <ac:grpSpMk id="827" creationId="{42C98280-032A-405C-A849-0A58B379E489}"/>
          </ac:grpSpMkLst>
        </pc:grpChg>
        <pc:grpChg chg="add del mod">
          <ac:chgData name="Roger Halbheer" userId="a256a7e3-d8e1-4cbe-a365-586ae11378d1" providerId="ADAL" clId="{FC5DC06E-B9A1-4220-93B5-A1BD01C4D7F0}" dt="2022-02-17T10:43:52.031" v="31"/>
          <ac:grpSpMkLst>
            <pc:docMk/>
            <pc:sldMk cId="2767857539" sldId="2076136043"/>
            <ac:grpSpMk id="842" creationId="{6CECD407-08E3-42A2-A9F8-49589DB25313}"/>
          </ac:grpSpMkLst>
        </pc:grpChg>
        <pc:grpChg chg="mod">
          <ac:chgData name="Roger Halbheer" userId="a256a7e3-d8e1-4cbe-a365-586ae11378d1" providerId="ADAL" clId="{FC5DC06E-B9A1-4220-93B5-A1BD01C4D7F0}" dt="2022-02-17T10:43:46.484" v="28"/>
          <ac:grpSpMkLst>
            <pc:docMk/>
            <pc:sldMk cId="2767857539" sldId="2076136043"/>
            <ac:grpSpMk id="843" creationId="{BA0C1EC3-088C-4448-8B0B-C0619525BFB5}"/>
          </ac:grpSpMkLst>
        </pc:grpChg>
        <pc:grpChg chg="mod">
          <ac:chgData name="Roger Halbheer" userId="a256a7e3-d8e1-4cbe-a365-586ae11378d1" providerId="ADAL" clId="{FC5DC06E-B9A1-4220-93B5-A1BD01C4D7F0}" dt="2022-02-17T10:43:46.484" v="28"/>
          <ac:grpSpMkLst>
            <pc:docMk/>
            <pc:sldMk cId="2767857539" sldId="2076136043"/>
            <ac:grpSpMk id="846" creationId="{448C38F2-F33A-4019-BDC0-D82B197E2629}"/>
          </ac:grpSpMkLst>
        </pc:grpChg>
        <pc:grpChg chg="mod">
          <ac:chgData name="Roger Halbheer" userId="a256a7e3-d8e1-4cbe-a365-586ae11378d1" providerId="ADAL" clId="{FC5DC06E-B9A1-4220-93B5-A1BD01C4D7F0}" dt="2022-02-17T10:43:46.484" v="28"/>
          <ac:grpSpMkLst>
            <pc:docMk/>
            <pc:sldMk cId="2767857539" sldId="2076136043"/>
            <ac:grpSpMk id="847" creationId="{97C64560-DC33-4C7D-968B-F1F12AB9A97C}"/>
          </ac:grpSpMkLst>
        </pc:grpChg>
        <pc:grpChg chg="add del mod">
          <ac:chgData name="Roger Halbheer" userId="a256a7e3-d8e1-4cbe-a365-586ae11378d1" providerId="ADAL" clId="{FC5DC06E-B9A1-4220-93B5-A1BD01C4D7F0}" dt="2022-02-17T10:43:52.031" v="31"/>
          <ac:grpSpMkLst>
            <pc:docMk/>
            <pc:sldMk cId="2767857539" sldId="2076136043"/>
            <ac:grpSpMk id="853" creationId="{5A744F34-7469-4E22-992A-585DD4E5C8B2}"/>
          </ac:grpSpMkLst>
        </pc:grpChg>
        <pc:grpChg chg="mod">
          <ac:chgData name="Roger Halbheer" userId="a256a7e3-d8e1-4cbe-a365-586ae11378d1" providerId="ADAL" clId="{FC5DC06E-B9A1-4220-93B5-A1BD01C4D7F0}" dt="2022-02-17T10:43:46.484" v="28"/>
          <ac:grpSpMkLst>
            <pc:docMk/>
            <pc:sldMk cId="2767857539" sldId="2076136043"/>
            <ac:grpSpMk id="855" creationId="{4AB2235D-F326-4CF1-A8E3-16CB88FE0F1D}"/>
          </ac:grpSpMkLst>
        </pc:grpChg>
        <pc:grpChg chg="mod">
          <ac:chgData name="Roger Halbheer" userId="a256a7e3-d8e1-4cbe-a365-586ae11378d1" providerId="ADAL" clId="{FC5DC06E-B9A1-4220-93B5-A1BD01C4D7F0}" dt="2022-02-17T10:43:46.484" v="28"/>
          <ac:grpSpMkLst>
            <pc:docMk/>
            <pc:sldMk cId="2767857539" sldId="2076136043"/>
            <ac:grpSpMk id="856" creationId="{350272F3-D6D5-465D-9E40-735911E122CE}"/>
          </ac:grpSpMkLst>
        </pc:grpChg>
        <pc:grpChg chg="add del mod">
          <ac:chgData name="Roger Halbheer" userId="a256a7e3-d8e1-4cbe-a365-586ae11378d1" providerId="ADAL" clId="{FC5DC06E-B9A1-4220-93B5-A1BD01C4D7F0}" dt="2022-02-17T10:43:52.031" v="31"/>
          <ac:grpSpMkLst>
            <pc:docMk/>
            <pc:sldMk cId="2767857539" sldId="2076136043"/>
            <ac:grpSpMk id="863" creationId="{192FE884-611B-4B19-A69B-234441A3E572}"/>
          </ac:grpSpMkLst>
        </pc:grpChg>
        <pc:grpChg chg="add mod">
          <ac:chgData name="Roger Halbheer" userId="a256a7e3-d8e1-4cbe-a365-586ae11378d1" providerId="ADAL" clId="{FC5DC06E-B9A1-4220-93B5-A1BD01C4D7F0}" dt="2022-02-17T10:43:52.146" v="32"/>
          <ac:grpSpMkLst>
            <pc:docMk/>
            <pc:sldMk cId="2767857539" sldId="2076136043"/>
            <ac:grpSpMk id="879" creationId="{A433B1D9-34D7-40E2-8050-51491BF04E72}"/>
          </ac:grpSpMkLst>
        </pc:grpChg>
        <pc:grpChg chg="mod">
          <ac:chgData name="Roger Halbheer" userId="a256a7e3-d8e1-4cbe-a365-586ae11378d1" providerId="ADAL" clId="{FC5DC06E-B9A1-4220-93B5-A1BD01C4D7F0}" dt="2022-02-17T10:43:52.146" v="32"/>
          <ac:grpSpMkLst>
            <pc:docMk/>
            <pc:sldMk cId="2767857539" sldId="2076136043"/>
            <ac:grpSpMk id="881" creationId="{09D097B1-9AF3-4EF0-B2B5-FFDC5B9A89D2}"/>
          </ac:grpSpMkLst>
        </pc:grpChg>
        <pc:grpChg chg="mod">
          <ac:chgData name="Roger Halbheer" userId="a256a7e3-d8e1-4cbe-a365-586ae11378d1" providerId="ADAL" clId="{FC5DC06E-B9A1-4220-93B5-A1BD01C4D7F0}" dt="2022-02-17T10:43:52.146" v="32"/>
          <ac:grpSpMkLst>
            <pc:docMk/>
            <pc:sldMk cId="2767857539" sldId="2076136043"/>
            <ac:grpSpMk id="882" creationId="{589DCB7A-F365-4EEA-B126-7509EA092A07}"/>
          </ac:grpSpMkLst>
        </pc:grpChg>
        <pc:grpChg chg="add mod">
          <ac:chgData name="Roger Halbheer" userId="a256a7e3-d8e1-4cbe-a365-586ae11378d1" providerId="ADAL" clId="{FC5DC06E-B9A1-4220-93B5-A1BD01C4D7F0}" dt="2022-02-17T10:43:52.146" v="32"/>
          <ac:grpSpMkLst>
            <pc:docMk/>
            <pc:sldMk cId="2767857539" sldId="2076136043"/>
            <ac:grpSpMk id="888" creationId="{55E04CDB-068A-4D9A-A3C0-41D16477714D}"/>
          </ac:grpSpMkLst>
        </pc:grpChg>
        <pc:grpChg chg="add mod">
          <ac:chgData name="Roger Halbheer" userId="a256a7e3-d8e1-4cbe-a365-586ae11378d1" providerId="ADAL" clId="{FC5DC06E-B9A1-4220-93B5-A1BD01C4D7F0}" dt="2022-02-17T10:43:52.146" v="32"/>
          <ac:grpSpMkLst>
            <pc:docMk/>
            <pc:sldMk cId="2767857539" sldId="2076136043"/>
            <ac:grpSpMk id="892" creationId="{232E68EB-7BEB-4A9A-A6FE-8F782B436CF7}"/>
          </ac:grpSpMkLst>
        </pc:grpChg>
        <pc:grpChg chg="mod">
          <ac:chgData name="Roger Halbheer" userId="a256a7e3-d8e1-4cbe-a365-586ae11378d1" providerId="ADAL" clId="{FC5DC06E-B9A1-4220-93B5-A1BD01C4D7F0}" dt="2022-02-17T10:43:52.146" v="32"/>
          <ac:grpSpMkLst>
            <pc:docMk/>
            <pc:sldMk cId="2767857539" sldId="2076136043"/>
            <ac:grpSpMk id="894" creationId="{3B072D39-3E9B-4D36-8736-660FE5A0851B}"/>
          </ac:grpSpMkLst>
        </pc:grpChg>
        <pc:grpChg chg="mod">
          <ac:chgData name="Roger Halbheer" userId="a256a7e3-d8e1-4cbe-a365-586ae11378d1" providerId="ADAL" clId="{FC5DC06E-B9A1-4220-93B5-A1BD01C4D7F0}" dt="2022-02-17T10:43:52.146" v="32"/>
          <ac:grpSpMkLst>
            <pc:docMk/>
            <pc:sldMk cId="2767857539" sldId="2076136043"/>
            <ac:grpSpMk id="896" creationId="{FB38614E-D704-4190-8745-728A1D1FED43}"/>
          </ac:grpSpMkLst>
        </pc:grpChg>
        <pc:grpChg chg="add mod">
          <ac:chgData name="Roger Halbheer" userId="a256a7e3-d8e1-4cbe-a365-586ae11378d1" providerId="ADAL" clId="{FC5DC06E-B9A1-4220-93B5-A1BD01C4D7F0}" dt="2022-02-17T10:43:52.146" v="32"/>
          <ac:grpSpMkLst>
            <pc:docMk/>
            <pc:sldMk cId="2767857539" sldId="2076136043"/>
            <ac:grpSpMk id="899" creationId="{F4810C97-41A8-4BC0-A60A-250314ADE5E4}"/>
          </ac:grpSpMkLst>
        </pc:grpChg>
        <pc:grpChg chg="mod">
          <ac:chgData name="Roger Halbheer" userId="a256a7e3-d8e1-4cbe-a365-586ae11378d1" providerId="ADAL" clId="{FC5DC06E-B9A1-4220-93B5-A1BD01C4D7F0}" dt="2022-02-17T10:43:52.146" v="32"/>
          <ac:grpSpMkLst>
            <pc:docMk/>
            <pc:sldMk cId="2767857539" sldId="2076136043"/>
            <ac:grpSpMk id="902" creationId="{C97DD70B-09B1-468C-B577-0D79712A4DB1}"/>
          </ac:grpSpMkLst>
        </pc:grpChg>
        <pc:grpChg chg="add mod">
          <ac:chgData name="Roger Halbheer" userId="a256a7e3-d8e1-4cbe-a365-586ae11378d1" providerId="ADAL" clId="{FC5DC06E-B9A1-4220-93B5-A1BD01C4D7F0}" dt="2022-02-17T10:43:52.146" v="32"/>
          <ac:grpSpMkLst>
            <pc:docMk/>
            <pc:sldMk cId="2767857539" sldId="2076136043"/>
            <ac:grpSpMk id="907" creationId="{69C4EA06-0C78-44CE-8FD1-7F35DB4F7DF5}"/>
          </ac:grpSpMkLst>
        </pc:grpChg>
        <pc:grpChg chg="mod">
          <ac:chgData name="Roger Halbheer" userId="a256a7e3-d8e1-4cbe-a365-586ae11378d1" providerId="ADAL" clId="{FC5DC06E-B9A1-4220-93B5-A1BD01C4D7F0}" dt="2022-02-17T10:43:52.146" v="32"/>
          <ac:grpSpMkLst>
            <pc:docMk/>
            <pc:sldMk cId="2767857539" sldId="2076136043"/>
            <ac:grpSpMk id="909" creationId="{FD5E0A6F-28A7-4E29-ACED-E7EA6F76D366}"/>
          </ac:grpSpMkLst>
        </pc:grpChg>
        <pc:grpChg chg="mod">
          <ac:chgData name="Roger Halbheer" userId="a256a7e3-d8e1-4cbe-a365-586ae11378d1" providerId="ADAL" clId="{FC5DC06E-B9A1-4220-93B5-A1BD01C4D7F0}" dt="2022-02-17T10:43:52.146" v="32"/>
          <ac:grpSpMkLst>
            <pc:docMk/>
            <pc:sldMk cId="2767857539" sldId="2076136043"/>
            <ac:grpSpMk id="910" creationId="{A62C6178-8EF1-469B-8ABB-5E6384ED5A92}"/>
          </ac:grpSpMkLst>
        </pc:grpChg>
        <pc:grpChg chg="add mod">
          <ac:chgData name="Roger Halbheer" userId="a256a7e3-d8e1-4cbe-a365-586ae11378d1" providerId="ADAL" clId="{FC5DC06E-B9A1-4220-93B5-A1BD01C4D7F0}" dt="2022-02-17T10:43:52.146" v="32"/>
          <ac:grpSpMkLst>
            <pc:docMk/>
            <pc:sldMk cId="2767857539" sldId="2076136043"/>
            <ac:grpSpMk id="928" creationId="{85C20A0D-C7B6-4521-80D9-EB9339922F16}"/>
          </ac:grpSpMkLst>
        </pc:grpChg>
        <pc:grpChg chg="mod">
          <ac:chgData name="Roger Halbheer" userId="a256a7e3-d8e1-4cbe-a365-586ae11378d1" providerId="ADAL" clId="{FC5DC06E-B9A1-4220-93B5-A1BD01C4D7F0}" dt="2022-02-17T10:43:52.146" v="32"/>
          <ac:grpSpMkLst>
            <pc:docMk/>
            <pc:sldMk cId="2767857539" sldId="2076136043"/>
            <ac:grpSpMk id="929" creationId="{D901E888-98A3-4144-9EE5-7D344423073C}"/>
          </ac:grpSpMkLst>
        </pc:grpChg>
        <pc:grpChg chg="mod">
          <ac:chgData name="Roger Halbheer" userId="a256a7e3-d8e1-4cbe-a365-586ae11378d1" providerId="ADAL" clId="{FC5DC06E-B9A1-4220-93B5-A1BD01C4D7F0}" dt="2022-02-17T10:43:52.146" v="32"/>
          <ac:grpSpMkLst>
            <pc:docMk/>
            <pc:sldMk cId="2767857539" sldId="2076136043"/>
            <ac:grpSpMk id="930" creationId="{C61912CA-0A8D-4ED3-BDA9-C8BE05604B16}"/>
          </ac:grpSpMkLst>
        </pc:grpChg>
        <pc:grpChg chg="mod">
          <ac:chgData name="Roger Halbheer" userId="a256a7e3-d8e1-4cbe-a365-586ae11378d1" providerId="ADAL" clId="{FC5DC06E-B9A1-4220-93B5-A1BD01C4D7F0}" dt="2022-02-17T10:43:52.146" v="32"/>
          <ac:grpSpMkLst>
            <pc:docMk/>
            <pc:sldMk cId="2767857539" sldId="2076136043"/>
            <ac:grpSpMk id="931" creationId="{81706369-284A-425D-BA9D-D9947BF8BBAD}"/>
          </ac:grpSpMkLst>
        </pc:grpChg>
        <pc:grpChg chg="mod">
          <ac:chgData name="Roger Halbheer" userId="a256a7e3-d8e1-4cbe-a365-586ae11378d1" providerId="ADAL" clId="{FC5DC06E-B9A1-4220-93B5-A1BD01C4D7F0}" dt="2022-02-17T10:43:52.146" v="32"/>
          <ac:grpSpMkLst>
            <pc:docMk/>
            <pc:sldMk cId="2767857539" sldId="2076136043"/>
            <ac:grpSpMk id="932" creationId="{C5ECC082-AE35-40BD-9384-DB1CD851C0EF}"/>
          </ac:grpSpMkLst>
        </pc:grpChg>
        <pc:grpChg chg="mod">
          <ac:chgData name="Roger Halbheer" userId="a256a7e3-d8e1-4cbe-a365-586ae11378d1" providerId="ADAL" clId="{FC5DC06E-B9A1-4220-93B5-A1BD01C4D7F0}" dt="2022-02-17T10:43:52.146" v="32"/>
          <ac:grpSpMkLst>
            <pc:docMk/>
            <pc:sldMk cId="2767857539" sldId="2076136043"/>
            <ac:grpSpMk id="933" creationId="{3D4F5D79-E2EB-4A4E-93C2-A3AA2CB89742}"/>
          </ac:grpSpMkLst>
        </pc:grpChg>
        <pc:grpChg chg="mod">
          <ac:chgData name="Roger Halbheer" userId="a256a7e3-d8e1-4cbe-a365-586ae11378d1" providerId="ADAL" clId="{FC5DC06E-B9A1-4220-93B5-A1BD01C4D7F0}" dt="2022-02-17T10:43:52.146" v="32"/>
          <ac:grpSpMkLst>
            <pc:docMk/>
            <pc:sldMk cId="2767857539" sldId="2076136043"/>
            <ac:grpSpMk id="934" creationId="{9D94E587-6486-4BC5-8104-1111D61E7D33}"/>
          </ac:grpSpMkLst>
        </pc:grpChg>
        <pc:grpChg chg="mod">
          <ac:chgData name="Roger Halbheer" userId="a256a7e3-d8e1-4cbe-a365-586ae11378d1" providerId="ADAL" clId="{FC5DC06E-B9A1-4220-93B5-A1BD01C4D7F0}" dt="2022-02-17T10:43:52.146" v="32"/>
          <ac:grpSpMkLst>
            <pc:docMk/>
            <pc:sldMk cId="2767857539" sldId="2076136043"/>
            <ac:grpSpMk id="939" creationId="{F40580EF-6C05-4BFE-B264-3D6B9BC9EE70}"/>
          </ac:grpSpMkLst>
        </pc:grpChg>
        <pc:grpChg chg="mod">
          <ac:chgData name="Roger Halbheer" userId="a256a7e3-d8e1-4cbe-a365-586ae11378d1" providerId="ADAL" clId="{FC5DC06E-B9A1-4220-93B5-A1BD01C4D7F0}" dt="2022-02-17T10:43:52.146" v="32"/>
          <ac:grpSpMkLst>
            <pc:docMk/>
            <pc:sldMk cId="2767857539" sldId="2076136043"/>
            <ac:grpSpMk id="945" creationId="{2C11BBE2-5465-4EBF-A290-759E1E8EBBFD}"/>
          </ac:grpSpMkLst>
        </pc:grpChg>
        <pc:grpChg chg="mod">
          <ac:chgData name="Roger Halbheer" userId="a256a7e3-d8e1-4cbe-a365-586ae11378d1" providerId="ADAL" clId="{FC5DC06E-B9A1-4220-93B5-A1BD01C4D7F0}" dt="2022-02-17T10:43:52.146" v="32"/>
          <ac:grpSpMkLst>
            <pc:docMk/>
            <pc:sldMk cId="2767857539" sldId="2076136043"/>
            <ac:grpSpMk id="957" creationId="{2286BAF1-0A35-4C5F-B51D-E691B811DE92}"/>
          </ac:grpSpMkLst>
        </pc:grpChg>
        <pc:grpChg chg="mod">
          <ac:chgData name="Roger Halbheer" userId="a256a7e3-d8e1-4cbe-a365-586ae11378d1" providerId="ADAL" clId="{FC5DC06E-B9A1-4220-93B5-A1BD01C4D7F0}" dt="2022-02-17T10:43:52.146" v="32"/>
          <ac:grpSpMkLst>
            <pc:docMk/>
            <pc:sldMk cId="2767857539" sldId="2076136043"/>
            <ac:grpSpMk id="963" creationId="{8C66BE8A-7E36-45B1-8099-2B4CF4E1794F}"/>
          </ac:grpSpMkLst>
        </pc:grpChg>
        <pc:grpChg chg="mod">
          <ac:chgData name="Roger Halbheer" userId="a256a7e3-d8e1-4cbe-a365-586ae11378d1" providerId="ADAL" clId="{FC5DC06E-B9A1-4220-93B5-A1BD01C4D7F0}" dt="2022-02-17T10:43:52.146" v="32"/>
          <ac:grpSpMkLst>
            <pc:docMk/>
            <pc:sldMk cId="2767857539" sldId="2076136043"/>
            <ac:grpSpMk id="965" creationId="{09476A55-7654-4935-88AE-C61A648DD340}"/>
          </ac:grpSpMkLst>
        </pc:grpChg>
        <pc:grpChg chg="add mod">
          <ac:chgData name="Roger Halbheer" userId="a256a7e3-d8e1-4cbe-a365-586ae11378d1" providerId="ADAL" clId="{FC5DC06E-B9A1-4220-93B5-A1BD01C4D7F0}" dt="2022-02-17T10:43:52.146" v="32"/>
          <ac:grpSpMkLst>
            <pc:docMk/>
            <pc:sldMk cId="2767857539" sldId="2076136043"/>
            <ac:grpSpMk id="971" creationId="{13615DA9-7A9B-45F5-A1DA-CB4FB5274AB2}"/>
          </ac:grpSpMkLst>
        </pc:grpChg>
        <pc:grpChg chg="mod">
          <ac:chgData name="Roger Halbheer" userId="a256a7e3-d8e1-4cbe-a365-586ae11378d1" providerId="ADAL" clId="{FC5DC06E-B9A1-4220-93B5-A1BD01C4D7F0}" dt="2022-02-17T10:43:52.146" v="32"/>
          <ac:grpSpMkLst>
            <pc:docMk/>
            <pc:sldMk cId="2767857539" sldId="2076136043"/>
            <ac:grpSpMk id="977" creationId="{9BC11637-429D-48BC-BDDC-5FC219A70B12}"/>
          </ac:grpSpMkLst>
        </pc:grpChg>
        <pc:grpChg chg="add mod">
          <ac:chgData name="Roger Halbheer" userId="a256a7e3-d8e1-4cbe-a365-586ae11378d1" providerId="ADAL" clId="{FC5DC06E-B9A1-4220-93B5-A1BD01C4D7F0}" dt="2022-02-17T10:43:52.146" v="32"/>
          <ac:grpSpMkLst>
            <pc:docMk/>
            <pc:sldMk cId="2767857539" sldId="2076136043"/>
            <ac:grpSpMk id="992" creationId="{5D13A627-C4A8-4133-848B-C8C9C0661D05}"/>
          </ac:grpSpMkLst>
        </pc:grpChg>
        <pc:grpChg chg="mod">
          <ac:chgData name="Roger Halbheer" userId="a256a7e3-d8e1-4cbe-a365-586ae11378d1" providerId="ADAL" clId="{FC5DC06E-B9A1-4220-93B5-A1BD01C4D7F0}" dt="2022-02-17T10:43:52.146" v="32"/>
          <ac:grpSpMkLst>
            <pc:docMk/>
            <pc:sldMk cId="2767857539" sldId="2076136043"/>
            <ac:grpSpMk id="993" creationId="{A4675B43-CE3C-4EF0-914D-EAFD06B23D55}"/>
          </ac:grpSpMkLst>
        </pc:grpChg>
        <pc:grpChg chg="mod">
          <ac:chgData name="Roger Halbheer" userId="a256a7e3-d8e1-4cbe-a365-586ae11378d1" providerId="ADAL" clId="{FC5DC06E-B9A1-4220-93B5-A1BD01C4D7F0}" dt="2022-02-17T10:43:52.146" v="32"/>
          <ac:grpSpMkLst>
            <pc:docMk/>
            <pc:sldMk cId="2767857539" sldId="2076136043"/>
            <ac:grpSpMk id="996" creationId="{2CEE38D3-4516-4CC3-941A-D050A3C9EF02}"/>
          </ac:grpSpMkLst>
        </pc:grpChg>
        <pc:grpChg chg="mod">
          <ac:chgData name="Roger Halbheer" userId="a256a7e3-d8e1-4cbe-a365-586ae11378d1" providerId="ADAL" clId="{FC5DC06E-B9A1-4220-93B5-A1BD01C4D7F0}" dt="2022-02-17T10:43:52.146" v="32"/>
          <ac:grpSpMkLst>
            <pc:docMk/>
            <pc:sldMk cId="2767857539" sldId="2076136043"/>
            <ac:grpSpMk id="997" creationId="{6ACF5375-2B4A-4A26-9313-CFD5DFF5636E}"/>
          </ac:grpSpMkLst>
        </pc:grpChg>
        <pc:grpChg chg="add mod">
          <ac:chgData name="Roger Halbheer" userId="a256a7e3-d8e1-4cbe-a365-586ae11378d1" providerId="ADAL" clId="{FC5DC06E-B9A1-4220-93B5-A1BD01C4D7F0}" dt="2022-02-17T10:43:52.146" v="32"/>
          <ac:grpSpMkLst>
            <pc:docMk/>
            <pc:sldMk cId="2767857539" sldId="2076136043"/>
            <ac:grpSpMk id="1003" creationId="{C4C184EF-962E-45C2-AC5D-E6E098F2FA98}"/>
          </ac:grpSpMkLst>
        </pc:grpChg>
        <pc:grpChg chg="mod">
          <ac:chgData name="Roger Halbheer" userId="a256a7e3-d8e1-4cbe-a365-586ae11378d1" providerId="ADAL" clId="{FC5DC06E-B9A1-4220-93B5-A1BD01C4D7F0}" dt="2022-02-17T10:43:52.146" v="32"/>
          <ac:grpSpMkLst>
            <pc:docMk/>
            <pc:sldMk cId="2767857539" sldId="2076136043"/>
            <ac:grpSpMk id="1005" creationId="{144C9812-A8A3-4076-9E23-5F83248F00D5}"/>
          </ac:grpSpMkLst>
        </pc:grpChg>
        <pc:grpChg chg="mod">
          <ac:chgData name="Roger Halbheer" userId="a256a7e3-d8e1-4cbe-a365-586ae11378d1" providerId="ADAL" clId="{FC5DC06E-B9A1-4220-93B5-A1BD01C4D7F0}" dt="2022-02-17T10:43:52.146" v="32"/>
          <ac:grpSpMkLst>
            <pc:docMk/>
            <pc:sldMk cId="2767857539" sldId="2076136043"/>
            <ac:grpSpMk id="1006" creationId="{47A5A99C-F868-4BEE-B5DB-C39AA7D5B979}"/>
          </ac:grpSpMkLst>
        </pc:grpChg>
        <pc:grpChg chg="add mod">
          <ac:chgData name="Roger Halbheer" userId="a256a7e3-d8e1-4cbe-a365-586ae11378d1" providerId="ADAL" clId="{FC5DC06E-B9A1-4220-93B5-A1BD01C4D7F0}" dt="2022-02-17T10:43:52.146" v="32"/>
          <ac:grpSpMkLst>
            <pc:docMk/>
            <pc:sldMk cId="2767857539" sldId="2076136043"/>
            <ac:grpSpMk id="1013" creationId="{507F298E-47FF-4422-8ADE-7EA81BB196B4}"/>
          </ac:grpSpMkLst>
        </pc:grpChg>
        <pc:picChg chg="del">
          <ac:chgData name="Roger Halbheer" userId="a256a7e3-d8e1-4cbe-a365-586ae11378d1" providerId="ADAL" clId="{FC5DC06E-B9A1-4220-93B5-A1BD01C4D7F0}" dt="2022-02-17T10:43:38.348" v="25" actId="478"/>
          <ac:picMkLst>
            <pc:docMk/>
            <pc:sldMk cId="2767857539" sldId="2076136043"/>
            <ac:picMk id="166" creationId="{1C59EA5C-4B29-4A74-9CF4-F7716D97AB19}"/>
          </ac:picMkLst>
        </pc:picChg>
        <pc:picChg chg="mod">
          <ac:chgData name="Roger Halbheer" userId="a256a7e3-d8e1-4cbe-a365-586ae11378d1" providerId="ADAL" clId="{FC5DC06E-B9A1-4220-93B5-A1BD01C4D7F0}" dt="2022-02-17T10:43:39.497" v="26"/>
          <ac:picMkLst>
            <pc:docMk/>
            <pc:sldMk cId="2767857539" sldId="2076136043"/>
            <ac:picMk id="197" creationId="{9A2B23D4-F3DD-4B1A-BDCC-3E3AE38F5F75}"/>
          </ac:picMkLst>
        </pc:picChg>
        <pc:picChg chg="mod">
          <ac:chgData name="Roger Halbheer" userId="a256a7e3-d8e1-4cbe-a365-586ae11378d1" providerId="ADAL" clId="{FC5DC06E-B9A1-4220-93B5-A1BD01C4D7F0}" dt="2022-02-17T10:43:39.497" v="26"/>
          <ac:picMkLst>
            <pc:docMk/>
            <pc:sldMk cId="2767857539" sldId="2076136043"/>
            <ac:picMk id="199" creationId="{010B08CC-9A9F-4463-B803-CAAC9A0EE7BE}"/>
          </ac:picMkLst>
        </pc:picChg>
        <pc:picChg chg="mod">
          <ac:chgData name="Roger Halbheer" userId="a256a7e3-d8e1-4cbe-a365-586ae11378d1" providerId="ADAL" clId="{FC5DC06E-B9A1-4220-93B5-A1BD01C4D7F0}" dt="2022-02-17T10:43:39.497" v="26"/>
          <ac:picMkLst>
            <pc:docMk/>
            <pc:sldMk cId="2767857539" sldId="2076136043"/>
            <ac:picMk id="212" creationId="{CFCC0095-3DC8-4A3D-835D-F7AF048AC218}"/>
          </ac:picMkLst>
        </pc:picChg>
        <pc:picChg chg="mod">
          <ac:chgData name="Roger Halbheer" userId="a256a7e3-d8e1-4cbe-a365-586ae11378d1" providerId="ADAL" clId="{FC5DC06E-B9A1-4220-93B5-A1BD01C4D7F0}" dt="2022-02-17T10:43:39.497" v="26"/>
          <ac:picMkLst>
            <pc:docMk/>
            <pc:sldMk cId="2767857539" sldId="2076136043"/>
            <ac:picMk id="213" creationId="{2B2053D3-25B2-4E27-A2B4-EC2D1230E0CA}"/>
          </ac:picMkLst>
        </pc:picChg>
        <pc:picChg chg="mod">
          <ac:chgData name="Roger Halbheer" userId="a256a7e3-d8e1-4cbe-a365-586ae11378d1" providerId="ADAL" clId="{FC5DC06E-B9A1-4220-93B5-A1BD01C4D7F0}" dt="2022-02-17T10:43:39.497" v="26"/>
          <ac:picMkLst>
            <pc:docMk/>
            <pc:sldMk cId="2767857539" sldId="2076136043"/>
            <ac:picMk id="214" creationId="{776AFA25-AC6E-4F24-8DD9-25596A830CC9}"/>
          </ac:picMkLst>
        </pc:picChg>
        <pc:picChg chg="mod">
          <ac:chgData name="Roger Halbheer" userId="a256a7e3-d8e1-4cbe-a365-586ae11378d1" providerId="ADAL" clId="{FC5DC06E-B9A1-4220-93B5-A1BD01C4D7F0}" dt="2022-02-17T10:43:39.497" v="26"/>
          <ac:picMkLst>
            <pc:docMk/>
            <pc:sldMk cId="2767857539" sldId="2076136043"/>
            <ac:picMk id="219" creationId="{83379FF6-6D88-4828-BD1A-0FFBA31F125C}"/>
          </ac:picMkLst>
        </pc:picChg>
        <pc:picChg chg="mod">
          <ac:chgData name="Roger Halbheer" userId="a256a7e3-d8e1-4cbe-a365-586ae11378d1" providerId="ADAL" clId="{FC5DC06E-B9A1-4220-93B5-A1BD01C4D7F0}" dt="2022-02-17T10:43:39.497" v="26"/>
          <ac:picMkLst>
            <pc:docMk/>
            <pc:sldMk cId="2767857539" sldId="2076136043"/>
            <ac:picMk id="220" creationId="{64B0090B-76D5-4BED-940A-FEA466E11466}"/>
          </ac:picMkLst>
        </pc:picChg>
        <pc:picChg chg="mod">
          <ac:chgData name="Roger Halbheer" userId="a256a7e3-d8e1-4cbe-a365-586ae11378d1" providerId="ADAL" clId="{FC5DC06E-B9A1-4220-93B5-A1BD01C4D7F0}" dt="2022-02-17T10:43:39.497" v="26"/>
          <ac:picMkLst>
            <pc:docMk/>
            <pc:sldMk cId="2767857539" sldId="2076136043"/>
            <ac:picMk id="221" creationId="{EF8AE787-D0E6-4633-8E73-114B78600DF3}"/>
          </ac:picMkLst>
        </pc:picChg>
        <pc:picChg chg="mod">
          <ac:chgData name="Roger Halbheer" userId="a256a7e3-d8e1-4cbe-a365-586ae11378d1" providerId="ADAL" clId="{FC5DC06E-B9A1-4220-93B5-A1BD01C4D7F0}" dt="2022-02-17T10:43:39.497" v="26"/>
          <ac:picMkLst>
            <pc:docMk/>
            <pc:sldMk cId="2767857539" sldId="2076136043"/>
            <ac:picMk id="222" creationId="{3BEFBD80-2289-4097-901B-0DBD21C2789B}"/>
          </ac:picMkLst>
        </pc:picChg>
        <pc:picChg chg="mod">
          <ac:chgData name="Roger Halbheer" userId="a256a7e3-d8e1-4cbe-a365-586ae11378d1" providerId="ADAL" clId="{FC5DC06E-B9A1-4220-93B5-A1BD01C4D7F0}" dt="2022-02-17T10:43:39.497" v="26"/>
          <ac:picMkLst>
            <pc:docMk/>
            <pc:sldMk cId="2767857539" sldId="2076136043"/>
            <ac:picMk id="224" creationId="{0BFE17E3-A694-4C2C-949A-524EAD7D880B}"/>
          </ac:picMkLst>
        </pc:picChg>
        <pc:picChg chg="mod">
          <ac:chgData name="Roger Halbheer" userId="a256a7e3-d8e1-4cbe-a365-586ae11378d1" providerId="ADAL" clId="{FC5DC06E-B9A1-4220-93B5-A1BD01C4D7F0}" dt="2022-02-17T10:43:39.497" v="26"/>
          <ac:picMkLst>
            <pc:docMk/>
            <pc:sldMk cId="2767857539" sldId="2076136043"/>
            <ac:picMk id="225" creationId="{413763A8-990D-48B4-B70B-F758D48B856F}"/>
          </ac:picMkLst>
        </pc:picChg>
        <pc:picChg chg="mod">
          <ac:chgData name="Roger Halbheer" userId="a256a7e3-d8e1-4cbe-a365-586ae11378d1" providerId="ADAL" clId="{FC5DC06E-B9A1-4220-93B5-A1BD01C4D7F0}" dt="2022-02-17T10:43:39.497" v="26"/>
          <ac:picMkLst>
            <pc:docMk/>
            <pc:sldMk cId="2767857539" sldId="2076136043"/>
            <ac:picMk id="226" creationId="{70FE2B74-937D-4CE2-82A9-47786EB552AE}"/>
          </ac:picMkLst>
        </pc:picChg>
        <pc:picChg chg="mod">
          <ac:chgData name="Roger Halbheer" userId="a256a7e3-d8e1-4cbe-a365-586ae11378d1" providerId="ADAL" clId="{FC5DC06E-B9A1-4220-93B5-A1BD01C4D7F0}" dt="2022-02-17T10:43:39.497" v="26"/>
          <ac:picMkLst>
            <pc:docMk/>
            <pc:sldMk cId="2767857539" sldId="2076136043"/>
            <ac:picMk id="250" creationId="{8EC67D03-A02C-4E88-BD09-64F15F38DC20}"/>
          </ac:picMkLst>
        </pc:picChg>
        <pc:picChg chg="mod">
          <ac:chgData name="Roger Halbheer" userId="a256a7e3-d8e1-4cbe-a365-586ae11378d1" providerId="ADAL" clId="{FC5DC06E-B9A1-4220-93B5-A1BD01C4D7F0}" dt="2022-02-17T10:43:39.497" v="26"/>
          <ac:picMkLst>
            <pc:docMk/>
            <pc:sldMk cId="2767857539" sldId="2076136043"/>
            <ac:picMk id="254" creationId="{879707AC-3600-4CBA-BC98-849A0CF98ED5}"/>
          </ac:picMkLst>
        </pc:picChg>
        <pc:picChg chg="mod">
          <ac:chgData name="Roger Halbheer" userId="a256a7e3-d8e1-4cbe-a365-586ae11378d1" providerId="ADAL" clId="{FC5DC06E-B9A1-4220-93B5-A1BD01C4D7F0}" dt="2022-02-17T10:43:39.497" v="26"/>
          <ac:picMkLst>
            <pc:docMk/>
            <pc:sldMk cId="2767857539" sldId="2076136043"/>
            <ac:picMk id="256" creationId="{05B58245-2303-4843-A5FD-8909FE5B07FC}"/>
          </ac:picMkLst>
        </pc:picChg>
        <pc:picChg chg="mod">
          <ac:chgData name="Roger Halbheer" userId="a256a7e3-d8e1-4cbe-a365-586ae11378d1" providerId="ADAL" clId="{FC5DC06E-B9A1-4220-93B5-A1BD01C4D7F0}" dt="2022-02-17T10:43:39.497" v="26"/>
          <ac:picMkLst>
            <pc:docMk/>
            <pc:sldMk cId="2767857539" sldId="2076136043"/>
            <ac:picMk id="257" creationId="{F79B1393-9563-4467-98B7-DDF2D7A55114}"/>
          </ac:picMkLst>
        </pc:picChg>
        <pc:picChg chg="mod">
          <ac:chgData name="Roger Halbheer" userId="a256a7e3-d8e1-4cbe-a365-586ae11378d1" providerId="ADAL" clId="{FC5DC06E-B9A1-4220-93B5-A1BD01C4D7F0}" dt="2022-02-17T10:43:39.497" v="26"/>
          <ac:picMkLst>
            <pc:docMk/>
            <pc:sldMk cId="2767857539" sldId="2076136043"/>
            <ac:picMk id="258" creationId="{B0E5FF8B-E5D0-4ABD-9387-16B4BAF9D128}"/>
          </ac:picMkLst>
        </pc:picChg>
        <pc:picChg chg="mod">
          <ac:chgData name="Roger Halbheer" userId="a256a7e3-d8e1-4cbe-a365-586ae11378d1" providerId="ADAL" clId="{FC5DC06E-B9A1-4220-93B5-A1BD01C4D7F0}" dt="2022-02-17T10:43:39.497" v="26"/>
          <ac:picMkLst>
            <pc:docMk/>
            <pc:sldMk cId="2767857539" sldId="2076136043"/>
            <ac:picMk id="259" creationId="{1BBE5373-8304-424B-937B-2E09ED410B73}"/>
          </ac:picMkLst>
        </pc:picChg>
        <pc:picChg chg="mod">
          <ac:chgData name="Roger Halbheer" userId="a256a7e3-d8e1-4cbe-a365-586ae11378d1" providerId="ADAL" clId="{FC5DC06E-B9A1-4220-93B5-A1BD01C4D7F0}" dt="2022-02-17T10:43:39.497" v="26"/>
          <ac:picMkLst>
            <pc:docMk/>
            <pc:sldMk cId="2767857539" sldId="2076136043"/>
            <ac:picMk id="285" creationId="{224AF3D8-06A0-49F3-8F7E-935A6050DDFF}"/>
          </ac:picMkLst>
        </pc:picChg>
        <pc:picChg chg="mod">
          <ac:chgData name="Roger Halbheer" userId="a256a7e3-d8e1-4cbe-a365-586ae11378d1" providerId="ADAL" clId="{FC5DC06E-B9A1-4220-93B5-A1BD01C4D7F0}" dt="2022-02-17T10:43:39.497" v="26"/>
          <ac:picMkLst>
            <pc:docMk/>
            <pc:sldMk cId="2767857539" sldId="2076136043"/>
            <ac:picMk id="290" creationId="{470C41DF-E5BD-4C19-B472-BD95718F940F}"/>
          </ac:picMkLst>
        </pc:picChg>
        <pc:picChg chg="mod">
          <ac:chgData name="Roger Halbheer" userId="a256a7e3-d8e1-4cbe-a365-586ae11378d1" providerId="ADAL" clId="{FC5DC06E-B9A1-4220-93B5-A1BD01C4D7F0}" dt="2022-02-17T10:43:39.497" v="26"/>
          <ac:picMkLst>
            <pc:docMk/>
            <pc:sldMk cId="2767857539" sldId="2076136043"/>
            <ac:picMk id="296" creationId="{AE20826D-F649-429F-A332-0B3B14B0CCF0}"/>
          </ac:picMkLst>
        </pc:picChg>
        <pc:picChg chg="mod">
          <ac:chgData name="Roger Halbheer" userId="a256a7e3-d8e1-4cbe-a365-586ae11378d1" providerId="ADAL" clId="{FC5DC06E-B9A1-4220-93B5-A1BD01C4D7F0}" dt="2022-02-17T10:43:39.497" v="26"/>
          <ac:picMkLst>
            <pc:docMk/>
            <pc:sldMk cId="2767857539" sldId="2076136043"/>
            <ac:picMk id="301" creationId="{9225209C-AFF9-4130-9B6B-B7348180B4ED}"/>
          </ac:picMkLst>
        </pc:picChg>
        <pc:picChg chg="mod">
          <ac:chgData name="Roger Halbheer" userId="a256a7e3-d8e1-4cbe-a365-586ae11378d1" providerId="ADAL" clId="{FC5DC06E-B9A1-4220-93B5-A1BD01C4D7F0}" dt="2022-02-17T10:43:39.497" v="26"/>
          <ac:picMkLst>
            <pc:docMk/>
            <pc:sldMk cId="2767857539" sldId="2076136043"/>
            <ac:picMk id="306" creationId="{0C068370-C9B5-4A08-AD30-8C68841695CC}"/>
          </ac:picMkLst>
        </pc:picChg>
        <pc:picChg chg="mod">
          <ac:chgData name="Roger Halbheer" userId="a256a7e3-d8e1-4cbe-a365-586ae11378d1" providerId="ADAL" clId="{FC5DC06E-B9A1-4220-93B5-A1BD01C4D7F0}" dt="2022-02-17T10:43:39.497" v="26"/>
          <ac:picMkLst>
            <pc:docMk/>
            <pc:sldMk cId="2767857539" sldId="2076136043"/>
            <ac:picMk id="307" creationId="{5876A699-DA08-4111-8814-95907AE9E836}"/>
          </ac:picMkLst>
        </pc:picChg>
        <pc:picChg chg="mod">
          <ac:chgData name="Roger Halbheer" userId="a256a7e3-d8e1-4cbe-a365-586ae11378d1" providerId="ADAL" clId="{FC5DC06E-B9A1-4220-93B5-A1BD01C4D7F0}" dt="2022-02-17T10:43:39.497" v="26"/>
          <ac:picMkLst>
            <pc:docMk/>
            <pc:sldMk cId="2767857539" sldId="2076136043"/>
            <ac:picMk id="308" creationId="{C7BC0019-4BF7-4545-9D9B-387FE57B8E15}"/>
          </ac:picMkLst>
        </pc:picChg>
        <pc:picChg chg="mod">
          <ac:chgData name="Roger Halbheer" userId="a256a7e3-d8e1-4cbe-a365-586ae11378d1" providerId="ADAL" clId="{FC5DC06E-B9A1-4220-93B5-A1BD01C4D7F0}" dt="2022-02-17T10:43:39.497" v="26"/>
          <ac:picMkLst>
            <pc:docMk/>
            <pc:sldMk cId="2767857539" sldId="2076136043"/>
            <ac:picMk id="309" creationId="{72A2AC06-A7C8-465D-813A-7D9D99E4C418}"/>
          </ac:picMkLst>
        </pc:picChg>
        <pc:picChg chg="mod">
          <ac:chgData name="Roger Halbheer" userId="a256a7e3-d8e1-4cbe-a365-586ae11378d1" providerId="ADAL" clId="{FC5DC06E-B9A1-4220-93B5-A1BD01C4D7F0}" dt="2022-02-17T10:43:39.497" v="26"/>
          <ac:picMkLst>
            <pc:docMk/>
            <pc:sldMk cId="2767857539" sldId="2076136043"/>
            <ac:picMk id="310" creationId="{8DFF5A06-BC70-4E1E-B2D6-01CE905190A4}"/>
          </ac:picMkLst>
        </pc:picChg>
        <pc:picChg chg="mod">
          <ac:chgData name="Roger Halbheer" userId="a256a7e3-d8e1-4cbe-a365-586ae11378d1" providerId="ADAL" clId="{FC5DC06E-B9A1-4220-93B5-A1BD01C4D7F0}" dt="2022-02-17T10:43:39.497" v="26"/>
          <ac:picMkLst>
            <pc:docMk/>
            <pc:sldMk cId="2767857539" sldId="2076136043"/>
            <ac:picMk id="311" creationId="{824D9CE0-11FF-4A41-9CDC-6A1555CDBCEF}"/>
          </ac:picMkLst>
        </pc:picChg>
        <pc:picChg chg="mod">
          <ac:chgData name="Roger Halbheer" userId="a256a7e3-d8e1-4cbe-a365-586ae11378d1" providerId="ADAL" clId="{FC5DC06E-B9A1-4220-93B5-A1BD01C4D7F0}" dt="2022-02-17T10:43:39.497" v="26"/>
          <ac:picMkLst>
            <pc:docMk/>
            <pc:sldMk cId="2767857539" sldId="2076136043"/>
            <ac:picMk id="312" creationId="{134D6249-CFE9-4EFB-98EC-9267D11F9932}"/>
          </ac:picMkLst>
        </pc:picChg>
        <pc:picChg chg="mod">
          <ac:chgData name="Roger Halbheer" userId="a256a7e3-d8e1-4cbe-a365-586ae11378d1" providerId="ADAL" clId="{FC5DC06E-B9A1-4220-93B5-A1BD01C4D7F0}" dt="2022-02-17T10:43:39.497" v="26"/>
          <ac:picMkLst>
            <pc:docMk/>
            <pc:sldMk cId="2767857539" sldId="2076136043"/>
            <ac:picMk id="314" creationId="{B2C23ADB-3B2A-4911-B8FB-64922097B102}"/>
          </ac:picMkLst>
        </pc:picChg>
        <pc:picChg chg="mod">
          <ac:chgData name="Roger Halbheer" userId="a256a7e3-d8e1-4cbe-a365-586ae11378d1" providerId="ADAL" clId="{FC5DC06E-B9A1-4220-93B5-A1BD01C4D7F0}" dt="2022-02-17T10:43:39.497" v="26"/>
          <ac:picMkLst>
            <pc:docMk/>
            <pc:sldMk cId="2767857539" sldId="2076136043"/>
            <ac:picMk id="325" creationId="{E4FFDC08-35BB-4A8D-9EB5-5BB3062BFD0C}"/>
          </ac:picMkLst>
        </pc:picChg>
        <pc:picChg chg="mod">
          <ac:chgData name="Roger Halbheer" userId="a256a7e3-d8e1-4cbe-a365-586ae11378d1" providerId="ADAL" clId="{FC5DC06E-B9A1-4220-93B5-A1BD01C4D7F0}" dt="2022-02-17T10:43:39.497" v="26"/>
          <ac:picMkLst>
            <pc:docMk/>
            <pc:sldMk cId="2767857539" sldId="2076136043"/>
            <ac:picMk id="330" creationId="{DD41838B-1C44-47D9-B0BA-1F00BFE1127D}"/>
          </ac:picMkLst>
        </pc:picChg>
        <pc:picChg chg="del">
          <ac:chgData name="Roger Halbheer" userId="a256a7e3-d8e1-4cbe-a365-586ae11378d1" providerId="ADAL" clId="{FC5DC06E-B9A1-4220-93B5-A1BD01C4D7F0}" dt="2022-02-17T10:43:38.348" v="25" actId="478"/>
          <ac:picMkLst>
            <pc:docMk/>
            <pc:sldMk cId="2767857539" sldId="2076136043"/>
            <ac:picMk id="407" creationId="{803976FE-2C93-4420-B5D9-7381D115639E}"/>
          </ac:picMkLst>
        </pc:picChg>
        <pc:picChg chg="del">
          <ac:chgData name="Roger Halbheer" userId="a256a7e3-d8e1-4cbe-a365-586ae11378d1" providerId="ADAL" clId="{FC5DC06E-B9A1-4220-93B5-A1BD01C4D7F0}" dt="2022-02-17T10:43:38.348" v="25" actId="478"/>
          <ac:picMkLst>
            <pc:docMk/>
            <pc:sldMk cId="2767857539" sldId="2076136043"/>
            <ac:picMk id="408" creationId="{629CB2D4-9AE1-44C2-8922-1AB2A8F04E29}"/>
          </ac:picMkLst>
        </pc:picChg>
        <pc:picChg chg="mod">
          <ac:chgData name="Roger Halbheer" userId="a256a7e3-d8e1-4cbe-a365-586ae11378d1" providerId="ADAL" clId="{FC5DC06E-B9A1-4220-93B5-A1BD01C4D7F0}" dt="2022-02-17T10:43:39.497" v="26"/>
          <ac:picMkLst>
            <pc:docMk/>
            <pc:sldMk cId="2767857539" sldId="2076136043"/>
            <ac:picMk id="440" creationId="{4A5A2FC1-237A-4D87-B54C-C117E067083D}"/>
          </ac:picMkLst>
        </pc:picChg>
        <pc:picChg chg="mod">
          <ac:chgData name="Roger Halbheer" userId="a256a7e3-d8e1-4cbe-a365-586ae11378d1" providerId="ADAL" clId="{FC5DC06E-B9A1-4220-93B5-A1BD01C4D7F0}" dt="2022-02-17T10:43:39.497" v="26"/>
          <ac:picMkLst>
            <pc:docMk/>
            <pc:sldMk cId="2767857539" sldId="2076136043"/>
            <ac:picMk id="442" creationId="{4E825A4B-E916-49BF-A786-C624A2704834}"/>
          </ac:picMkLst>
        </pc:picChg>
        <pc:picChg chg="mod">
          <ac:chgData name="Roger Halbheer" userId="a256a7e3-d8e1-4cbe-a365-586ae11378d1" providerId="ADAL" clId="{FC5DC06E-B9A1-4220-93B5-A1BD01C4D7F0}" dt="2022-02-17T10:43:39.497" v="26"/>
          <ac:picMkLst>
            <pc:docMk/>
            <pc:sldMk cId="2767857539" sldId="2076136043"/>
            <ac:picMk id="465" creationId="{BC77893A-9214-4CDA-ADCC-45A465779B45}"/>
          </ac:picMkLst>
        </pc:picChg>
        <pc:picChg chg="mod">
          <ac:chgData name="Roger Halbheer" userId="a256a7e3-d8e1-4cbe-a365-586ae11378d1" providerId="ADAL" clId="{FC5DC06E-B9A1-4220-93B5-A1BD01C4D7F0}" dt="2022-02-17T10:43:39.497" v="26"/>
          <ac:picMkLst>
            <pc:docMk/>
            <pc:sldMk cId="2767857539" sldId="2076136043"/>
            <ac:picMk id="485" creationId="{6C1AC392-0AE2-4E36-B71B-B17A0DB0029D}"/>
          </ac:picMkLst>
        </pc:picChg>
        <pc:picChg chg="mod">
          <ac:chgData name="Roger Halbheer" userId="a256a7e3-d8e1-4cbe-a365-586ae11378d1" providerId="ADAL" clId="{FC5DC06E-B9A1-4220-93B5-A1BD01C4D7F0}" dt="2022-02-17T10:43:39.497" v="26"/>
          <ac:picMkLst>
            <pc:docMk/>
            <pc:sldMk cId="2767857539" sldId="2076136043"/>
            <ac:picMk id="494" creationId="{1D953D6C-D130-4827-8D3B-9E90178DF4C4}"/>
          </ac:picMkLst>
        </pc:picChg>
        <pc:picChg chg="mod">
          <ac:chgData name="Roger Halbheer" userId="a256a7e3-d8e1-4cbe-a365-586ae11378d1" providerId="ADAL" clId="{FC5DC06E-B9A1-4220-93B5-A1BD01C4D7F0}" dt="2022-02-17T10:43:39.497" v="26"/>
          <ac:picMkLst>
            <pc:docMk/>
            <pc:sldMk cId="2767857539" sldId="2076136043"/>
            <ac:picMk id="495" creationId="{2BF86B30-E7C5-4CA0-BEFE-9AAAAFC766A9}"/>
          </ac:picMkLst>
        </pc:picChg>
        <pc:picChg chg="add del mod">
          <ac:chgData name="Roger Halbheer" userId="a256a7e3-d8e1-4cbe-a365-586ae11378d1" providerId="ADAL" clId="{FC5DC06E-B9A1-4220-93B5-A1BD01C4D7F0}" dt="2022-02-17T10:43:41.578" v="27"/>
          <ac:picMkLst>
            <pc:docMk/>
            <pc:sldMk cId="2767857539" sldId="2076136043"/>
            <ac:picMk id="498" creationId="{54085089-8167-4F8B-AB63-64E70BCAC68E}"/>
          </ac:picMkLst>
        </pc:picChg>
        <pc:picChg chg="mod">
          <ac:chgData name="Roger Halbheer" userId="a256a7e3-d8e1-4cbe-a365-586ae11378d1" providerId="ADAL" clId="{FC5DC06E-B9A1-4220-93B5-A1BD01C4D7F0}" dt="2022-02-17T10:43:39.497" v="26"/>
          <ac:picMkLst>
            <pc:docMk/>
            <pc:sldMk cId="2767857539" sldId="2076136043"/>
            <ac:picMk id="501" creationId="{0B3A1D39-8E2A-4908-B71F-E55BB66030B8}"/>
          </ac:picMkLst>
        </pc:picChg>
        <pc:picChg chg="mod">
          <ac:chgData name="Roger Halbheer" userId="a256a7e3-d8e1-4cbe-a365-586ae11378d1" providerId="ADAL" clId="{FC5DC06E-B9A1-4220-93B5-A1BD01C4D7F0}" dt="2022-02-17T10:43:39.497" v="26"/>
          <ac:picMkLst>
            <pc:docMk/>
            <pc:sldMk cId="2767857539" sldId="2076136043"/>
            <ac:picMk id="502" creationId="{986FC06A-5A88-4DCB-8D26-D8B3B88B4385}"/>
          </ac:picMkLst>
        </pc:picChg>
        <pc:picChg chg="mod">
          <ac:chgData name="Roger Halbheer" userId="a256a7e3-d8e1-4cbe-a365-586ae11378d1" providerId="ADAL" clId="{FC5DC06E-B9A1-4220-93B5-A1BD01C4D7F0}" dt="2022-02-17T10:43:39.497" v="26"/>
          <ac:picMkLst>
            <pc:docMk/>
            <pc:sldMk cId="2767857539" sldId="2076136043"/>
            <ac:picMk id="503" creationId="{CF6051D8-DBB7-4B4E-A02E-3B14DAFB8B33}"/>
          </ac:picMkLst>
        </pc:picChg>
        <pc:picChg chg="mod">
          <ac:chgData name="Roger Halbheer" userId="a256a7e3-d8e1-4cbe-a365-586ae11378d1" providerId="ADAL" clId="{FC5DC06E-B9A1-4220-93B5-A1BD01C4D7F0}" dt="2022-02-17T10:43:39.497" v="26"/>
          <ac:picMkLst>
            <pc:docMk/>
            <pc:sldMk cId="2767857539" sldId="2076136043"/>
            <ac:picMk id="504" creationId="{901740A0-AFD8-4544-8965-9A89DB25D3C0}"/>
          </ac:picMkLst>
        </pc:picChg>
        <pc:picChg chg="mod">
          <ac:chgData name="Roger Halbheer" userId="a256a7e3-d8e1-4cbe-a365-586ae11378d1" providerId="ADAL" clId="{FC5DC06E-B9A1-4220-93B5-A1BD01C4D7F0}" dt="2022-02-17T10:43:39.497" v="26"/>
          <ac:picMkLst>
            <pc:docMk/>
            <pc:sldMk cId="2767857539" sldId="2076136043"/>
            <ac:picMk id="505" creationId="{532755B5-00AC-46B4-BCE0-6F2D1C50907C}"/>
          </ac:picMkLst>
        </pc:picChg>
        <pc:picChg chg="mod">
          <ac:chgData name="Roger Halbheer" userId="a256a7e3-d8e1-4cbe-a365-586ae11378d1" providerId="ADAL" clId="{FC5DC06E-B9A1-4220-93B5-A1BD01C4D7F0}" dt="2022-02-17T10:43:39.497" v="26"/>
          <ac:picMkLst>
            <pc:docMk/>
            <pc:sldMk cId="2767857539" sldId="2076136043"/>
            <ac:picMk id="507" creationId="{1178899C-E78B-40E4-863D-93270532F1BA}"/>
          </ac:picMkLst>
        </pc:picChg>
        <pc:picChg chg="mod">
          <ac:chgData name="Roger Halbheer" userId="a256a7e3-d8e1-4cbe-a365-586ae11378d1" providerId="ADAL" clId="{FC5DC06E-B9A1-4220-93B5-A1BD01C4D7F0}" dt="2022-02-17T10:43:39.497" v="26"/>
          <ac:picMkLst>
            <pc:docMk/>
            <pc:sldMk cId="2767857539" sldId="2076136043"/>
            <ac:picMk id="515" creationId="{764DCE24-22BE-4F8B-AF0F-ABD31C681A31}"/>
          </ac:picMkLst>
        </pc:picChg>
        <pc:picChg chg="mod">
          <ac:chgData name="Roger Halbheer" userId="a256a7e3-d8e1-4cbe-a365-586ae11378d1" providerId="ADAL" clId="{FC5DC06E-B9A1-4220-93B5-A1BD01C4D7F0}" dt="2022-02-17T10:43:39.497" v="26"/>
          <ac:picMkLst>
            <pc:docMk/>
            <pc:sldMk cId="2767857539" sldId="2076136043"/>
            <ac:picMk id="518" creationId="{B95B7F73-BDEA-4A72-AF57-A11792CDF42A}"/>
          </ac:picMkLst>
        </pc:picChg>
        <pc:picChg chg="mod">
          <ac:chgData name="Roger Halbheer" userId="a256a7e3-d8e1-4cbe-a365-586ae11378d1" providerId="ADAL" clId="{FC5DC06E-B9A1-4220-93B5-A1BD01C4D7F0}" dt="2022-02-17T10:43:39.497" v="26"/>
          <ac:picMkLst>
            <pc:docMk/>
            <pc:sldMk cId="2767857539" sldId="2076136043"/>
            <ac:picMk id="523" creationId="{980E8554-C577-46D5-B5DB-F28FBFA965B9}"/>
          </ac:picMkLst>
        </pc:picChg>
        <pc:picChg chg="mod">
          <ac:chgData name="Roger Halbheer" userId="a256a7e3-d8e1-4cbe-a365-586ae11378d1" providerId="ADAL" clId="{FC5DC06E-B9A1-4220-93B5-A1BD01C4D7F0}" dt="2022-02-17T10:43:39.497" v="26"/>
          <ac:picMkLst>
            <pc:docMk/>
            <pc:sldMk cId="2767857539" sldId="2076136043"/>
            <ac:picMk id="526" creationId="{95581799-490F-4BCD-8619-332AC5498C14}"/>
          </ac:picMkLst>
        </pc:picChg>
        <pc:picChg chg="mod">
          <ac:chgData name="Roger Halbheer" userId="a256a7e3-d8e1-4cbe-a365-586ae11378d1" providerId="ADAL" clId="{FC5DC06E-B9A1-4220-93B5-A1BD01C4D7F0}" dt="2022-02-17T10:43:39.497" v="26"/>
          <ac:picMkLst>
            <pc:docMk/>
            <pc:sldMk cId="2767857539" sldId="2076136043"/>
            <ac:picMk id="527" creationId="{D907D0BC-2CA5-4CDA-B7F3-CFA252D41CEC}"/>
          </ac:picMkLst>
        </pc:picChg>
        <pc:picChg chg="mod">
          <ac:chgData name="Roger Halbheer" userId="a256a7e3-d8e1-4cbe-a365-586ae11378d1" providerId="ADAL" clId="{FC5DC06E-B9A1-4220-93B5-A1BD01C4D7F0}" dt="2022-02-17T10:43:39.497" v="26"/>
          <ac:picMkLst>
            <pc:docMk/>
            <pc:sldMk cId="2767857539" sldId="2076136043"/>
            <ac:picMk id="549" creationId="{E38541C2-99C4-47C9-8887-45C51BF91349}"/>
          </ac:picMkLst>
        </pc:picChg>
        <pc:picChg chg="mod">
          <ac:chgData name="Roger Halbheer" userId="a256a7e3-d8e1-4cbe-a365-586ae11378d1" providerId="ADAL" clId="{FC5DC06E-B9A1-4220-93B5-A1BD01C4D7F0}" dt="2022-02-17T10:43:39.497" v="26"/>
          <ac:picMkLst>
            <pc:docMk/>
            <pc:sldMk cId="2767857539" sldId="2076136043"/>
            <ac:picMk id="552" creationId="{F4B198CA-3E9B-46E0-BD91-1A6D6556555E}"/>
          </ac:picMkLst>
        </pc:picChg>
        <pc:picChg chg="mod">
          <ac:chgData name="Roger Halbheer" userId="a256a7e3-d8e1-4cbe-a365-586ae11378d1" providerId="ADAL" clId="{FC5DC06E-B9A1-4220-93B5-A1BD01C4D7F0}" dt="2022-02-17T10:43:39.497" v="26"/>
          <ac:picMkLst>
            <pc:docMk/>
            <pc:sldMk cId="2767857539" sldId="2076136043"/>
            <ac:picMk id="553" creationId="{F57E7B13-3517-4FC2-BCE1-573C332A06E4}"/>
          </ac:picMkLst>
        </pc:picChg>
        <pc:picChg chg="mod">
          <ac:chgData name="Roger Halbheer" userId="a256a7e3-d8e1-4cbe-a365-586ae11378d1" providerId="ADAL" clId="{FC5DC06E-B9A1-4220-93B5-A1BD01C4D7F0}" dt="2022-02-17T10:43:39.497" v="26"/>
          <ac:picMkLst>
            <pc:docMk/>
            <pc:sldMk cId="2767857539" sldId="2076136043"/>
            <ac:picMk id="559" creationId="{FFFE19CA-0F1A-446F-812C-BBA923607F9F}"/>
          </ac:picMkLst>
        </pc:picChg>
        <pc:picChg chg="mod">
          <ac:chgData name="Roger Halbheer" userId="a256a7e3-d8e1-4cbe-a365-586ae11378d1" providerId="ADAL" clId="{FC5DC06E-B9A1-4220-93B5-A1BD01C4D7F0}" dt="2022-02-17T10:43:39.497" v="26"/>
          <ac:picMkLst>
            <pc:docMk/>
            <pc:sldMk cId="2767857539" sldId="2076136043"/>
            <ac:picMk id="561" creationId="{88B03B40-C7CF-49A4-B089-6BD4F9F1DF62}"/>
          </ac:picMkLst>
        </pc:picChg>
        <pc:picChg chg="mod">
          <ac:chgData name="Roger Halbheer" userId="a256a7e3-d8e1-4cbe-a365-586ae11378d1" providerId="ADAL" clId="{FC5DC06E-B9A1-4220-93B5-A1BD01C4D7F0}" dt="2022-02-17T10:43:39.497" v="26"/>
          <ac:picMkLst>
            <pc:docMk/>
            <pc:sldMk cId="2767857539" sldId="2076136043"/>
            <ac:picMk id="574" creationId="{31F5CAE6-172F-44A8-88E7-B9D90EF4CA9D}"/>
          </ac:picMkLst>
        </pc:picChg>
        <pc:picChg chg="mod">
          <ac:chgData name="Roger Halbheer" userId="a256a7e3-d8e1-4cbe-a365-586ae11378d1" providerId="ADAL" clId="{FC5DC06E-B9A1-4220-93B5-A1BD01C4D7F0}" dt="2022-02-17T10:43:39.497" v="26"/>
          <ac:picMkLst>
            <pc:docMk/>
            <pc:sldMk cId="2767857539" sldId="2076136043"/>
            <ac:picMk id="576" creationId="{41B52335-AEBD-480C-B798-190435397C16}"/>
          </ac:picMkLst>
        </pc:picChg>
        <pc:picChg chg="mod">
          <ac:chgData name="Roger Halbheer" userId="a256a7e3-d8e1-4cbe-a365-586ae11378d1" providerId="ADAL" clId="{FC5DC06E-B9A1-4220-93B5-A1BD01C4D7F0}" dt="2022-02-17T10:43:39.497" v="26"/>
          <ac:picMkLst>
            <pc:docMk/>
            <pc:sldMk cId="2767857539" sldId="2076136043"/>
            <ac:picMk id="578" creationId="{A753F10A-1900-49CC-B91C-6F2427B9B148}"/>
          </ac:picMkLst>
        </pc:picChg>
        <pc:picChg chg="mod">
          <ac:chgData name="Roger Halbheer" userId="a256a7e3-d8e1-4cbe-a365-586ae11378d1" providerId="ADAL" clId="{FC5DC06E-B9A1-4220-93B5-A1BD01C4D7F0}" dt="2022-02-17T10:43:39.497" v="26"/>
          <ac:picMkLst>
            <pc:docMk/>
            <pc:sldMk cId="2767857539" sldId="2076136043"/>
            <ac:picMk id="618" creationId="{5D7F1CC6-74FE-4385-BF4F-9DE8E4D3EBD7}"/>
          </ac:picMkLst>
        </pc:picChg>
        <pc:picChg chg="mod">
          <ac:chgData name="Roger Halbheer" userId="a256a7e3-d8e1-4cbe-a365-586ae11378d1" providerId="ADAL" clId="{FC5DC06E-B9A1-4220-93B5-A1BD01C4D7F0}" dt="2022-02-17T10:43:39.497" v="26"/>
          <ac:picMkLst>
            <pc:docMk/>
            <pc:sldMk cId="2767857539" sldId="2076136043"/>
            <ac:picMk id="620" creationId="{574E9C71-DECD-4839-B7A7-0E462BE29B9F}"/>
          </ac:picMkLst>
        </pc:picChg>
        <pc:picChg chg="mod">
          <ac:chgData name="Roger Halbheer" userId="a256a7e3-d8e1-4cbe-a365-586ae11378d1" providerId="ADAL" clId="{FC5DC06E-B9A1-4220-93B5-A1BD01C4D7F0}" dt="2022-02-17T10:43:39.497" v="26"/>
          <ac:picMkLst>
            <pc:docMk/>
            <pc:sldMk cId="2767857539" sldId="2076136043"/>
            <ac:picMk id="622" creationId="{6C64E0ED-EE5D-4BFE-9D13-764AC4CE02CB}"/>
          </ac:picMkLst>
        </pc:picChg>
        <pc:picChg chg="mod">
          <ac:chgData name="Roger Halbheer" userId="a256a7e3-d8e1-4cbe-a365-586ae11378d1" providerId="ADAL" clId="{FC5DC06E-B9A1-4220-93B5-A1BD01C4D7F0}" dt="2022-02-17T10:43:39.497" v="26"/>
          <ac:picMkLst>
            <pc:docMk/>
            <pc:sldMk cId="2767857539" sldId="2076136043"/>
            <ac:picMk id="623" creationId="{6ACF6E72-71F8-49C3-8745-CF9F175D4A47}"/>
          </ac:picMkLst>
        </pc:picChg>
        <pc:picChg chg="mod">
          <ac:chgData name="Roger Halbheer" userId="a256a7e3-d8e1-4cbe-a365-586ae11378d1" providerId="ADAL" clId="{FC5DC06E-B9A1-4220-93B5-A1BD01C4D7F0}" dt="2022-02-17T10:43:39.497" v="26"/>
          <ac:picMkLst>
            <pc:docMk/>
            <pc:sldMk cId="2767857539" sldId="2076136043"/>
            <ac:picMk id="624" creationId="{5DCE03E9-EAAD-4605-85B9-75733129DB05}"/>
          </ac:picMkLst>
        </pc:picChg>
        <pc:picChg chg="mod">
          <ac:chgData name="Roger Halbheer" userId="a256a7e3-d8e1-4cbe-a365-586ae11378d1" providerId="ADAL" clId="{FC5DC06E-B9A1-4220-93B5-A1BD01C4D7F0}" dt="2022-02-17T10:43:39.497" v="26"/>
          <ac:picMkLst>
            <pc:docMk/>
            <pc:sldMk cId="2767857539" sldId="2076136043"/>
            <ac:picMk id="626" creationId="{2DCA470C-C1FD-4D13-91AE-694C4F145CC3}"/>
          </ac:picMkLst>
        </pc:picChg>
        <pc:picChg chg="mod">
          <ac:chgData name="Roger Halbheer" userId="a256a7e3-d8e1-4cbe-a365-586ae11378d1" providerId="ADAL" clId="{FC5DC06E-B9A1-4220-93B5-A1BD01C4D7F0}" dt="2022-02-17T10:43:39.497" v="26"/>
          <ac:picMkLst>
            <pc:docMk/>
            <pc:sldMk cId="2767857539" sldId="2076136043"/>
            <ac:picMk id="629" creationId="{C30CF1EF-B9F5-46F1-A6DF-11E901FE949A}"/>
          </ac:picMkLst>
        </pc:picChg>
        <pc:picChg chg="mod">
          <ac:chgData name="Roger Halbheer" userId="a256a7e3-d8e1-4cbe-a365-586ae11378d1" providerId="ADAL" clId="{FC5DC06E-B9A1-4220-93B5-A1BD01C4D7F0}" dt="2022-02-17T10:43:39.497" v="26"/>
          <ac:picMkLst>
            <pc:docMk/>
            <pc:sldMk cId="2767857539" sldId="2076136043"/>
            <ac:picMk id="675" creationId="{139CAE20-872B-44CD-B139-68CE92613D71}"/>
          </ac:picMkLst>
        </pc:picChg>
        <pc:picChg chg="mod">
          <ac:chgData name="Roger Halbheer" userId="a256a7e3-d8e1-4cbe-a365-586ae11378d1" providerId="ADAL" clId="{FC5DC06E-B9A1-4220-93B5-A1BD01C4D7F0}" dt="2022-02-17T10:43:39.497" v="26"/>
          <ac:picMkLst>
            <pc:docMk/>
            <pc:sldMk cId="2767857539" sldId="2076136043"/>
            <ac:picMk id="679" creationId="{82E31A4C-EF7D-4F98-9FBD-3EDB57FBDBFC}"/>
          </ac:picMkLst>
        </pc:picChg>
        <pc:picChg chg="mod">
          <ac:chgData name="Roger Halbheer" userId="a256a7e3-d8e1-4cbe-a365-586ae11378d1" providerId="ADAL" clId="{FC5DC06E-B9A1-4220-93B5-A1BD01C4D7F0}" dt="2022-02-17T10:43:39.497" v="26"/>
          <ac:picMkLst>
            <pc:docMk/>
            <pc:sldMk cId="2767857539" sldId="2076136043"/>
            <ac:picMk id="694" creationId="{875DA4F2-F164-4182-B9A7-D0A14D50D71E}"/>
          </ac:picMkLst>
        </pc:picChg>
        <pc:picChg chg="mod">
          <ac:chgData name="Roger Halbheer" userId="a256a7e3-d8e1-4cbe-a365-586ae11378d1" providerId="ADAL" clId="{FC5DC06E-B9A1-4220-93B5-A1BD01C4D7F0}" dt="2022-02-17T10:43:39.497" v="26"/>
          <ac:picMkLst>
            <pc:docMk/>
            <pc:sldMk cId="2767857539" sldId="2076136043"/>
            <ac:picMk id="695" creationId="{BB8FE0BD-ADF2-4108-B09E-D1721165B617}"/>
          </ac:picMkLst>
        </pc:picChg>
        <pc:picChg chg="mod">
          <ac:chgData name="Roger Halbheer" userId="a256a7e3-d8e1-4cbe-a365-586ae11378d1" providerId="ADAL" clId="{FC5DC06E-B9A1-4220-93B5-A1BD01C4D7F0}" dt="2022-02-17T10:43:39.497" v="26"/>
          <ac:picMkLst>
            <pc:docMk/>
            <pc:sldMk cId="2767857539" sldId="2076136043"/>
            <ac:picMk id="698" creationId="{823F592D-3555-4B20-8E5D-A7761DBE42D2}"/>
          </ac:picMkLst>
        </pc:picChg>
        <pc:picChg chg="mod">
          <ac:chgData name="Roger Halbheer" userId="a256a7e3-d8e1-4cbe-a365-586ae11378d1" providerId="ADAL" clId="{FC5DC06E-B9A1-4220-93B5-A1BD01C4D7F0}" dt="2022-02-17T10:43:39.497" v="26"/>
          <ac:picMkLst>
            <pc:docMk/>
            <pc:sldMk cId="2767857539" sldId="2076136043"/>
            <ac:picMk id="700" creationId="{39082955-56B4-4E3B-8605-FEE43A6A0345}"/>
          </ac:picMkLst>
        </pc:picChg>
        <pc:picChg chg="mod">
          <ac:chgData name="Roger Halbheer" userId="a256a7e3-d8e1-4cbe-a365-586ae11378d1" providerId="ADAL" clId="{FC5DC06E-B9A1-4220-93B5-A1BD01C4D7F0}" dt="2022-02-17T10:43:39.497" v="26"/>
          <ac:picMkLst>
            <pc:docMk/>
            <pc:sldMk cId="2767857539" sldId="2076136043"/>
            <ac:picMk id="702" creationId="{8A74A8FE-33EE-4CBE-9F2A-D4BC6A48FB38}"/>
          </ac:picMkLst>
        </pc:picChg>
        <pc:picChg chg="mod">
          <ac:chgData name="Roger Halbheer" userId="a256a7e3-d8e1-4cbe-a365-586ae11378d1" providerId="ADAL" clId="{FC5DC06E-B9A1-4220-93B5-A1BD01C4D7F0}" dt="2022-02-17T10:43:39.497" v="26"/>
          <ac:picMkLst>
            <pc:docMk/>
            <pc:sldMk cId="2767857539" sldId="2076136043"/>
            <ac:picMk id="704" creationId="{12CA872B-FDB1-4924-B88F-A1727E31F209}"/>
          </ac:picMkLst>
        </pc:picChg>
        <pc:picChg chg="mod">
          <ac:chgData name="Roger Halbheer" userId="a256a7e3-d8e1-4cbe-a365-586ae11378d1" providerId="ADAL" clId="{FC5DC06E-B9A1-4220-93B5-A1BD01C4D7F0}" dt="2022-02-17T10:43:39.497" v="26"/>
          <ac:picMkLst>
            <pc:docMk/>
            <pc:sldMk cId="2767857539" sldId="2076136043"/>
            <ac:picMk id="706" creationId="{0E909748-77F7-4F9A-8F10-AACDAF6C9E9C}"/>
          </ac:picMkLst>
        </pc:picChg>
        <pc:picChg chg="mod">
          <ac:chgData name="Roger Halbheer" userId="a256a7e3-d8e1-4cbe-a365-586ae11378d1" providerId="ADAL" clId="{FC5DC06E-B9A1-4220-93B5-A1BD01C4D7F0}" dt="2022-02-17T10:43:39.497" v="26"/>
          <ac:picMkLst>
            <pc:docMk/>
            <pc:sldMk cId="2767857539" sldId="2076136043"/>
            <ac:picMk id="708" creationId="{B8E54A4F-9B81-4F2E-A347-A2832B66AE43}"/>
          </ac:picMkLst>
        </pc:picChg>
        <pc:picChg chg="mod">
          <ac:chgData name="Roger Halbheer" userId="a256a7e3-d8e1-4cbe-a365-586ae11378d1" providerId="ADAL" clId="{FC5DC06E-B9A1-4220-93B5-A1BD01C4D7F0}" dt="2022-02-17T10:43:39.497" v="26"/>
          <ac:picMkLst>
            <pc:docMk/>
            <pc:sldMk cId="2767857539" sldId="2076136043"/>
            <ac:picMk id="715" creationId="{918FB2C5-62EE-4156-9C54-9E9AA84B7883}"/>
          </ac:picMkLst>
        </pc:picChg>
        <pc:picChg chg="add del mod">
          <ac:chgData name="Roger Halbheer" userId="a256a7e3-d8e1-4cbe-a365-586ae11378d1" providerId="ADAL" clId="{FC5DC06E-B9A1-4220-93B5-A1BD01C4D7F0}" dt="2022-02-17T10:43:52.031" v="31"/>
          <ac:picMkLst>
            <pc:docMk/>
            <pc:sldMk cId="2767857539" sldId="2076136043"/>
            <ac:picMk id="727" creationId="{D02870A0-4629-4C08-AC92-FBB066709D64}"/>
          </ac:picMkLst>
        </pc:picChg>
        <pc:picChg chg="mod">
          <ac:chgData name="Roger Halbheer" userId="a256a7e3-d8e1-4cbe-a365-586ae11378d1" providerId="ADAL" clId="{FC5DC06E-B9A1-4220-93B5-A1BD01C4D7F0}" dt="2022-02-17T10:43:46.484" v="28"/>
          <ac:picMkLst>
            <pc:docMk/>
            <pc:sldMk cId="2767857539" sldId="2076136043"/>
            <ac:picMk id="730" creationId="{2B36513E-1530-4B69-A243-74BB0ABCE306}"/>
          </ac:picMkLst>
        </pc:picChg>
        <pc:picChg chg="mod">
          <ac:chgData name="Roger Halbheer" userId="a256a7e3-d8e1-4cbe-a365-586ae11378d1" providerId="ADAL" clId="{FC5DC06E-B9A1-4220-93B5-A1BD01C4D7F0}" dt="2022-02-17T10:43:46.484" v="28"/>
          <ac:picMkLst>
            <pc:docMk/>
            <pc:sldMk cId="2767857539" sldId="2076136043"/>
            <ac:picMk id="734" creationId="{DFBA2600-BCE5-4545-8DBA-4D48F0BC3879}"/>
          </ac:picMkLst>
        </pc:picChg>
        <pc:picChg chg="mod">
          <ac:chgData name="Roger Halbheer" userId="a256a7e3-d8e1-4cbe-a365-586ae11378d1" providerId="ADAL" clId="{FC5DC06E-B9A1-4220-93B5-A1BD01C4D7F0}" dt="2022-02-17T10:43:46.484" v="28"/>
          <ac:picMkLst>
            <pc:docMk/>
            <pc:sldMk cId="2767857539" sldId="2076136043"/>
            <ac:picMk id="741" creationId="{1067F075-1B38-48AD-B7C8-88341EF56EF9}"/>
          </ac:picMkLst>
        </pc:picChg>
        <pc:picChg chg="mod">
          <ac:chgData name="Roger Halbheer" userId="a256a7e3-d8e1-4cbe-a365-586ae11378d1" providerId="ADAL" clId="{FC5DC06E-B9A1-4220-93B5-A1BD01C4D7F0}" dt="2022-02-17T10:43:46.484" v="28"/>
          <ac:picMkLst>
            <pc:docMk/>
            <pc:sldMk cId="2767857539" sldId="2076136043"/>
            <ac:picMk id="758" creationId="{F7C0C73B-EE0A-4F51-BEB6-713F640DA013}"/>
          </ac:picMkLst>
        </pc:picChg>
        <pc:picChg chg="mod">
          <ac:chgData name="Roger Halbheer" userId="a256a7e3-d8e1-4cbe-a365-586ae11378d1" providerId="ADAL" clId="{FC5DC06E-B9A1-4220-93B5-A1BD01C4D7F0}" dt="2022-02-17T10:43:46.484" v="28"/>
          <ac:picMkLst>
            <pc:docMk/>
            <pc:sldMk cId="2767857539" sldId="2076136043"/>
            <ac:picMk id="762" creationId="{F02953CC-94D4-499A-B449-8859E7BE9859}"/>
          </ac:picMkLst>
        </pc:picChg>
        <pc:picChg chg="mod">
          <ac:chgData name="Roger Halbheer" userId="a256a7e3-d8e1-4cbe-a365-586ae11378d1" providerId="ADAL" clId="{FC5DC06E-B9A1-4220-93B5-A1BD01C4D7F0}" dt="2022-02-17T10:43:46.484" v="28"/>
          <ac:picMkLst>
            <pc:docMk/>
            <pc:sldMk cId="2767857539" sldId="2076136043"/>
            <ac:picMk id="820" creationId="{C4E52EE1-792E-497D-8A3D-194822229A03}"/>
          </ac:picMkLst>
        </pc:picChg>
        <pc:picChg chg="mod">
          <ac:chgData name="Roger Halbheer" userId="a256a7e3-d8e1-4cbe-a365-586ae11378d1" providerId="ADAL" clId="{FC5DC06E-B9A1-4220-93B5-A1BD01C4D7F0}" dt="2022-02-17T10:43:46.484" v="28"/>
          <ac:picMkLst>
            <pc:docMk/>
            <pc:sldMk cId="2767857539" sldId="2076136043"/>
            <ac:picMk id="823" creationId="{159B4805-6BA4-4D10-979D-B33E491372F6}"/>
          </ac:picMkLst>
        </pc:picChg>
        <pc:picChg chg="mod">
          <ac:chgData name="Roger Halbheer" userId="a256a7e3-d8e1-4cbe-a365-586ae11378d1" providerId="ADAL" clId="{FC5DC06E-B9A1-4220-93B5-A1BD01C4D7F0}" dt="2022-02-17T10:43:46.484" v="28"/>
          <ac:picMkLst>
            <pc:docMk/>
            <pc:sldMk cId="2767857539" sldId="2076136043"/>
            <ac:picMk id="824" creationId="{EA6A958E-0DA1-458A-960F-E41B1223948B}"/>
          </ac:picMkLst>
        </pc:picChg>
        <pc:picChg chg="mod">
          <ac:chgData name="Roger Halbheer" userId="a256a7e3-d8e1-4cbe-a365-586ae11378d1" providerId="ADAL" clId="{FC5DC06E-B9A1-4220-93B5-A1BD01C4D7F0}" dt="2022-02-17T10:43:46.484" v="28"/>
          <ac:picMkLst>
            <pc:docMk/>
            <pc:sldMk cId="2767857539" sldId="2076136043"/>
            <ac:picMk id="825" creationId="{9D2587D4-FF9E-404B-A29B-74F06582013F}"/>
          </ac:picMkLst>
        </pc:picChg>
        <pc:picChg chg="mod">
          <ac:chgData name="Roger Halbheer" userId="a256a7e3-d8e1-4cbe-a365-586ae11378d1" providerId="ADAL" clId="{FC5DC06E-B9A1-4220-93B5-A1BD01C4D7F0}" dt="2022-02-17T10:43:46.484" v="28"/>
          <ac:picMkLst>
            <pc:docMk/>
            <pc:sldMk cId="2767857539" sldId="2076136043"/>
            <ac:picMk id="826" creationId="{471B1FF6-AFD5-4CB4-887E-DFD275D6C68B}"/>
          </ac:picMkLst>
        </pc:picChg>
        <pc:picChg chg="mod">
          <ac:chgData name="Roger Halbheer" userId="a256a7e3-d8e1-4cbe-a365-586ae11378d1" providerId="ADAL" clId="{FC5DC06E-B9A1-4220-93B5-A1BD01C4D7F0}" dt="2022-02-17T10:43:46.484" v="28"/>
          <ac:picMkLst>
            <pc:docMk/>
            <pc:sldMk cId="2767857539" sldId="2076136043"/>
            <ac:picMk id="828" creationId="{A3684B6B-C8DD-429D-88D3-550BC405C072}"/>
          </ac:picMkLst>
        </pc:picChg>
        <pc:picChg chg="mod">
          <ac:chgData name="Roger Halbheer" userId="a256a7e3-d8e1-4cbe-a365-586ae11378d1" providerId="ADAL" clId="{FC5DC06E-B9A1-4220-93B5-A1BD01C4D7F0}" dt="2022-02-17T10:43:46.484" v="28"/>
          <ac:picMkLst>
            <pc:docMk/>
            <pc:sldMk cId="2767857539" sldId="2076136043"/>
            <ac:picMk id="829" creationId="{0C7E31FC-1DFA-4043-B68F-5FF708532D1E}"/>
          </ac:picMkLst>
        </pc:picChg>
        <pc:picChg chg="mod">
          <ac:chgData name="Roger Halbheer" userId="a256a7e3-d8e1-4cbe-a365-586ae11378d1" providerId="ADAL" clId="{FC5DC06E-B9A1-4220-93B5-A1BD01C4D7F0}" dt="2022-02-17T10:43:46.484" v="28"/>
          <ac:picMkLst>
            <pc:docMk/>
            <pc:sldMk cId="2767857539" sldId="2076136043"/>
            <ac:picMk id="830" creationId="{B4F7D4B0-7FDF-4453-B846-7CA38247AD81}"/>
          </ac:picMkLst>
        </pc:picChg>
        <pc:picChg chg="mod">
          <ac:chgData name="Roger Halbheer" userId="a256a7e3-d8e1-4cbe-a365-586ae11378d1" providerId="ADAL" clId="{FC5DC06E-B9A1-4220-93B5-A1BD01C4D7F0}" dt="2022-02-17T10:43:46.484" v="28"/>
          <ac:picMkLst>
            <pc:docMk/>
            <pc:sldMk cId="2767857539" sldId="2076136043"/>
            <ac:picMk id="831" creationId="{7D93ADB4-6B21-4D37-8E2E-1E80CCB39E77}"/>
          </ac:picMkLst>
        </pc:picChg>
        <pc:picChg chg="add del mod">
          <ac:chgData name="Roger Halbheer" userId="a256a7e3-d8e1-4cbe-a365-586ae11378d1" providerId="ADAL" clId="{FC5DC06E-B9A1-4220-93B5-A1BD01C4D7F0}" dt="2022-02-17T10:43:52.031" v="31"/>
          <ac:picMkLst>
            <pc:docMk/>
            <pc:sldMk cId="2767857539" sldId="2076136043"/>
            <ac:picMk id="837" creationId="{5651123A-1DA8-46E8-8DC4-B06BFE481380}"/>
          </ac:picMkLst>
        </pc:picChg>
        <pc:picChg chg="mod">
          <ac:chgData name="Roger Halbheer" userId="a256a7e3-d8e1-4cbe-a365-586ae11378d1" providerId="ADAL" clId="{FC5DC06E-B9A1-4220-93B5-A1BD01C4D7F0}" dt="2022-02-17T10:43:46.484" v="28"/>
          <ac:picMkLst>
            <pc:docMk/>
            <pc:sldMk cId="2767857539" sldId="2076136043"/>
            <ac:picMk id="845" creationId="{30861C05-D79D-424C-8183-425700CCE7A9}"/>
          </ac:picMkLst>
        </pc:picChg>
        <pc:picChg chg="mod">
          <ac:chgData name="Roger Halbheer" userId="a256a7e3-d8e1-4cbe-a365-586ae11378d1" providerId="ADAL" clId="{FC5DC06E-B9A1-4220-93B5-A1BD01C4D7F0}" dt="2022-02-17T10:43:46.484" v="28"/>
          <ac:picMkLst>
            <pc:docMk/>
            <pc:sldMk cId="2767857539" sldId="2076136043"/>
            <ac:picMk id="849" creationId="{3AB8AF3C-15AC-4F01-8261-4A1399E30CA7}"/>
          </ac:picMkLst>
        </pc:picChg>
        <pc:picChg chg="add mod">
          <ac:chgData name="Roger Halbheer" userId="a256a7e3-d8e1-4cbe-a365-586ae11378d1" providerId="ADAL" clId="{FC5DC06E-B9A1-4220-93B5-A1BD01C4D7F0}" dt="2022-02-17T10:43:52.146" v="32"/>
          <ac:picMkLst>
            <pc:docMk/>
            <pc:sldMk cId="2767857539" sldId="2076136043"/>
            <ac:picMk id="877" creationId="{A33BF3EE-C1D2-4CEC-82AF-EEE9358A6A25}"/>
          </ac:picMkLst>
        </pc:picChg>
        <pc:picChg chg="mod">
          <ac:chgData name="Roger Halbheer" userId="a256a7e3-d8e1-4cbe-a365-586ae11378d1" providerId="ADAL" clId="{FC5DC06E-B9A1-4220-93B5-A1BD01C4D7F0}" dt="2022-02-17T10:43:52.146" v="32"/>
          <ac:picMkLst>
            <pc:docMk/>
            <pc:sldMk cId="2767857539" sldId="2076136043"/>
            <ac:picMk id="880" creationId="{BEA1A259-7C3C-48BA-AADC-DFCF80E75F6C}"/>
          </ac:picMkLst>
        </pc:picChg>
        <pc:picChg chg="mod">
          <ac:chgData name="Roger Halbheer" userId="a256a7e3-d8e1-4cbe-a365-586ae11378d1" providerId="ADAL" clId="{FC5DC06E-B9A1-4220-93B5-A1BD01C4D7F0}" dt="2022-02-17T10:43:52.146" v="32"/>
          <ac:picMkLst>
            <pc:docMk/>
            <pc:sldMk cId="2767857539" sldId="2076136043"/>
            <ac:picMk id="884" creationId="{6477A07A-C76B-4FD0-8F89-69B35A4E55EE}"/>
          </ac:picMkLst>
        </pc:picChg>
        <pc:picChg chg="mod">
          <ac:chgData name="Roger Halbheer" userId="a256a7e3-d8e1-4cbe-a365-586ae11378d1" providerId="ADAL" clId="{FC5DC06E-B9A1-4220-93B5-A1BD01C4D7F0}" dt="2022-02-17T10:43:52.146" v="32"/>
          <ac:picMkLst>
            <pc:docMk/>
            <pc:sldMk cId="2767857539" sldId="2076136043"/>
            <ac:picMk id="891" creationId="{E9326DC9-00BE-4D4B-BA64-DB06104DDD08}"/>
          </ac:picMkLst>
        </pc:picChg>
        <pc:picChg chg="mod">
          <ac:chgData name="Roger Halbheer" userId="a256a7e3-d8e1-4cbe-a365-586ae11378d1" providerId="ADAL" clId="{FC5DC06E-B9A1-4220-93B5-A1BD01C4D7F0}" dt="2022-02-17T10:43:52.146" v="32"/>
          <ac:picMkLst>
            <pc:docMk/>
            <pc:sldMk cId="2767857539" sldId="2076136043"/>
            <ac:picMk id="908" creationId="{678361B5-FD7F-4212-9244-B0C0C1E26F9C}"/>
          </ac:picMkLst>
        </pc:picChg>
        <pc:picChg chg="mod">
          <ac:chgData name="Roger Halbheer" userId="a256a7e3-d8e1-4cbe-a365-586ae11378d1" providerId="ADAL" clId="{FC5DC06E-B9A1-4220-93B5-A1BD01C4D7F0}" dt="2022-02-17T10:43:52.146" v="32"/>
          <ac:picMkLst>
            <pc:docMk/>
            <pc:sldMk cId="2767857539" sldId="2076136043"/>
            <ac:picMk id="912" creationId="{5892B7E8-CAD0-4867-B518-0490FF848DCD}"/>
          </ac:picMkLst>
        </pc:picChg>
        <pc:picChg chg="mod">
          <ac:chgData name="Roger Halbheer" userId="a256a7e3-d8e1-4cbe-a365-586ae11378d1" providerId="ADAL" clId="{FC5DC06E-B9A1-4220-93B5-A1BD01C4D7F0}" dt="2022-02-17T10:43:52.146" v="32"/>
          <ac:picMkLst>
            <pc:docMk/>
            <pc:sldMk cId="2767857539" sldId="2076136043"/>
            <ac:picMk id="970" creationId="{A912C0A6-51AC-4B55-97A5-72C881339C68}"/>
          </ac:picMkLst>
        </pc:picChg>
        <pc:picChg chg="mod">
          <ac:chgData name="Roger Halbheer" userId="a256a7e3-d8e1-4cbe-a365-586ae11378d1" providerId="ADAL" clId="{FC5DC06E-B9A1-4220-93B5-A1BD01C4D7F0}" dt="2022-02-17T10:43:52.146" v="32"/>
          <ac:picMkLst>
            <pc:docMk/>
            <pc:sldMk cId="2767857539" sldId="2076136043"/>
            <ac:picMk id="973" creationId="{0C2BEE8A-F318-4D9B-B669-719F5C8CFC96}"/>
          </ac:picMkLst>
        </pc:picChg>
        <pc:picChg chg="mod">
          <ac:chgData name="Roger Halbheer" userId="a256a7e3-d8e1-4cbe-a365-586ae11378d1" providerId="ADAL" clId="{FC5DC06E-B9A1-4220-93B5-A1BD01C4D7F0}" dt="2022-02-17T10:43:52.146" v="32"/>
          <ac:picMkLst>
            <pc:docMk/>
            <pc:sldMk cId="2767857539" sldId="2076136043"/>
            <ac:picMk id="974" creationId="{F64656ED-3C6F-4FD4-8526-9D71D72EF0A6}"/>
          </ac:picMkLst>
        </pc:picChg>
        <pc:picChg chg="mod">
          <ac:chgData name="Roger Halbheer" userId="a256a7e3-d8e1-4cbe-a365-586ae11378d1" providerId="ADAL" clId="{FC5DC06E-B9A1-4220-93B5-A1BD01C4D7F0}" dt="2022-02-17T10:43:52.146" v="32"/>
          <ac:picMkLst>
            <pc:docMk/>
            <pc:sldMk cId="2767857539" sldId="2076136043"/>
            <ac:picMk id="975" creationId="{45DA2A39-CD7B-421D-B9C7-12F3656007F8}"/>
          </ac:picMkLst>
        </pc:picChg>
        <pc:picChg chg="mod">
          <ac:chgData name="Roger Halbheer" userId="a256a7e3-d8e1-4cbe-a365-586ae11378d1" providerId="ADAL" clId="{FC5DC06E-B9A1-4220-93B5-A1BD01C4D7F0}" dt="2022-02-17T10:43:52.146" v="32"/>
          <ac:picMkLst>
            <pc:docMk/>
            <pc:sldMk cId="2767857539" sldId="2076136043"/>
            <ac:picMk id="976" creationId="{0B2B7ED3-50E3-409A-9C93-2C6A799E09E2}"/>
          </ac:picMkLst>
        </pc:picChg>
        <pc:picChg chg="mod">
          <ac:chgData name="Roger Halbheer" userId="a256a7e3-d8e1-4cbe-a365-586ae11378d1" providerId="ADAL" clId="{FC5DC06E-B9A1-4220-93B5-A1BD01C4D7F0}" dt="2022-02-17T10:43:52.146" v="32"/>
          <ac:picMkLst>
            <pc:docMk/>
            <pc:sldMk cId="2767857539" sldId="2076136043"/>
            <ac:picMk id="978" creationId="{FA4D56AD-C0C5-4336-8E12-FB98D1989D38}"/>
          </ac:picMkLst>
        </pc:picChg>
        <pc:picChg chg="mod">
          <ac:chgData name="Roger Halbheer" userId="a256a7e3-d8e1-4cbe-a365-586ae11378d1" providerId="ADAL" clId="{FC5DC06E-B9A1-4220-93B5-A1BD01C4D7F0}" dt="2022-02-17T10:43:52.146" v="32"/>
          <ac:picMkLst>
            <pc:docMk/>
            <pc:sldMk cId="2767857539" sldId="2076136043"/>
            <ac:picMk id="979" creationId="{91657B88-597C-4A26-BFB5-4E92C7ED38D2}"/>
          </ac:picMkLst>
        </pc:picChg>
        <pc:picChg chg="mod">
          <ac:chgData name="Roger Halbheer" userId="a256a7e3-d8e1-4cbe-a365-586ae11378d1" providerId="ADAL" clId="{FC5DC06E-B9A1-4220-93B5-A1BD01C4D7F0}" dt="2022-02-17T10:43:52.146" v="32"/>
          <ac:picMkLst>
            <pc:docMk/>
            <pc:sldMk cId="2767857539" sldId="2076136043"/>
            <ac:picMk id="980" creationId="{1EE0A889-90CF-45CF-B634-2C69A7C37262}"/>
          </ac:picMkLst>
        </pc:picChg>
        <pc:picChg chg="mod">
          <ac:chgData name="Roger Halbheer" userId="a256a7e3-d8e1-4cbe-a365-586ae11378d1" providerId="ADAL" clId="{FC5DC06E-B9A1-4220-93B5-A1BD01C4D7F0}" dt="2022-02-17T10:43:52.146" v="32"/>
          <ac:picMkLst>
            <pc:docMk/>
            <pc:sldMk cId="2767857539" sldId="2076136043"/>
            <ac:picMk id="981" creationId="{09CE4A30-069D-4884-A0D3-DD8DA5803F26}"/>
          </ac:picMkLst>
        </pc:picChg>
        <pc:picChg chg="add mod">
          <ac:chgData name="Roger Halbheer" userId="a256a7e3-d8e1-4cbe-a365-586ae11378d1" providerId="ADAL" clId="{FC5DC06E-B9A1-4220-93B5-A1BD01C4D7F0}" dt="2022-02-17T10:43:52.146" v="32"/>
          <ac:picMkLst>
            <pc:docMk/>
            <pc:sldMk cId="2767857539" sldId="2076136043"/>
            <ac:picMk id="987" creationId="{E597AB63-E84C-4BC8-A7D5-95605BAD421F}"/>
          </ac:picMkLst>
        </pc:picChg>
        <pc:picChg chg="mod">
          <ac:chgData name="Roger Halbheer" userId="a256a7e3-d8e1-4cbe-a365-586ae11378d1" providerId="ADAL" clId="{FC5DC06E-B9A1-4220-93B5-A1BD01C4D7F0}" dt="2022-02-17T10:43:52.146" v="32"/>
          <ac:picMkLst>
            <pc:docMk/>
            <pc:sldMk cId="2767857539" sldId="2076136043"/>
            <ac:picMk id="995" creationId="{C6988481-A92B-4868-95A3-6FE4C01ECBF4}"/>
          </ac:picMkLst>
        </pc:picChg>
        <pc:picChg chg="mod">
          <ac:chgData name="Roger Halbheer" userId="a256a7e3-d8e1-4cbe-a365-586ae11378d1" providerId="ADAL" clId="{FC5DC06E-B9A1-4220-93B5-A1BD01C4D7F0}" dt="2022-02-17T10:43:52.146" v="32"/>
          <ac:picMkLst>
            <pc:docMk/>
            <pc:sldMk cId="2767857539" sldId="2076136043"/>
            <ac:picMk id="999" creationId="{41E2469D-D7C2-421B-995B-CD951A9B34C6}"/>
          </ac:picMkLst>
        </pc:picChg>
        <pc:cxnChg chg="add del mod">
          <ac:chgData name="Roger Halbheer" userId="a256a7e3-d8e1-4cbe-a365-586ae11378d1" providerId="ADAL" clId="{FC5DC06E-B9A1-4220-93B5-A1BD01C4D7F0}" dt="2022-02-17T10:43:41.578" v="27"/>
          <ac:cxnSpMkLst>
            <pc:docMk/>
            <pc:sldMk cId="2767857539" sldId="2076136043"/>
            <ac:cxnSpMk id="157" creationId="{5A19E272-A983-43F8-B98C-8DA47A456F59}"/>
          </ac:cxnSpMkLst>
        </pc:cxnChg>
        <pc:cxnChg chg="del">
          <ac:chgData name="Roger Halbheer" userId="a256a7e3-d8e1-4cbe-a365-586ae11378d1" providerId="ADAL" clId="{FC5DC06E-B9A1-4220-93B5-A1BD01C4D7F0}" dt="2022-02-17T10:43:38.348" v="25" actId="478"/>
          <ac:cxnSpMkLst>
            <pc:docMk/>
            <pc:sldMk cId="2767857539" sldId="2076136043"/>
            <ac:cxnSpMk id="158" creationId="{21538D6D-2FA5-4D7F-B4BD-2175049595A0}"/>
          </ac:cxnSpMkLst>
        </pc:cxnChg>
        <pc:cxnChg chg="del">
          <ac:chgData name="Roger Halbheer" userId="a256a7e3-d8e1-4cbe-a365-586ae11378d1" providerId="ADAL" clId="{FC5DC06E-B9A1-4220-93B5-A1BD01C4D7F0}" dt="2022-02-17T10:43:38.348" v="25" actId="478"/>
          <ac:cxnSpMkLst>
            <pc:docMk/>
            <pc:sldMk cId="2767857539" sldId="2076136043"/>
            <ac:cxnSpMk id="159" creationId="{8A44235A-1215-4BE4-8705-43BE1C58D678}"/>
          </ac:cxnSpMkLst>
        </pc:cxnChg>
        <pc:cxnChg chg="del">
          <ac:chgData name="Roger Halbheer" userId="a256a7e3-d8e1-4cbe-a365-586ae11378d1" providerId="ADAL" clId="{FC5DC06E-B9A1-4220-93B5-A1BD01C4D7F0}" dt="2022-02-17T10:43:38.348" v="25" actId="478"/>
          <ac:cxnSpMkLst>
            <pc:docMk/>
            <pc:sldMk cId="2767857539" sldId="2076136043"/>
            <ac:cxnSpMk id="160" creationId="{CCFDDB1B-20CE-4513-80E4-79DBDE0F3DF6}"/>
          </ac:cxnSpMkLst>
        </pc:cxnChg>
        <pc:cxnChg chg="del">
          <ac:chgData name="Roger Halbheer" userId="a256a7e3-d8e1-4cbe-a365-586ae11378d1" providerId="ADAL" clId="{FC5DC06E-B9A1-4220-93B5-A1BD01C4D7F0}" dt="2022-02-17T10:43:38.348" v="25" actId="478"/>
          <ac:cxnSpMkLst>
            <pc:docMk/>
            <pc:sldMk cId="2767857539" sldId="2076136043"/>
            <ac:cxnSpMk id="161" creationId="{0F55C2C5-953F-487C-A099-19B5EF0D2CCD}"/>
          </ac:cxnSpMkLst>
        </pc:cxnChg>
        <pc:cxnChg chg="del">
          <ac:chgData name="Roger Halbheer" userId="a256a7e3-d8e1-4cbe-a365-586ae11378d1" providerId="ADAL" clId="{FC5DC06E-B9A1-4220-93B5-A1BD01C4D7F0}" dt="2022-02-17T10:43:38.348" v="25" actId="478"/>
          <ac:cxnSpMkLst>
            <pc:docMk/>
            <pc:sldMk cId="2767857539" sldId="2076136043"/>
            <ac:cxnSpMk id="162" creationId="{52EC3521-E8FB-4FD0-A087-F030A7EBAC76}"/>
          </ac:cxnSpMkLst>
        </pc:cxnChg>
        <pc:cxnChg chg="del">
          <ac:chgData name="Roger Halbheer" userId="a256a7e3-d8e1-4cbe-a365-586ae11378d1" providerId="ADAL" clId="{FC5DC06E-B9A1-4220-93B5-A1BD01C4D7F0}" dt="2022-02-17T10:43:38.348" v="25" actId="478"/>
          <ac:cxnSpMkLst>
            <pc:docMk/>
            <pc:sldMk cId="2767857539" sldId="2076136043"/>
            <ac:cxnSpMk id="163" creationId="{1A5DB9BB-FFA1-475D-BDD6-80A616B42058}"/>
          </ac:cxnSpMkLst>
        </pc:cxnChg>
        <pc:cxnChg chg="del">
          <ac:chgData name="Roger Halbheer" userId="a256a7e3-d8e1-4cbe-a365-586ae11378d1" providerId="ADAL" clId="{FC5DC06E-B9A1-4220-93B5-A1BD01C4D7F0}" dt="2022-02-17T10:43:38.348" v="25" actId="478"/>
          <ac:cxnSpMkLst>
            <pc:docMk/>
            <pc:sldMk cId="2767857539" sldId="2076136043"/>
            <ac:cxnSpMk id="164" creationId="{CD034B2E-7BF9-499B-83A4-EB57921E2E5D}"/>
          </ac:cxnSpMkLst>
        </pc:cxnChg>
        <pc:cxnChg chg="del">
          <ac:chgData name="Roger Halbheer" userId="a256a7e3-d8e1-4cbe-a365-586ae11378d1" providerId="ADAL" clId="{FC5DC06E-B9A1-4220-93B5-A1BD01C4D7F0}" dt="2022-02-17T10:43:38.348" v="25" actId="478"/>
          <ac:cxnSpMkLst>
            <pc:docMk/>
            <pc:sldMk cId="2767857539" sldId="2076136043"/>
            <ac:cxnSpMk id="165" creationId="{5B768F5B-A874-43E3-BFA9-DE94FDFBE5DE}"/>
          </ac:cxnSpMkLst>
        </pc:cxnChg>
        <pc:cxnChg chg="del">
          <ac:chgData name="Roger Halbheer" userId="a256a7e3-d8e1-4cbe-a365-586ae11378d1" providerId="ADAL" clId="{FC5DC06E-B9A1-4220-93B5-A1BD01C4D7F0}" dt="2022-02-17T10:43:38.348" v="25" actId="478"/>
          <ac:cxnSpMkLst>
            <pc:docMk/>
            <pc:sldMk cId="2767857539" sldId="2076136043"/>
            <ac:cxnSpMk id="167" creationId="{C19EABC5-FBC3-4D59-BD6D-EE8BB480C32C}"/>
          </ac:cxnSpMkLst>
        </pc:cxnChg>
        <pc:cxnChg chg="add del mod">
          <ac:chgData name="Roger Halbheer" userId="a256a7e3-d8e1-4cbe-a365-586ae11378d1" providerId="ADAL" clId="{FC5DC06E-B9A1-4220-93B5-A1BD01C4D7F0}" dt="2022-02-17T10:43:41.578" v="27"/>
          <ac:cxnSpMkLst>
            <pc:docMk/>
            <pc:sldMk cId="2767857539" sldId="2076136043"/>
            <ac:cxnSpMk id="201" creationId="{561DC3E5-DF07-40E8-AB62-D5E9DE64F7B5}"/>
          </ac:cxnSpMkLst>
        </pc:cxnChg>
        <pc:cxnChg chg="add del mod">
          <ac:chgData name="Roger Halbheer" userId="a256a7e3-d8e1-4cbe-a365-586ae11378d1" providerId="ADAL" clId="{FC5DC06E-B9A1-4220-93B5-A1BD01C4D7F0}" dt="2022-02-17T10:43:41.578" v="27"/>
          <ac:cxnSpMkLst>
            <pc:docMk/>
            <pc:sldMk cId="2767857539" sldId="2076136043"/>
            <ac:cxnSpMk id="203" creationId="{A4834685-EAB6-4DBD-8653-E4C22837259A}"/>
          </ac:cxnSpMkLst>
        </pc:cxnChg>
        <pc:cxnChg chg="mod">
          <ac:chgData name="Roger Halbheer" userId="a256a7e3-d8e1-4cbe-a365-586ae11378d1" providerId="ADAL" clId="{FC5DC06E-B9A1-4220-93B5-A1BD01C4D7F0}" dt="2022-02-17T10:43:39.497" v="26"/>
          <ac:cxnSpMkLst>
            <pc:docMk/>
            <pc:sldMk cId="2767857539" sldId="2076136043"/>
            <ac:cxnSpMk id="280" creationId="{A935A74F-F006-48F2-B548-521B22509830}"/>
          </ac:cxnSpMkLst>
        </pc:cxnChg>
        <pc:cxnChg chg="mod">
          <ac:chgData name="Roger Halbheer" userId="a256a7e3-d8e1-4cbe-a365-586ae11378d1" providerId="ADAL" clId="{FC5DC06E-B9A1-4220-93B5-A1BD01C4D7F0}" dt="2022-02-17T10:43:39.497" v="26"/>
          <ac:cxnSpMkLst>
            <pc:docMk/>
            <pc:sldMk cId="2767857539" sldId="2076136043"/>
            <ac:cxnSpMk id="281" creationId="{87D5F2B6-E89A-45E3-BDE2-7E795936CD22}"/>
          </ac:cxnSpMkLst>
        </pc:cxnChg>
        <pc:cxnChg chg="mod">
          <ac:chgData name="Roger Halbheer" userId="a256a7e3-d8e1-4cbe-a365-586ae11378d1" providerId="ADAL" clId="{FC5DC06E-B9A1-4220-93B5-A1BD01C4D7F0}" dt="2022-02-17T10:43:39.497" v="26"/>
          <ac:cxnSpMkLst>
            <pc:docMk/>
            <pc:sldMk cId="2767857539" sldId="2076136043"/>
            <ac:cxnSpMk id="282" creationId="{C95C1E1D-7DC5-4B31-B31F-277D96D676B4}"/>
          </ac:cxnSpMkLst>
        </pc:cxnChg>
        <pc:cxnChg chg="mod">
          <ac:chgData name="Roger Halbheer" userId="a256a7e3-d8e1-4cbe-a365-586ae11378d1" providerId="ADAL" clId="{FC5DC06E-B9A1-4220-93B5-A1BD01C4D7F0}" dt="2022-02-17T10:43:39.497" v="26"/>
          <ac:cxnSpMkLst>
            <pc:docMk/>
            <pc:sldMk cId="2767857539" sldId="2076136043"/>
            <ac:cxnSpMk id="287" creationId="{E0036F82-9A8A-4A8C-88B9-0B4C10701537}"/>
          </ac:cxnSpMkLst>
        </pc:cxnChg>
        <pc:cxnChg chg="mod">
          <ac:chgData name="Roger Halbheer" userId="a256a7e3-d8e1-4cbe-a365-586ae11378d1" providerId="ADAL" clId="{FC5DC06E-B9A1-4220-93B5-A1BD01C4D7F0}" dt="2022-02-17T10:43:39.497" v="26"/>
          <ac:cxnSpMkLst>
            <pc:docMk/>
            <pc:sldMk cId="2767857539" sldId="2076136043"/>
            <ac:cxnSpMk id="298" creationId="{AA18030E-F3ED-46B9-8E6F-4A0E39F49306}"/>
          </ac:cxnSpMkLst>
        </pc:cxnChg>
        <pc:cxnChg chg="add del mod">
          <ac:chgData name="Roger Halbheer" userId="a256a7e3-d8e1-4cbe-a365-586ae11378d1" providerId="ADAL" clId="{FC5DC06E-B9A1-4220-93B5-A1BD01C4D7F0}" dt="2022-02-17T10:43:41.578" v="27"/>
          <ac:cxnSpMkLst>
            <pc:docMk/>
            <pc:sldMk cId="2767857539" sldId="2076136043"/>
            <ac:cxnSpMk id="302" creationId="{EDBB9C92-2950-447B-932E-3B36B7AB2D18}"/>
          </ac:cxnSpMkLst>
        </pc:cxnChg>
        <pc:cxnChg chg="mod">
          <ac:chgData name="Roger Halbheer" userId="a256a7e3-d8e1-4cbe-a365-586ae11378d1" providerId="ADAL" clId="{FC5DC06E-B9A1-4220-93B5-A1BD01C4D7F0}" dt="2022-02-17T10:43:39.497" v="26"/>
          <ac:cxnSpMkLst>
            <pc:docMk/>
            <pc:sldMk cId="2767857539" sldId="2076136043"/>
            <ac:cxnSpMk id="321" creationId="{56D51F4E-0812-4E40-9647-57C81BAAB307}"/>
          </ac:cxnSpMkLst>
        </pc:cxnChg>
        <pc:cxnChg chg="mod">
          <ac:chgData name="Roger Halbheer" userId="a256a7e3-d8e1-4cbe-a365-586ae11378d1" providerId="ADAL" clId="{FC5DC06E-B9A1-4220-93B5-A1BD01C4D7F0}" dt="2022-02-17T10:43:39.497" v="26"/>
          <ac:cxnSpMkLst>
            <pc:docMk/>
            <pc:sldMk cId="2767857539" sldId="2076136043"/>
            <ac:cxnSpMk id="332" creationId="{A025F30D-8FAE-4CE4-B1D2-515C84103BA4}"/>
          </ac:cxnSpMkLst>
        </pc:cxnChg>
        <pc:cxnChg chg="del">
          <ac:chgData name="Roger Halbheer" userId="a256a7e3-d8e1-4cbe-a365-586ae11378d1" providerId="ADAL" clId="{FC5DC06E-B9A1-4220-93B5-A1BD01C4D7F0}" dt="2022-02-17T10:43:38.348" v="25" actId="478"/>
          <ac:cxnSpMkLst>
            <pc:docMk/>
            <pc:sldMk cId="2767857539" sldId="2076136043"/>
            <ac:cxnSpMk id="336" creationId="{87DE7316-9AE8-444F-B5D4-E31532FCE11C}"/>
          </ac:cxnSpMkLst>
        </pc:cxnChg>
        <pc:cxnChg chg="del">
          <ac:chgData name="Roger Halbheer" userId="a256a7e3-d8e1-4cbe-a365-586ae11378d1" providerId="ADAL" clId="{FC5DC06E-B9A1-4220-93B5-A1BD01C4D7F0}" dt="2022-02-17T10:43:38.348" v="25" actId="478"/>
          <ac:cxnSpMkLst>
            <pc:docMk/>
            <pc:sldMk cId="2767857539" sldId="2076136043"/>
            <ac:cxnSpMk id="337" creationId="{4C74F952-8263-4D5D-BEDB-27D03CEC3546}"/>
          </ac:cxnSpMkLst>
        </pc:cxnChg>
        <pc:cxnChg chg="del">
          <ac:chgData name="Roger Halbheer" userId="a256a7e3-d8e1-4cbe-a365-586ae11378d1" providerId="ADAL" clId="{FC5DC06E-B9A1-4220-93B5-A1BD01C4D7F0}" dt="2022-02-17T10:43:38.348" v="25" actId="478"/>
          <ac:cxnSpMkLst>
            <pc:docMk/>
            <pc:sldMk cId="2767857539" sldId="2076136043"/>
            <ac:cxnSpMk id="338" creationId="{AD42616C-4108-4032-A971-A22B9D08544A}"/>
          </ac:cxnSpMkLst>
        </pc:cxnChg>
        <pc:cxnChg chg="del">
          <ac:chgData name="Roger Halbheer" userId="a256a7e3-d8e1-4cbe-a365-586ae11378d1" providerId="ADAL" clId="{FC5DC06E-B9A1-4220-93B5-A1BD01C4D7F0}" dt="2022-02-17T10:43:38.348" v="25" actId="478"/>
          <ac:cxnSpMkLst>
            <pc:docMk/>
            <pc:sldMk cId="2767857539" sldId="2076136043"/>
            <ac:cxnSpMk id="339" creationId="{9510A774-D0D0-4897-BD37-B22787ACABBD}"/>
          </ac:cxnSpMkLst>
        </pc:cxnChg>
        <pc:cxnChg chg="del">
          <ac:chgData name="Roger Halbheer" userId="a256a7e3-d8e1-4cbe-a365-586ae11378d1" providerId="ADAL" clId="{FC5DC06E-B9A1-4220-93B5-A1BD01C4D7F0}" dt="2022-02-17T10:43:38.348" v="25" actId="478"/>
          <ac:cxnSpMkLst>
            <pc:docMk/>
            <pc:sldMk cId="2767857539" sldId="2076136043"/>
            <ac:cxnSpMk id="340" creationId="{1B5542F6-24C0-4F7C-A20B-469AB96216FA}"/>
          </ac:cxnSpMkLst>
        </pc:cxnChg>
        <pc:cxnChg chg="del">
          <ac:chgData name="Roger Halbheer" userId="a256a7e3-d8e1-4cbe-a365-586ae11378d1" providerId="ADAL" clId="{FC5DC06E-B9A1-4220-93B5-A1BD01C4D7F0}" dt="2022-02-17T10:43:38.348" v="25" actId="478"/>
          <ac:cxnSpMkLst>
            <pc:docMk/>
            <pc:sldMk cId="2767857539" sldId="2076136043"/>
            <ac:cxnSpMk id="341" creationId="{B4519042-1DA8-48C9-80AF-527D89FC79FF}"/>
          </ac:cxnSpMkLst>
        </pc:cxnChg>
        <pc:cxnChg chg="del">
          <ac:chgData name="Roger Halbheer" userId="a256a7e3-d8e1-4cbe-a365-586ae11378d1" providerId="ADAL" clId="{FC5DC06E-B9A1-4220-93B5-A1BD01C4D7F0}" dt="2022-02-17T10:43:38.348" v="25" actId="478"/>
          <ac:cxnSpMkLst>
            <pc:docMk/>
            <pc:sldMk cId="2767857539" sldId="2076136043"/>
            <ac:cxnSpMk id="342" creationId="{9CFC5F97-4482-4521-BAFF-01A8ECDFC7FD}"/>
          </ac:cxnSpMkLst>
        </pc:cxnChg>
        <pc:cxnChg chg="del">
          <ac:chgData name="Roger Halbheer" userId="a256a7e3-d8e1-4cbe-a365-586ae11378d1" providerId="ADAL" clId="{FC5DC06E-B9A1-4220-93B5-A1BD01C4D7F0}" dt="2022-02-17T10:43:38.348" v="25" actId="478"/>
          <ac:cxnSpMkLst>
            <pc:docMk/>
            <pc:sldMk cId="2767857539" sldId="2076136043"/>
            <ac:cxnSpMk id="343" creationId="{4F4E997F-8263-4D19-856C-E23E46ADB2E0}"/>
          </ac:cxnSpMkLst>
        </pc:cxnChg>
        <pc:cxnChg chg="del">
          <ac:chgData name="Roger Halbheer" userId="a256a7e3-d8e1-4cbe-a365-586ae11378d1" providerId="ADAL" clId="{FC5DC06E-B9A1-4220-93B5-A1BD01C4D7F0}" dt="2022-02-17T10:43:38.348" v="25" actId="478"/>
          <ac:cxnSpMkLst>
            <pc:docMk/>
            <pc:sldMk cId="2767857539" sldId="2076136043"/>
            <ac:cxnSpMk id="344" creationId="{C97E4DAC-F1FB-4B59-B274-C5B15C87ABB0}"/>
          </ac:cxnSpMkLst>
        </pc:cxnChg>
        <pc:cxnChg chg="mod">
          <ac:chgData name="Roger Halbheer" userId="a256a7e3-d8e1-4cbe-a365-586ae11378d1" providerId="ADAL" clId="{FC5DC06E-B9A1-4220-93B5-A1BD01C4D7F0}" dt="2022-02-17T10:43:39.497" v="26"/>
          <ac:cxnSpMkLst>
            <pc:docMk/>
            <pc:sldMk cId="2767857539" sldId="2076136043"/>
            <ac:cxnSpMk id="460" creationId="{4C0B0599-FE11-41E6-A635-7C275BE699FE}"/>
          </ac:cxnSpMkLst>
        </pc:cxnChg>
        <pc:cxnChg chg="mod">
          <ac:chgData name="Roger Halbheer" userId="a256a7e3-d8e1-4cbe-a365-586ae11378d1" providerId="ADAL" clId="{FC5DC06E-B9A1-4220-93B5-A1BD01C4D7F0}" dt="2022-02-17T10:43:39.497" v="26"/>
          <ac:cxnSpMkLst>
            <pc:docMk/>
            <pc:sldMk cId="2767857539" sldId="2076136043"/>
            <ac:cxnSpMk id="461" creationId="{C5049F3D-8905-4DDC-BC86-753DD8BDFDD2}"/>
          </ac:cxnSpMkLst>
        </pc:cxnChg>
        <pc:cxnChg chg="mod">
          <ac:chgData name="Roger Halbheer" userId="a256a7e3-d8e1-4cbe-a365-586ae11378d1" providerId="ADAL" clId="{FC5DC06E-B9A1-4220-93B5-A1BD01C4D7F0}" dt="2022-02-17T10:43:39.497" v="26"/>
          <ac:cxnSpMkLst>
            <pc:docMk/>
            <pc:sldMk cId="2767857539" sldId="2076136043"/>
            <ac:cxnSpMk id="466" creationId="{478B7495-619E-46B3-99F1-3A59FCE552EA}"/>
          </ac:cxnSpMkLst>
        </pc:cxnChg>
        <pc:cxnChg chg="add del mod">
          <ac:chgData name="Roger Halbheer" userId="a256a7e3-d8e1-4cbe-a365-586ae11378d1" providerId="ADAL" clId="{FC5DC06E-B9A1-4220-93B5-A1BD01C4D7F0}" dt="2022-02-17T10:43:41.578" v="27"/>
          <ac:cxnSpMkLst>
            <pc:docMk/>
            <pc:sldMk cId="2767857539" sldId="2076136043"/>
            <ac:cxnSpMk id="479" creationId="{E3386508-8C15-4560-BAE7-F4F3396FF4C5}"/>
          </ac:cxnSpMkLst>
        </pc:cxnChg>
        <pc:cxnChg chg="add del mod">
          <ac:chgData name="Roger Halbheer" userId="a256a7e3-d8e1-4cbe-a365-586ae11378d1" providerId="ADAL" clId="{FC5DC06E-B9A1-4220-93B5-A1BD01C4D7F0}" dt="2022-02-17T10:43:41.578" v="27"/>
          <ac:cxnSpMkLst>
            <pc:docMk/>
            <pc:sldMk cId="2767857539" sldId="2076136043"/>
            <ac:cxnSpMk id="480" creationId="{9ABFB8AA-A61E-4230-BB1E-C80C57693C85}"/>
          </ac:cxnSpMkLst>
        </pc:cxnChg>
        <pc:cxnChg chg="add del mod">
          <ac:chgData name="Roger Halbheer" userId="a256a7e3-d8e1-4cbe-a365-586ae11378d1" providerId="ADAL" clId="{FC5DC06E-B9A1-4220-93B5-A1BD01C4D7F0}" dt="2022-02-17T10:43:41.578" v="27"/>
          <ac:cxnSpMkLst>
            <pc:docMk/>
            <pc:sldMk cId="2767857539" sldId="2076136043"/>
            <ac:cxnSpMk id="481" creationId="{F9A718FE-D350-427B-AED5-009CD2DCA240}"/>
          </ac:cxnSpMkLst>
        </pc:cxnChg>
        <pc:cxnChg chg="mod">
          <ac:chgData name="Roger Halbheer" userId="a256a7e3-d8e1-4cbe-a365-586ae11378d1" providerId="ADAL" clId="{FC5DC06E-B9A1-4220-93B5-A1BD01C4D7F0}" dt="2022-02-17T10:43:39.497" v="26"/>
          <ac:cxnSpMkLst>
            <pc:docMk/>
            <pc:sldMk cId="2767857539" sldId="2076136043"/>
            <ac:cxnSpMk id="483" creationId="{01FB5531-0B25-427B-B407-3E46367008C4}"/>
          </ac:cxnSpMkLst>
        </pc:cxnChg>
        <pc:cxnChg chg="mod">
          <ac:chgData name="Roger Halbheer" userId="a256a7e3-d8e1-4cbe-a365-586ae11378d1" providerId="ADAL" clId="{FC5DC06E-B9A1-4220-93B5-A1BD01C4D7F0}" dt="2022-02-17T10:43:39.497" v="26"/>
          <ac:cxnSpMkLst>
            <pc:docMk/>
            <pc:sldMk cId="2767857539" sldId="2076136043"/>
            <ac:cxnSpMk id="492" creationId="{7F458E14-C1CD-4176-A1E7-EABE1CE0429B}"/>
          </ac:cxnSpMkLst>
        </pc:cxnChg>
        <pc:cxnChg chg="mod">
          <ac:chgData name="Roger Halbheer" userId="a256a7e3-d8e1-4cbe-a365-586ae11378d1" providerId="ADAL" clId="{FC5DC06E-B9A1-4220-93B5-A1BD01C4D7F0}" dt="2022-02-17T10:43:39.497" v="26"/>
          <ac:cxnSpMkLst>
            <pc:docMk/>
            <pc:sldMk cId="2767857539" sldId="2076136043"/>
            <ac:cxnSpMk id="520" creationId="{DE8721A7-2164-44ED-8FF8-DC87FCD070E1}"/>
          </ac:cxnSpMkLst>
        </pc:cxnChg>
        <pc:cxnChg chg="mod">
          <ac:chgData name="Roger Halbheer" userId="a256a7e3-d8e1-4cbe-a365-586ae11378d1" providerId="ADAL" clId="{FC5DC06E-B9A1-4220-93B5-A1BD01C4D7F0}" dt="2022-02-17T10:43:39.497" v="26"/>
          <ac:cxnSpMkLst>
            <pc:docMk/>
            <pc:sldMk cId="2767857539" sldId="2076136043"/>
            <ac:cxnSpMk id="521" creationId="{4558AF77-BE6E-4CC6-AB13-10DE13278F29}"/>
          </ac:cxnSpMkLst>
        </pc:cxnChg>
        <pc:cxnChg chg="mod">
          <ac:chgData name="Roger Halbheer" userId="a256a7e3-d8e1-4cbe-a365-586ae11378d1" providerId="ADAL" clId="{FC5DC06E-B9A1-4220-93B5-A1BD01C4D7F0}" dt="2022-02-17T10:43:39.497" v="26"/>
          <ac:cxnSpMkLst>
            <pc:docMk/>
            <pc:sldMk cId="2767857539" sldId="2076136043"/>
            <ac:cxnSpMk id="538" creationId="{43D6BE83-EBAF-4117-A436-C5DDBDAD53A0}"/>
          </ac:cxnSpMkLst>
        </pc:cxnChg>
        <pc:cxnChg chg="mod">
          <ac:chgData name="Roger Halbheer" userId="a256a7e3-d8e1-4cbe-a365-586ae11378d1" providerId="ADAL" clId="{FC5DC06E-B9A1-4220-93B5-A1BD01C4D7F0}" dt="2022-02-17T10:43:39.497" v="26"/>
          <ac:cxnSpMkLst>
            <pc:docMk/>
            <pc:sldMk cId="2767857539" sldId="2076136043"/>
            <ac:cxnSpMk id="562" creationId="{7A56D859-54EA-49E0-80FA-785A92318576}"/>
          </ac:cxnSpMkLst>
        </pc:cxnChg>
        <pc:cxnChg chg="mod">
          <ac:chgData name="Roger Halbheer" userId="a256a7e3-d8e1-4cbe-a365-586ae11378d1" providerId="ADAL" clId="{FC5DC06E-B9A1-4220-93B5-A1BD01C4D7F0}" dt="2022-02-17T10:43:39.497" v="26"/>
          <ac:cxnSpMkLst>
            <pc:docMk/>
            <pc:sldMk cId="2767857539" sldId="2076136043"/>
            <ac:cxnSpMk id="564" creationId="{C523A3E8-4FF5-45BD-9808-3D7E84308BC6}"/>
          </ac:cxnSpMkLst>
        </pc:cxnChg>
        <pc:cxnChg chg="mod">
          <ac:chgData name="Roger Halbheer" userId="a256a7e3-d8e1-4cbe-a365-586ae11378d1" providerId="ADAL" clId="{FC5DC06E-B9A1-4220-93B5-A1BD01C4D7F0}" dt="2022-02-17T10:43:39.497" v="26"/>
          <ac:cxnSpMkLst>
            <pc:docMk/>
            <pc:sldMk cId="2767857539" sldId="2076136043"/>
            <ac:cxnSpMk id="566" creationId="{A775EB4B-D6B5-470D-A81C-A9CCA272327A}"/>
          </ac:cxnSpMkLst>
        </pc:cxnChg>
        <pc:cxnChg chg="mod">
          <ac:chgData name="Roger Halbheer" userId="a256a7e3-d8e1-4cbe-a365-586ae11378d1" providerId="ADAL" clId="{FC5DC06E-B9A1-4220-93B5-A1BD01C4D7F0}" dt="2022-02-17T10:43:39.497" v="26"/>
          <ac:cxnSpMkLst>
            <pc:docMk/>
            <pc:sldMk cId="2767857539" sldId="2076136043"/>
            <ac:cxnSpMk id="569" creationId="{FD57CB51-1351-485B-B2F1-BE79995B7BE0}"/>
          </ac:cxnSpMkLst>
        </pc:cxnChg>
        <pc:cxnChg chg="mod">
          <ac:chgData name="Roger Halbheer" userId="a256a7e3-d8e1-4cbe-a365-586ae11378d1" providerId="ADAL" clId="{FC5DC06E-B9A1-4220-93B5-A1BD01C4D7F0}" dt="2022-02-17T10:43:39.497" v="26"/>
          <ac:cxnSpMkLst>
            <pc:docMk/>
            <pc:sldMk cId="2767857539" sldId="2076136043"/>
            <ac:cxnSpMk id="570" creationId="{93CA3157-EB7A-44FE-81E8-072826B54B12}"/>
          </ac:cxnSpMkLst>
        </pc:cxnChg>
        <pc:cxnChg chg="mod">
          <ac:chgData name="Roger Halbheer" userId="a256a7e3-d8e1-4cbe-a365-586ae11378d1" providerId="ADAL" clId="{FC5DC06E-B9A1-4220-93B5-A1BD01C4D7F0}" dt="2022-02-17T10:43:39.497" v="26"/>
          <ac:cxnSpMkLst>
            <pc:docMk/>
            <pc:sldMk cId="2767857539" sldId="2076136043"/>
            <ac:cxnSpMk id="595" creationId="{B5D4091C-DEE4-46E0-BFA1-81BF0D2CBCEF}"/>
          </ac:cxnSpMkLst>
        </pc:cxnChg>
        <pc:cxnChg chg="mod">
          <ac:chgData name="Roger Halbheer" userId="a256a7e3-d8e1-4cbe-a365-586ae11378d1" providerId="ADAL" clId="{FC5DC06E-B9A1-4220-93B5-A1BD01C4D7F0}" dt="2022-02-17T10:43:39.497" v="26"/>
          <ac:cxnSpMkLst>
            <pc:docMk/>
            <pc:sldMk cId="2767857539" sldId="2076136043"/>
            <ac:cxnSpMk id="607" creationId="{E25D6CD2-1B9E-4C93-BE1E-FDB388ECDCD0}"/>
          </ac:cxnSpMkLst>
        </pc:cxnChg>
        <pc:cxnChg chg="mod">
          <ac:chgData name="Roger Halbheer" userId="a256a7e3-d8e1-4cbe-a365-586ae11378d1" providerId="ADAL" clId="{FC5DC06E-B9A1-4220-93B5-A1BD01C4D7F0}" dt="2022-02-17T10:43:39.497" v="26"/>
          <ac:cxnSpMkLst>
            <pc:docMk/>
            <pc:sldMk cId="2767857539" sldId="2076136043"/>
            <ac:cxnSpMk id="652" creationId="{C1E5496B-DA2B-41BF-93E6-346DB336D70B}"/>
          </ac:cxnSpMkLst>
        </pc:cxnChg>
        <pc:cxnChg chg="mod">
          <ac:chgData name="Roger Halbheer" userId="a256a7e3-d8e1-4cbe-a365-586ae11378d1" providerId="ADAL" clId="{FC5DC06E-B9A1-4220-93B5-A1BD01C4D7F0}" dt="2022-02-17T10:43:39.497" v="26"/>
          <ac:cxnSpMkLst>
            <pc:docMk/>
            <pc:sldMk cId="2767857539" sldId="2076136043"/>
            <ac:cxnSpMk id="664" creationId="{A6113F36-9383-4A65-846A-F79D02615BC1}"/>
          </ac:cxnSpMkLst>
        </pc:cxnChg>
        <pc:cxnChg chg="mod">
          <ac:chgData name="Roger Halbheer" userId="a256a7e3-d8e1-4cbe-a365-586ae11378d1" providerId="ADAL" clId="{FC5DC06E-B9A1-4220-93B5-A1BD01C4D7F0}" dt="2022-02-17T10:43:39.497" v="26"/>
          <ac:cxnSpMkLst>
            <pc:docMk/>
            <pc:sldMk cId="2767857539" sldId="2076136043"/>
            <ac:cxnSpMk id="681" creationId="{A7FC1883-E0F5-4F0E-892C-B44DDC5F59AB}"/>
          </ac:cxnSpMkLst>
        </pc:cxnChg>
        <pc:cxnChg chg="mod">
          <ac:chgData name="Roger Halbheer" userId="a256a7e3-d8e1-4cbe-a365-586ae11378d1" providerId="ADAL" clId="{FC5DC06E-B9A1-4220-93B5-A1BD01C4D7F0}" dt="2022-02-17T10:43:39.497" v="26"/>
          <ac:cxnSpMkLst>
            <pc:docMk/>
            <pc:sldMk cId="2767857539" sldId="2076136043"/>
            <ac:cxnSpMk id="683" creationId="{98B42EEA-7FE6-4CE3-BF1D-92F5A41CECCD}"/>
          </ac:cxnSpMkLst>
        </pc:cxnChg>
        <pc:cxnChg chg="mod">
          <ac:chgData name="Roger Halbheer" userId="a256a7e3-d8e1-4cbe-a365-586ae11378d1" providerId="ADAL" clId="{FC5DC06E-B9A1-4220-93B5-A1BD01C4D7F0}" dt="2022-02-17T10:43:39.497" v="26"/>
          <ac:cxnSpMkLst>
            <pc:docMk/>
            <pc:sldMk cId="2767857539" sldId="2076136043"/>
            <ac:cxnSpMk id="684" creationId="{C2A381AB-49BF-425A-A0C7-6DA187E81DA9}"/>
          </ac:cxnSpMkLst>
        </pc:cxnChg>
        <pc:cxnChg chg="mod">
          <ac:chgData name="Roger Halbheer" userId="a256a7e3-d8e1-4cbe-a365-586ae11378d1" providerId="ADAL" clId="{FC5DC06E-B9A1-4220-93B5-A1BD01C4D7F0}" dt="2022-02-17T10:43:39.497" v="26"/>
          <ac:cxnSpMkLst>
            <pc:docMk/>
            <pc:sldMk cId="2767857539" sldId="2076136043"/>
            <ac:cxnSpMk id="689" creationId="{EA9A5D34-C766-4A96-BEFE-06F578858022}"/>
          </ac:cxnSpMkLst>
        </pc:cxnChg>
        <pc:cxnChg chg="add del mod">
          <ac:chgData name="Roger Halbheer" userId="a256a7e3-d8e1-4cbe-a365-586ae11378d1" providerId="ADAL" clId="{FC5DC06E-B9A1-4220-93B5-A1BD01C4D7F0}" dt="2022-02-17T10:43:41.578" v="27"/>
          <ac:cxnSpMkLst>
            <pc:docMk/>
            <pc:sldMk cId="2767857539" sldId="2076136043"/>
            <ac:cxnSpMk id="716" creationId="{8A245478-2FD8-4EBF-8E0B-99D6F3770702}"/>
          </ac:cxnSpMkLst>
        </pc:cxnChg>
        <pc:cxnChg chg="add del mod">
          <ac:chgData name="Roger Halbheer" userId="a256a7e3-d8e1-4cbe-a365-586ae11378d1" providerId="ADAL" clId="{FC5DC06E-B9A1-4220-93B5-A1BD01C4D7F0}" dt="2022-02-17T10:43:52.031" v="31"/>
          <ac:cxnSpMkLst>
            <pc:docMk/>
            <pc:sldMk cId="2767857539" sldId="2076136043"/>
            <ac:cxnSpMk id="719" creationId="{26D4ABF3-19A8-4060-9261-45FEEC6DCB37}"/>
          </ac:cxnSpMkLst>
        </pc:cxnChg>
        <pc:cxnChg chg="add del mod">
          <ac:chgData name="Roger Halbheer" userId="a256a7e3-d8e1-4cbe-a365-586ae11378d1" providerId="ADAL" clId="{FC5DC06E-B9A1-4220-93B5-A1BD01C4D7F0}" dt="2022-02-17T10:43:52.031" v="31"/>
          <ac:cxnSpMkLst>
            <pc:docMk/>
            <pc:sldMk cId="2767857539" sldId="2076136043"/>
            <ac:cxnSpMk id="720" creationId="{645AEEBA-3439-4DB5-902E-115B2520E3CD}"/>
          </ac:cxnSpMkLst>
        </pc:cxnChg>
        <pc:cxnChg chg="add del mod">
          <ac:chgData name="Roger Halbheer" userId="a256a7e3-d8e1-4cbe-a365-586ae11378d1" providerId="ADAL" clId="{FC5DC06E-B9A1-4220-93B5-A1BD01C4D7F0}" dt="2022-02-17T10:43:52.031" v="31"/>
          <ac:cxnSpMkLst>
            <pc:docMk/>
            <pc:sldMk cId="2767857539" sldId="2076136043"/>
            <ac:cxnSpMk id="721" creationId="{7713E797-96E0-457B-B943-EC877D07C5AC}"/>
          </ac:cxnSpMkLst>
        </pc:cxnChg>
        <pc:cxnChg chg="add del mod">
          <ac:chgData name="Roger Halbheer" userId="a256a7e3-d8e1-4cbe-a365-586ae11378d1" providerId="ADAL" clId="{FC5DC06E-B9A1-4220-93B5-A1BD01C4D7F0}" dt="2022-02-17T10:43:52.031" v="31"/>
          <ac:cxnSpMkLst>
            <pc:docMk/>
            <pc:sldMk cId="2767857539" sldId="2076136043"/>
            <ac:cxnSpMk id="722" creationId="{6A17EE48-7D20-4C97-9DBC-907042BACD4D}"/>
          </ac:cxnSpMkLst>
        </pc:cxnChg>
        <pc:cxnChg chg="add del mod">
          <ac:chgData name="Roger Halbheer" userId="a256a7e3-d8e1-4cbe-a365-586ae11378d1" providerId="ADAL" clId="{FC5DC06E-B9A1-4220-93B5-A1BD01C4D7F0}" dt="2022-02-17T10:43:52.031" v="31"/>
          <ac:cxnSpMkLst>
            <pc:docMk/>
            <pc:sldMk cId="2767857539" sldId="2076136043"/>
            <ac:cxnSpMk id="723" creationId="{DA066C40-D7A6-4F9A-9491-AEC759EB2B3F}"/>
          </ac:cxnSpMkLst>
        </pc:cxnChg>
        <pc:cxnChg chg="add del mod">
          <ac:chgData name="Roger Halbheer" userId="a256a7e3-d8e1-4cbe-a365-586ae11378d1" providerId="ADAL" clId="{FC5DC06E-B9A1-4220-93B5-A1BD01C4D7F0}" dt="2022-02-17T10:43:52.031" v="31"/>
          <ac:cxnSpMkLst>
            <pc:docMk/>
            <pc:sldMk cId="2767857539" sldId="2076136043"/>
            <ac:cxnSpMk id="724" creationId="{0BBEF93E-3873-46C7-8E06-A9DBF47DFE4D}"/>
          </ac:cxnSpMkLst>
        </pc:cxnChg>
        <pc:cxnChg chg="add del mod">
          <ac:chgData name="Roger Halbheer" userId="a256a7e3-d8e1-4cbe-a365-586ae11378d1" providerId="ADAL" clId="{FC5DC06E-B9A1-4220-93B5-A1BD01C4D7F0}" dt="2022-02-17T10:43:52.031" v="31"/>
          <ac:cxnSpMkLst>
            <pc:docMk/>
            <pc:sldMk cId="2767857539" sldId="2076136043"/>
            <ac:cxnSpMk id="725" creationId="{A2CB0285-B129-43DE-9DC1-D021E2448CAE}"/>
          </ac:cxnSpMkLst>
        </pc:cxnChg>
        <pc:cxnChg chg="add del mod">
          <ac:chgData name="Roger Halbheer" userId="a256a7e3-d8e1-4cbe-a365-586ae11378d1" providerId="ADAL" clId="{FC5DC06E-B9A1-4220-93B5-A1BD01C4D7F0}" dt="2022-02-17T10:43:52.031" v="31"/>
          <ac:cxnSpMkLst>
            <pc:docMk/>
            <pc:sldMk cId="2767857539" sldId="2076136043"/>
            <ac:cxnSpMk id="726" creationId="{C0E315C5-9B09-46C4-9EC9-ED714F0F0517}"/>
          </ac:cxnSpMkLst>
        </pc:cxnChg>
        <pc:cxnChg chg="add del mod">
          <ac:chgData name="Roger Halbheer" userId="a256a7e3-d8e1-4cbe-a365-586ae11378d1" providerId="ADAL" clId="{FC5DC06E-B9A1-4220-93B5-A1BD01C4D7F0}" dt="2022-02-17T10:43:52.031" v="31"/>
          <ac:cxnSpMkLst>
            <pc:docMk/>
            <pc:sldMk cId="2767857539" sldId="2076136043"/>
            <ac:cxnSpMk id="728" creationId="{AA69E379-9D43-4B6C-AD41-F53A98B747F8}"/>
          </ac:cxnSpMkLst>
        </pc:cxnChg>
        <pc:cxnChg chg="add del mod">
          <ac:chgData name="Roger Halbheer" userId="a256a7e3-d8e1-4cbe-a365-586ae11378d1" providerId="ADAL" clId="{FC5DC06E-B9A1-4220-93B5-A1BD01C4D7F0}" dt="2022-02-17T10:43:52.031" v="31"/>
          <ac:cxnSpMkLst>
            <pc:docMk/>
            <pc:sldMk cId="2767857539" sldId="2076136043"/>
            <ac:cxnSpMk id="766" creationId="{C52918D1-6DD1-4238-BFAE-EBD4BE0C8A1A}"/>
          </ac:cxnSpMkLst>
        </pc:cxnChg>
        <pc:cxnChg chg="add del mod">
          <ac:chgData name="Roger Halbheer" userId="a256a7e3-d8e1-4cbe-a365-586ae11378d1" providerId="ADAL" clId="{FC5DC06E-B9A1-4220-93B5-A1BD01C4D7F0}" dt="2022-02-17T10:43:52.031" v="31"/>
          <ac:cxnSpMkLst>
            <pc:docMk/>
            <pc:sldMk cId="2767857539" sldId="2076136043"/>
            <ac:cxnSpMk id="767" creationId="{8907A84C-61F3-493F-9556-BE4A1D34A7F0}"/>
          </ac:cxnSpMkLst>
        </pc:cxnChg>
        <pc:cxnChg chg="add del mod">
          <ac:chgData name="Roger Halbheer" userId="a256a7e3-d8e1-4cbe-a365-586ae11378d1" providerId="ADAL" clId="{FC5DC06E-B9A1-4220-93B5-A1BD01C4D7F0}" dt="2022-02-17T10:43:52.031" v="31"/>
          <ac:cxnSpMkLst>
            <pc:docMk/>
            <pc:sldMk cId="2767857539" sldId="2076136043"/>
            <ac:cxnSpMk id="768" creationId="{248D54A5-4984-49F8-8856-6A38D53249F6}"/>
          </ac:cxnSpMkLst>
        </pc:cxnChg>
        <pc:cxnChg chg="add del mod">
          <ac:chgData name="Roger Halbheer" userId="a256a7e3-d8e1-4cbe-a365-586ae11378d1" providerId="ADAL" clId="{FC5DC06E-B9A1-4220-93B5-A1BD01C4D7F0}" dt="2022-02-17T10:43:52.031" v="31"/>
          <ac:cxnSpMkLst>
            <pc:docMk/>
            <pc:sldMk cId="2767857539" sldId="2076136043"/>
            <ac:cxnSpMk id="769" creationId="{96D708E0-E501-45DD-B587-496FFAA497FC}"/>
          </ac:cxnSpMkLst>
        </pc:cxnChg>
        <pc:cxnChg chg="add del mod">
          <ac:chgData name="Roger Halbheer" userId="a256a7e3-d8e1-4cbe-a365-586ae11378d1" providerId="ADAL" clId="{FC5DC06E-B9A1-4220-93B5-A1BD01C4D7F0}" dt="2022-02-17T10:43:52.031" v="31"/>
          <ac:cxnSpMkLst>
            <pc:docMk/>
            <pc:sldMk cId="2767857539" sldId="2076136043"/>
            <ac:cxnSpMk id="770" creationId="{6E37C1E3-5B85-49B4-A652-910639E9FB21}"/>
          </ac:cxnSpMkLst>
        </pc:cxnChg>
        <pc:cxnChg chg="add del mod">
          <ac:chgData name="Roger Halbheer" userId="a256a7e3-d8e1-4cbe-a365-586ae11378d1" providerId="ADAL" clId="{FC5DC06E-B9A1-4220-93B5-A1BD01C4D7F0}" dt="2022-02-17T10:43:52.031" v="31"/>
          <ac:cxnSpMkLst>
            <pc:docMk/>
            <pc:sldMk cId="2767857539" sldId="2076136043"/>
            <ac:cxnSpMk id="771" creationId="{ACD06A5C-B2DA-400B-BC9D-2CFFBB67B8FB}"/>
          </ac:cxnSpMkLst>
        </pc:cxnChg>
        <pc:cxnChg chg="add del mod">
          <ac:chgData name="Roger Halbheer" userId="a256a7e3-d8e1-4cbe-a365-586ae11378d1" providerId="ADAL" clId="{FC5DC06E-B9A1-4220-93B5-A1BD01C4D7F0}" dt="2022-02-17T10:43:52.031" v="31"/>
          <ac:cxnSpMkLst>
            <pc:docMk/>
            <pc:sldMk cId="2767857539" sldId="2076136043"/>
            <ac:cxnSpMk id="772" creationId="{ACE0BF7D-0E09-42EF-BFB9-6156E18634E6}"/>
          </ac:cxnSpMkLst>
        </pc:cxnChg>
        <pc:cxnChg chg="add del mod">
          <ac:chgData name="Roger Halbheer" userId="a256a7e3-d8e1-4cbe-a365-586ae11378d1" providerId="ADAL" clId="{FC5DC06E-B9A1-4220-93B5-A1BD01C4D7F0}" dt="2022-02-17T10:43:52.031" v="31"/>
          <ac:cxnSpMkLst>
            <pc:docMk/>
            <pc:sldMk cId="2767857539" sldId="2076136043"/>
            <ac:cxnSpMk id="773" creationId="{7DAD10AF-30B3-4DD8-B502-03313114CFB8}"/>
          </ac:cxnSpMkLst>
        </pc:cxnChg>
        <pc:cxnChg chg="add del mod">
          <ac:chgData name="Roger Halbheer" userId="a256a7e3-d8e1-4cbe-a365-586ae11378d1" providerId="ADAL" clId="{FC5DC06E-B9A1-4220-93B5-A1BD01C4D7F0}" dt="2022-02-17T10:43:52.031" v="31"/>
          <ac:cxnSpMkLst>
            <pc:docMk/>
            <pc:sldMk cId="2767857539" sldId="2076136043"/>
            <ac:cxnSpMk id="774" creationId="{0E375BB1-6A2D-4227-A241-24724AC37940}"/>
          </ac:cxnSpMkLst>
        </pc:cxnChg>
        <pc:cxnChg chg="mod">
          <ac:chgData name="Roger Halbheer" userId="a256a7e3-d8e1-4cbe-a365-586ae11378d1" providerId="ADAL" clId="{FC5DC06E-B9A1-4220-93B5-A1BD01C4D7F0}" dt="2022-02-17T10:43:46.484" v="28"/>
          <ac:cxnSpMkLst>
            <pc:docMk/>
            <pc:sldMk cId="2767857539" sldId="2076136043"/>
            <ac:cxnSpMk id="797" creationId="{1D2B0D39-88D0-4B43-ABE5-ECAE3F0AF59D}"/>
          </ac:cxnSpMkLst>
        </pc:cxnChg>
        <pc:cxnChg chg="mod">
          <ac:chgData name="Roger Halbheer" userId="a256a7e3-d8e1-4cbe-a365-586ae11378d1" providerId="ADAL" clId="{FC5DC06E-B9A1-4220-93B5-A1BD01C4D7F0}" dt="2022-02-17T10:43:46.484" v="28"/>
          <ac:cxnSpMkLst>
            <pc:docMk/>
            <pc:sldMk cId="2767857539" sldId="2076136043"/>
            <ac:cxnSpMk id="809" creationId="{C10B781D-3D92-43B1-8E23-4A6310A49150}"/>
          </ac:cxnSpMkLst>
        </pc:cxnChg>
        <pc:cxnChg chg="add mod">
          <ac:chgData name="Roger Halbheer" userId="a256a7e3-d8e1-4cbe-a365-586ae11378d1" providerId="ADAL" clId="{FC5DC06E-B9A1-4220-93B5-A1BD01C4D7F0}" dt="2022-02-17T10:43:52.146" v="32"/>
          <ac:cxnSpMkLst>
            <pc:docMk/>
            <pc:sldMk cId="2767857539" sldId="2076136043"/>
            <ac:cxnSpMk id="869" creationId="{69D4F28C-01DB-4F30-8AC1-AE432A02A0BD}"/>
          </ac:cxnSpMkLst>
        </pc:cxnChg>
        <pc:cxnChg chg="add mod">
          <ac:chgData name="Roger Halbheer" userId="a256a7e3-d8e1-4cbe-a365-586ae11378d1" providerId="ADAL" clId="{FC5DC06E-B9A1-4220-93B5-A1BD01C4D7F0}" dt="2022-02-17T10:43:52.146" v="32"/>
          <ac:cxnSpMkLst>
            <pc:docMk/>
            <pc:sldMk cId="2767857539" sldId="2076136043"/>
            <ac:cxnSpMk id="870" creationId="{08A8867E-0267-4D28-8D24-8F66A77F876A}"/>
          </ac:cxnSpMkLst>
        </pc:cxnChg>
        <pc:cxnChg chg="add mod">
          <ac:chgData name="Roger Halbheer" userId="a256a7e3-d8e1-4cbe-a365-586ae11378d1" providerId="ADAL" clId="{FC5DC06E-B9A1-4220-93B5-A1BD01C4D7F0}" dt="2022-02-17T10:43:52.146" v="32"/>
          <ac:cxnSpMkLst>
            <pc:docMk/>
            <pc:sldMk cId="2767857539" sldId="2076136043"/>
            <ac:cxnSpMk id="871" creationId="{D10A9E0E-B6D5-4C24-BD78-41C059F4D397}"/>
          </ac:cxnSpMkLst>
        </pc:cxnChg>
        <pc:cxnChg chg="add mod">
          <ac:chgData name="Roger Halbheer" userId="a256a7e3-d8e1-4cbe-a365-586ae11378d1" providerId="ADAL" clId="{FC5DC06E-B9A1-4220-93B5-A1BD01C4D7F0}" dt="2022-02-17T10:43:52.146" v="32"/>
          <ac:cxnSpMkLst>
            <pc:docMk/>
            <pc:sldMk cId="2767857539" sldId="2076136043"/>
            <ac:cxnSpMk id="872" creationId="{CFBFBBCD-3B87-4393-9F3C-19E0CFE705E0}"/>
          </ac:cxnSpMkLst>
        </pc:cxnChg>
        <pc:cxnChg chg="add mod">
          <ac:chgData name="Roger Halbheer" userId="a256a7e3-d8e1-4cbe-a365-586ae11378d1" providerId="ADAL" clId="{FC5DC06E-B9A1-4220-93B5-A1BD01C4D7F0}" dt="2022-02-17T10:43:52.146" v="32"/>
          <ac:cxnSpMkLst>
            <pc:docMk/>
            <pc:sldMk cId="2767857539" sldId="2076136043"/>
            <ac:cxnSpMk id="873" creationId="{3AA59422-49A6-4975-9965-968B27887C3B}"/>
          </ac:cxnSpMkLst>
        </pc:cxnChg>
        <pc:cxnChg chg="add mod">
          <ac:chgData name="Roger Halbheer" userId="a256a7e3-d8e1-4cbe-a365-586ae11378d1" providerId="ADAL" clId="{FC5DC06E-B9A1-4220-93B5-A1BD01C4D7F0}" dt="2022-02-17T10:43:52.146" v="32"/>
          <ac:cxnSpMkLst>
            <pc:docMk/>
            <pc:sldMk cId="2767857539" sldId="2076136043"/>
            <ac:cxnSpMk id="874" creationId="{205896FC-8063-4954-A5B6-1B7AFA88C98F}"/>
          </ac:cxnSpMkLst>
        </pc:cxnChg>
        <pc:cxnChg chg="add mod">
          <ac:chgData name="Roger Halbheer" userId="a256a7e3-d8e1-4cbe-a365-586ae11378d1" providerId="ADAL" clId="{FC5DC06E-B9A1-4220-93B5-A1BD01C4D7F0}" dt="2022-02-17T10:43:52.146" v="32"/>
          <ac:cxnSpMkLst>
            <pc:docMk/>
            <pc:sldMk cId="2767857539" sldId="2076136043"/>
            <ac:cxnSpMk id="875" creationId="{4736E112-8BA0-464F-93D7-5983DBEC33AF}"/>
          </ac:cxnSpMkLst>
        </pc:cxnChg>
        <pc:cxnChg chg="add mod">
          <ac:chgData name="Roger Halbheer" userId="a256a7e3-d8e1-4cbe-a365-586ae11378d1" providerId="ADAL" clId="{FC5DC06E-B9A1-4220-93B5-A1BD01C4D7F0}" dt="2022-02-17T10:43:52.146" v="32"/>
          <ac:cxnSpMkLst>
            <pc:docMk/>
            <pc:sldMk cId="2767857539" sldId="2076136043"/>
            <ac:cxnSpMk id="876" creationId="{15C2FFD7-BB8C-45B1-8A34-7937D81E72F5}"/>
          </ac:cxnSpMkLst>
        </pc:cxnChg>
        <pc:cxnChg chg="add mod">
          <ac:chgData name="Roger Halbheer" userId="a256a7e3-d8e1-4cbe-a365-586ae11378d1" providerId="ADAL" clId="{FC5DC06E-B9A1-4220-93B5-A1BD01C4D7F0}" dt="2022-02-17T10:43:52.146" v="32"/>
          <ac:cxnSpMkLst>
            <pc:docMk/>
            <pc:sldMk cId="2767857539" sldId="2076136043"/>
            <ac:cxnSpMk id="878" creationId="{CA17E0C2-B40A-4436-9ABD-C714773E56BC}"/>
          </ac:cxnSpMkLst>
        </pc:cxnChg>
        <pc:cxnChg chg="add mod">
          <ac:chgData name="Roger Halbheer" userId="a256a7e3-d8e1-4cbe-a365-586ae11378d1" providerId="ADAL" clId="{FC5DC06E-B9A1-4220-93B5-A1BD01C4D7F0}" dt="2022-02-17T10:43:52.146" v="32"/>
          <ac:cxnSpMkLst>
            <pc:docMk/>
            <pc:sldMk cId="2767857539" sldId="2076136043"/>
            <ac:cxnSpMk id="916" creationId="{3BB73835-9675-4CED-A255-F1A7F886278E}"/>
          </ac:cxnSpMkLst>
        </pc:cxnChg>
        <pc:cxnChg chg="add mod">
          <ac:chgData name="Roger Halbheer" userId="a256a7e3-d8e1-4cbe-a365-586ae11378d1" providerId="ADAL" clId="{FC5DC06E-B9A1-4220-93B5-A1BD01C4D7F0}" dt="2022-02-17T10:43:52.146" v="32"/>
          <ac:cxnSpMkLst>
            <pc:docMk/>
            <pc:sldMk cId="2767857539" sldId="2076136043"/>
            <ac:cxnSpMk id="917" creationId="{A4876941-0282-4CC3-98BA-A23561B17F42}"/>
          </ac:cxnSpMkLst>
        </pc:cxnChg>
        <pc:cxnChg chg="add mod">
          <ac:chgData name="Roger Halbheer" userId="a256a7e3-d8e1-4cbe-a365-586ae11378d1" providerId="ADAL" clId="{FC5DC06E-B9A1-4220-93B5-A1BD01C4D7F0}" dt="2022-02-17T10:43:52.146" v="32"/>
          <ac:cxnSpMkLst>
            <pc:docMk/>
            <pc:sldMk cId="2767857539" sldId="2076136043"/>
            <ac:cxnSpMk id="918" creationId="{5126F5AB-3BCA-4785-951B-996F5FDB1E5A}"/>
          </ac:cxnSpMkLst>
        </pc:cxnChg>
        <pc:cxnChg chg="add mod">
          <ac:chgData name="Roger Halbheer" userId="a256a7e3-d8e1-4cbe-a365-586ae11378d1" providerId="ADAL" clId="{FC5DC06E-B9A1-4220-93B5-A1BD01C4D7F0}" dt="2022-02-17T10:43:52.146" v="32"/>
          <ac:cxnSpMkLst>
            <pc:docMk/>
            <pc:sldMk cId="2767857539" sldId="2076136043"/>
            <ac:cxnSpMk id="919" creationId="{14390258-A401-457C-8C52-9F9BC8DDC4BE}"/>
          </ac:cxnSpMkLst>
        </pc:cxnChg>
        <pc:cxnChg chg="add mod">
          <ac:chgData name="Roger Halbheer" userId="a256a7e3-d8e1-4cbe-a365-586ae11378d1" providerId="ADAL" clId="{FC5DC06E-B9A1-4220-93B5-A1BD01C4D7F0}" dt="2022-02-17T10:43:52.146" v="32"/>
          <ac:cxnSpMkLst>
            <pc:docMk/>
            <pc:sldMk cId="2767857539" sldId="2076136043"/>
            <ac:cxnSpMk id="920" creationId="{8FC4AA12-BF9C-4BE2-8BB4-1F5991655C12}"/>
          </ac:cxnSpMkLst>
        </pc:cxnChg>
        <pc:cxnChg chg="add mod">
          <ac:chgData name="Roger Halbheer" userId="a256a7e3-d8e1-4cbe-a365-586ae11378d1" providerId="ADAL" clId="{FC5DC06E-B9A1-4220-93B5-A1BD01C4D7F0}" dt="2022-02-17T10:43:52.146" v="32"/>
          <ac:cxnSpMkLst>
            <pc:docMk/>
            <pc:sldMk cId="2767857539" sldId="2076136043"/>
            <ac:cxnSpMk id="921" creationId="{6E120B3F-1DE4-4BF5-9284-AC5330FCDDFE}"/>
          </ac:cxnSpMkLst>
        </pc:cxnChg>
        <pc:cxnChg chg="add mod">
          <ac:chgData name="Roger Halbheer" userId="a256a7e3-d8e1-4cbe-a365-586ae11378d1" providerId="ADAL" clId="{FC5DC06E-B9A1-4220-93B5-A1BD01C4D7F0}" dt="2022-02-17T10:43:52.146" v="32"/>
          <ac:cxnSpMkLst>
            <pc:docMk/>
            <pc:sldMk cId="2767857539" sldId="2076136043"/>
            <ac:cxnSpMk id="922" creationId="{7EC2B350-492B-4A01-B070-AA0BAAD3B912}"/>
          </ac:cxnSpMkLst>
        </pc:cxnChg>
        <pc:cxnChg chg="add mod">
          <ac:chgData name="Roger Halbheer" userId="a256a7e3-d8e1-4cbe-a365-586ae11378d1" providerId="ADAL" clId="{FC5DC06E-B9A1-4220-93B5-A1BD01C4D7F0}" dt="2022-02-17T10:43:52.146" v="32"/>
          <ac:cxnSpMkLst>
            <pc:docMk/>
            <pc:sldMk cId="2767857539" sldId="2076136043"/>
            <ac:cxnSpMk id="923" creationId="{4633FB5C-1066-4B6A-8CEA-039D76D58647}"/>
          </ac:cxnSpMkLst>
        </pc:cxnChg>
        <pc:cxnChg chg="add mod">
          <ac:chgData name="Roger Halbheer" userId="a256a7e3-d8e1-4cbe-a365-586ae11378d1" providerId="ADAL" clId="{FC5DC06E-B9A1-4220-93B5-A1BD01C4D7F0}" dt="2022-02-17T10:43:52.146" v="32"/>
          <ac:cxnSpMkLst>
            <pc:docMk/>
            <pc:sldMk cId="2767857539" sldId="2076136043"/>
            <ac:cxnSpMk id="924" creationId="{FEDD4985-E6F1-422C-BB39-D2CAC7267AAE}"/>
          </ac:cxnSpMkLst>
        </pc:cxnChg>
        <pc:cxnChg chg="mod">
          <ac:chgData name="Roger Halbheer" userId="a256a7e3-d8e1-4cbe-a365-586ae11378d1" providerId="ADAL" clId="{FC5DC06E-B9A1-4220-93B5-A1BD01C4D7F0}" dt="2022-02-17T10:43:52.146" v="32"/>
          <ac:cxnSpMkLst>
            <pc:docMk/>
            <pc:sldMk cId="2767857539" sldId="2076136043"/>
            <ac:cxnSpMk id="947" creationId="{8F5D0CC4-D970-4F72-A1D5-DEDA540F0FD2}"/>
          </ac:cxnSpMkLst>
        </pc:cxnChg>
        <pc:cxnChg chg="mod">
          <ac:chgData name="Roger Halbheer" userId="a256a7e3-d8e1-4cbe-a365-586ae11378d1" providerId="ADAL" clId="{FC5DC06E-B9A1-4220-93B5-A1BD01C4D7F0}" dt="2022-02-17T10:43:52.146" v="32"/>
          <ac:cxnSpMkLst>
            <pc:docMk/>
            <pc:sldMk cId="2767857539" sldId="2076136043"/>
            <ac:cxnSpMk id="959" creationId="{20F3779B-04ED-4D13-83A1-302A3DC11109}"/>
          </ac:cxnSpMkLst>
        </pc:cxnChg>
      </pc:sldChg>
      <pc:sldChg chg="addSp delSp modSp mod modAnim">
        <pc:chgData name="Roger Halbheer" userId="a256a7e3-d8e1-4cbe-a365-586ae11378d1" providerId="ADAL" clId="{FC5DC06E-B9A1-4220-93B5-A1BD01C4D7F0}" dt="2022-02-17T10:45:51.488" v="39"/>
        <pc:sldMkLst>
          <pc:docMk/>
          <pc:sldMk cId="803311512" sldId="2076136044"/>
        </pc:sldMkLst>
        <pc:spChg chg="add del mod">
          <ac:chgData name="Roger Halbheer" userId="a256a7e3-d8e1-4cbe-a365-586ae11378d1" providerId="ADAL" clId="{FC5DC06E-B9A1-4220-93B5-A1BD01C4D7F0}" dt="2022-02-17T10:45:51.435" v="38"/>
          <ac:spMkLst>
            <pc:docMk/>
            <pc:sldMk cId="803311512" sldId="2076136044"/>
            <ac:spMk id="165" creationId="{0DFD3805-F9FC-464B-8C0C-B158C59439E5}"/>
          </ac:spMkLst>
        </pc:spChg>
        <pc:spChg chg="add del mod">
          <ac:chgData name="Roger Halbheer" userId="a256a7e3-d8e1-4cbe-a365-586ae11378d1" providerId="ADAL" clId="{FC5DC06E-B9A1-4220-93B5-A1BD01C4D7F0}" dt="2022-02-17T10:45:51.435" v="38"/>
          <ac:spMkLst>
            <pc:docMk/>
            <pc:sldMk cId="803311512" sldId="2076136044"/>
            <ac:spMk id="166" creationId="{4925C702-0489-48AD-880F-F692709DE6F5}"/>
          </ac:spMkLst>
        </pc:spChg>
        <pc:spChg chg="mod">
          <ac:chgData name="Roger Halbheer" userId="a256a7e3-d8e1-4cbe-a365-586ae11378d1" providerId="ADAL" clId="{FC5DC06E-B9A1-4220-93B5-A1BD01C4D7F0}" dt="2022-02-17T10:45:42.297" v="35"/>
          <ac:spMkLst>
            <pc:docMk/>
            <pc:sldMk cId="803311512" sldId="2076136044"/>
            <ac:spMk id="168" creationId="{EB9E95AD-5B8D-407C-BCD9-AE18AEADD690}"/>
          </ac:spMkLst>
        </pc:spChg>
        <pc:spChg chg="mod">
          <ac:chgData name="Roger Halbheer" userId="a256a7e3-d8e1-4cbe-a365-586ae11378d1" providerId="ADAL" clId="{FC5DC06E-B9A1-4220-93B5-A1BD01C4D7F0}" dt="2022-02-17T10:45:42.297" v="35"/>
          <ac:spMkLst>
            <pc:docMk/>
            <pc:sldMk cId="803311512" sldId="2076136044"/>
            <ac:spMk id="170" creationId="{17AFA913-B732-43B3-B0B4-7BA2E09911D9}"/>
          </ac:spMkLst>
        </pc:spChg>
        <pc:spChg chg="mod">
          <ac:chgData name="Roger Halbheer" userId="a256a7e3-d8e1-4cbe-a365-586ae11378d1" providerId="ADAL" clId="{FC5DC06E-B9A1-4220-93B5-A1BD01C4D7F0}" dt="2022-02-17T10:45:42.297" v="35"/>
          <ac:spMkLst>
            <pc:docMk/>
            <pc:sldMk cId="803311512" sldId="2076136044"/>
            <ac:spMk id="171" creationId="{B419E8FB-3905-44AA-AA16-327E45BF73E2}"/>
          </ac:spMkLst>
        </pc:spChg>
        <pc:spChg chg="add del mod">
          <ac:chgData name="Roger Halbheer" userId="a256a7e3-d8e1-4cbe-a365-586ae11378d1" providerId="ADAL" clId="{FC5DC06E-B9A1-4220-93B5-A1BD01C4D7F0}" dt="2022-02-17T10:45:51.435" v="38"/>
          <ac:spMkLst>
            <pc:docMk/>
            <pc:sldMk cId="803311512" sldId="2076136044"/>
            <ac:spMk id="172" creationId="{0ADA9173-A0C1-4BE0-808E-0D997191DE94}"/>
          </ac:spMkLst>
        </pc:spChg>
        <pc:spChg chg="mod">
          <ac:chgData name="Roger Halbheer" userId="a256a7e3-d8e1-4cbe-a365-586ae11378d1" providerId="ADAL" clId="{FC5DC06E-B9A1-4220-93B5-A1BD01C4D7F0}" dt="2022-02-17T10:45:42.297" v="35"/>
          <ac:spMkLst>
            <pc:docMk/>
            <pc:sldMk cId="803311512" sldId="2076136044"/>
            <ac:spMk id="182" creationId="{CDD11F34-1A4C-49A3-8972-9F49864E0F3F}"/>
          </ac:spMkLst>
        </pc:spChg>
        <pc:spChg chg="mod">
          <ac:chgData name="Roger Halbheer" userId="a256a7e3-d8e1-4cbe-a365-586ae11378d1" providerId="ADAL" clId="{FC5DC06E-B9A1-4220-93B5-A1BD01C4D7F0}" dt="2022-02-17T10:45:42.297" v="35"/>
          <ac:spMkLst>
            <pc:docMk/>
            <pc:sldMk cId="803311512" sldId="2076136044"/>
            <ac:spMk id="184" creationId="{060EB1B5-B507-4DB0-8602-D326E29343A4}"/>
          </ac:spMkLst>
        </pc:spChg>
        <pc:spChg chg="mod">
          <ac:chgData name="Roger Halbheer" userId="a256a7e3-d8e1-4cbe-a365-586ae11378d1" providerId="ADAL" clId="{FC5DC06E-B9A1-4220-93B5-A1BD01C4D7F0}" dt="2022-02-17T10:45:42.297" v="35"/>
          <ac:spMkLst>
            <pc:docMk/>
            <pc:sldMk cId="803311512" sldId="2076136044"/>
            <ac:spMk id="185" creationId="{ED51D84D-62DC-47C5-8587-C26C4796D2AF}"/>
          </ac:spMkLst>
        </pc:spChg>
        <pc:spChg chg="mod">
          <ac:chgData name="Roger Halbheer" userId="a256a7e3-d8e1-4cbe-a365-586ae11378d1" providerId="ADAL" clId="{FC5DC06E-B9A1-4220-93B5-A1BD01C4D7F0}" dt="2022-02-17T10:45:42.297" v="35"/>
          <ac:spMkLst>
            <pc:docMk/>
            <pc:sldMk cId="803311512" sldId="2076136044"/>
            <ac:spMk id="186" creationId="{07159BB9-5023-4ACE-825F-8ACBDD7F7534}"/>
          </ac:spMkLst>
        </pc:spChg>
        <pc:spChg chg="mod">
          <ac:chgData name="Roger Halbheer" userId="a256a7e3-d8e1-4cbe-a365-586ae11378d1" providerId="ADAL" clId="{FC5DC06E-B9A1-4220-93B5-A1BD01C4D7F0}" dt="2022-02-17T10:45:42.297" v="35"/>
          <ac:spMkLst>
            <pc:docMk/>
            <pc:sldMk cId="803311512" sldId="2076136044"/>
            <ac:spMk id="191" creationId="{E8F50A20-F20B-4CB8-B84B-7215C9AC849B}"/>
          </ac:spMkLst>
        </pc:spChg>
        <pc:spChg chg="mod">
          <ac:chgData name="Roger Halbheer" userId="a256a7e3-d8e1-4cbe-a365-586ae11378d1" providerId="ADAL" clId="{FC5DC06E-B9A1-4220-93B5-A1BD01C4D7F0}" dt="2022-02-17T10:45:42.297" v="35"/>
          <ac:spMkLst>
            <pc:docMk/>
            <pc:sldMk cId="803311512" sldId="2076136044"/>
            <ac:spMk id="193" creationId="{2C817612-B025-4EC4-8F9D-CE2E2A5496CB}"/>
          </ac:spMkLst>
        </pc:spChg>
        <pc:spChg chg="mod">
          <ac:chgData name="Roger Halbheer" userId="a256a7e3-d8e1-4cbe-a365-586ae11378d1" providerId="ADAL" clId="{FC5DC06E-B9A1-4220-93B5-A1BD01C4D7F0}" dt="2022-02-17T10:45:42.297" v="35"/>
          <ac:spMkLst>
            <pc:docMk/>
            <pc:sldMk cId="803311512" sldId="2076136044"/>
            <ac:spMk id="194" creationId="{0419D5A0-4219-4A42-AFB8-DA9ACD62A1F8}"/>
          </ac:spMkLst>
        </pc:spChg>
        <pc:spChg chg="mod">
          <ac:chgData name="Roger Halbheer" userId="a256a7e3-d8e1-4cbe-a365-586ae11378d1" providerId="ADAL" clId="{FC5DC06E-B9A1-4220-93B5-A1BD01C4D7F0}" dt="2022-02-17T10:45:42.297" v="35"/>
          <ac:spMkLst>
            <pc:docMk/>
            <pc:sldMk cId="803311512" sldId="2076136044"/>
            <ac:spMk id="195" creationId="{82E59B02-6D27-4B3D-A7B1-2AEF707C8B8E}"/>
          </ac:spMkLst>
        </pc:spChg>
        <pc:spChg chg="add del mod">
          <ac:chgData name="Roger Halbheer" userId="a256a7e3-d8e1-4cbe-a365-586ae11378d1" providerId="ADAL" clId="{FC5DC06E-B9A1-4220-93B5-A1BD01C4D7F0}" dt="2022-02-17T10:45:51.435" v="38"/>
          <ac:spMkLst>
            <pc:docMk/>
            <pc:sldMk cId="803311512" sldId="2076136044"/>
            <ac:spMk id="203" creationId="{0FB110F5-84F9-422D-9F50-FD76576DE72F}"/>
          </ac:spMkLst>
        </pc:spChg>
        <pc:spChg chg="add del mod">
          <ac:chgData name="Roger Halbheer" userId="a256a7e3-d8e1-4cbe-a365-586ae11378d1" providerId="ADAL" clId="{FC5DC06E-B9A1-4220-93B5-A1BD01C4D7F0}" dt="2022-02-17T10:45:51.435" v="38"/>
          <ac:spMkLst>
            <pc:docMk/>
            <pc:sldMk cId="803311512" sldId="2076136044"/>
            <ac:spMk id="204" creationId="{6CC9688F-EDF9-4D39-9868-3B805F6F4C26}"/>
          </ac:spMkLst>
        </pc:spChg>
        <pc:spChg chg="add del mod">
          <ac:chgData name="Roger Halbheer" userId="a256a7e3-d8e1-4cbe-a365-586ae11378d1" providerId="ADAL" clId="{FC5DC06E-B9A1-4220-93B5-A1BD01C4D7F0}" dt="2022-02-17T10:45:51.435" v="38"/>
          <ac:spMkLst>
            <pc:docMk/>
            <pc:sldMk cId="803311512" sldId="2076136044"/>
            <ac:spMk id="205" creationId="{33AEF26F-7A01-4BD5-8333-683877ED2F39}"/>
          </ac:spMkLst>
        </pc:spChg>
        <pc:spChg chg="add del mod">
          <ac:chgData name="Roger Halbheer" userId="a256a7e3-d8e1-4cbe-a365-586ae11378d1" providerId="ADAL" clId="{FC5DC06E-B9A1-4220-93B5-A1BD01C4D7F0}" dt="2022-02-17T10:45:51.435" v="38"/>
          <ac:spMkLst>
            <pc:docMk/>
            <pc:sldMk cId="803311512" sldId="2076136044"/>
            <ac:spMk id="206" creationId="{787A0C5D-6BB7-4F49-B0F3-C67814370E96}"/>
          </ac:spMkLst>
        </pc:spChg>
        <pc:spChg chg="mod">
          <ac:chgData name="Roger Halbheer" userId="a256a7e3-d8e1-4cbe-a365-586ae11378d1" providerId="ADAL" clId="{FC5DC06E-B9A1-4220-93B5-A1BD01C4D7F0}" dt="2022-02-17T10:45:42.297" v="35"/>
          <ac:spMkLst>
            <pc:docMk/>
            <pc:sldMk cId="803311512" sldId="2076136044"/>
            <ac:spMk id="209" creationId="{917CA845-991D-49D9-A039-F373E4F6203B}"/>
          </ac:spMkLst>
        </pc:spChg>
        <pc:spChg chg="mod">
          <ac:chgData name="Roger Halbheer" userId="a256a7e3-d8e1-4cbe-a365-586ae11378d1" providerId="ADAL" clId="{FC5DC06E-B9A1-4220-93B5-A1BD01C4D7F0}" dt="2022-02-17T10:45:42.297" v="35"/>
          <ac:spMkLst>
            <pc:docMk/>
            <pc:sldMk cId="803311512" sldId="2076136044"/>
            <ac:spMk id="213" creationId="{2AA60CC0-1AB4-4C0E-B971-7A162B51CD23}"/>
          </ac:spMkLst>
        </pc:spChg>
        <pc:spChg chg="mod">
          <ac:chgData name="Roger Halbheer" userId="a256a7e3-d8e1-4cbe-a365-586ae11378d1" providerId="ADAL" clId="{FC5DC06E-B9A1-4220-93B5-A1BD01C4D7F0}" dt="2022-02-17T10:45:42.297" v="35"/>
          <ac:spMkLst>
            <pc:docMk/>
            <pc:sldMk cId="803311512" sldId="2076136044"/>
            <ac:spMk id="215" creationId="{A3683B89-B0B7-44F0-90BB-C0C0CA3CB903}"/>
          </ac:spMkLst>
        </pc:spChg>
        <pc:spChg chg="mod">
          <ac:chgData name="Roger Halbheer" userId="a256a7e3-d8e1-4cbe-a365-586ae11378d1" providerId="ADAL" clId="{FC5DC06E-B9A1-4220-93B5-A1BD01C4D7F0}" dt="2022-02-17T10:45:42.297" v="35"/>
          <ac:spMkLst>
            <pc:docMk/>
            <pc:sldMk cId="803311512" sldId="2076136044"/>
            <ac:spMk id="216" creationId="{2C0E4593-6FAC-4268-93C8-FE13E3FB34CC}"/>
          </ac:spMkLst>
        </pc:spChg>
        <pc:spChg chg="mod">
          <ac:chgData name="Roger Halbheer" userId="a256a7e3-d8e1-4cbe-a365-586ae11378d1" providerId="ADAL" clId="{FC5DC06E-B9A1-4220-93B5-A1BD01C4D7F0}" dt="2022-02-17T10:45:42.297" v="35"/>
          <ac:spMkLst>
            <pc:docMk/>
            <pc:sldMk cId="803311512" sldId="2076136044"/>
            <ac:spMk id="217" creationId="{2FBF83C5-715B-45FD-A308-EAD8C6C18D56}"/>
          </ac:spMkLst>
        </pc:spChg>
        <pc:spChg chg="mod">
          <ac:chgData name="Roger Halbheer" userId="a256a7e3-d8e1-4cbe-a365-586ae11378d1" providerId="ADAL" clId="{FC5DC06E-B9A1-4220-93B5-A1BD01C4D7F0}" dt="2022-02-17T10:45:42.297" v="35"/>
          <ac:spMkLst>
            <pc:docMk/>
            <pc:sldMk cId="803311512" sldId="2076136044"/>
            <ac:spMk id="219" creationId="{31EF8139-EB0A-4F78-A44A-7609C5F08FA6}"/>
          </ac:spMkLst>
        </pc:spChg>
        <pc:spChg chg="mod">
          <ac:chgData name="Roger Halbheer" userId="a256a7e3-d8e1-4cbe-a365-586ae11378d1" providerId="ADAL" clId="{FC5DC06E-B9A1-4220-93B5-A1BD01C4D7F0}" dt="2022-02-17T10:45:42.297" v="35"/>
          <ac:spMkLst>
            <pc:docMk/>
            <pc:sldMk cId="803311512" sldId="2076136044"/>
            <ac:spMk id="222" creationId="{D8F46F8F-F260-4880-BD9C-E98626632398}"/>
          </ac:spMkLst>
        </pc:spChg>
        <pc:spChg chg="mod">
          <ac:chgData name="Roger Halbheer" userId="a256a7e3-d8e1-4cbe-a365-586ae11378d1" providerId="ADAL" clId="{FC5DC06E-B9A1-4220-93B5-A1BD01C4D7F0}" dt="2022-02-17T10:45:42.297" v="35"/>
          <ac:spMkLst>
            <pc:docMk/>
            <pc:sldMk cId="803311512" sldId="2076136044"/>
            <ac:spMk id="223" creationId="{B321042B-4AFE-4133-93BE-3691E0465D9B}"/>
          </ac:spMkLst>
        </pc:spChg>
        <pc:spChg chg="mod">
          <ac:chgData name="Roger Halbheer" userId="a256a7e3-d8e1-4cbe-a365-586ae11378d1" providerId="ADAL" clId="{FC5DC06E-B9A1-4220-93B5-A1BD01C4D7F0}" dt="2022-02-17T10:45:42.297" v="35"/>
          <ac:spMkLst>
            <pc:docMk/>
            <pc:sldMk cId="803311512" sldId="2076136044"/>
            <ac:spMk id="224" creationId="{A4AEB8C2-322A-4988-9B87-50980FA6C0B0}"/>
          </ac:spMkLst>
        </pc:spChg>
        <pc:spChg chg="mod">
          <ac:chgData name="Roger Halbheer" userId="a256a7e3-d8e1-4cbe-a365-586ae11378d1" providerId="ADAL" clId="{FC5DC06E-B9A1-4220-93B5-A1BD01C4D7F0}" dt="2022-02-17T10:45:42.297" v="35"/>
          <ac:spMkLst>
            <pc:docMk/>
            <pc:sldMk cId="803311512" sldId="2076136044"/>
            <ac:spMk id="225" creationId="{46CB0205-A813-48E0-93DD-1F759EF8F871}"/>
          </ac:spMkLst>
        </pc:spChg>
        <pc:spChg chg="mod">
          <ac:chgData name="Roger Halbheer" userId="a256a7e3-d8e1-4cbe-a365-586ae11378d1" providerId="ADAL" clId="{FC5DC06E-B9A1-4220-93B5-A1BD01C4D7F0}" dt="2022-02-17T10:45:42.297" v="35"/>
          <ac:spMkLst>
            <pc:docMk/>
            <pc:sldMk cId="803311512" sldId="2076136044"/>
            <ac:spMk id="226" creationId="{79305FC9-9EC9-41F1-A583-7225773F874B}"/>
          </ac:spMkLst>
        </pc:spChg>
        <pc:spChg chg="mod">
          <ac:chgData name="Roger Halbheer" userId="a256a7e3-d8e1-4cbe-a365-586ae11378d1" providerId="ADAL" clId="{FC5DC06E-B9A1-4220-93B5-A1BD01C4D7F0}" dt="2022-02-17T10:45:42.297" v="35"/>
          <ac:spMkLst>
            <pc:docMk/>
            <pc:sldMk cId="803311512" sldId="2076136044"/>
            <ac:spMk id="227" creationId="{5360C63A-5C00-487F-B4D8-1B0F43D631B7}"/>
          </ac:spMkLst>
        </pc:spChg>
        <pc:spChg chg="mod">
          <ac:chgData name="Roger Halbheer" userId="a256a7e3-d8e1-4cbe-a365-586ae11378d1" providerId="ADAL" clId="{FC5DC06E-B9A1-4220-93B5-A1BD01C4D7F0}" dt="2022-02-17T10:45:42.297" v="35"/>
          <ac:spMkLst>
            <pc:docMk/>
            <pc:sldMk cId="803311512" sldId="2076136044"/>
            <ac:spMk id="229" creationId="{53843558-BA73-4D46-825F-276AA3F01D61}"/>
          </ac:spMkLst>
        </pc:spChg>
        <pc:spChg chg="mod">
          <ac:chgData name="Roger Halbheer" userId="a256a7e3-d8e1-4cbe-a365-586ae11378d1" providerId="ADAL" clId="{FC5DC06E-B9A1-4220-93B5-A1BD01C4D7F0}" dt="2022-02-17T10:45:42.297" v="35"/>
          <ac:spMkLst>
            <pc:docMk/>
            <pc:sldMk cId="803311512" sldId="2076136044"/>
            <ac:spMk id="230" creationId="{5784CE99-D988-45F7-839F-73D740A4AD5F}"/>
          </ac:spMkLst>
        </pc:spChg>
        <pc:spChg chg="mod">
          <ac:chgData name="Roger Halbheer" userId="a256a7e3-d8e1-4cbe-a365-586ae11378d1" providerId="ADAL" clId="{FC5DC06E-B9A1-4220-93B5-A1BD01C4D7F0}" dt="2022-02-17T10:45:42.297" v="35"/>
          <ac:spMkLst>
            <pc:docMk/>
            <pc:sldMk cId="803311512" sldId="2076136044"/>
            <ac:spMk id="233" creationId="{4DDA3D91-A25A-42BB-A301-5E3285C8ED92}"/>
          </ac:spMkLst>
        </pc:spChg>
        <pc:spChg chg="mod">
          <ac:chgData name="Roger Halbheer" userId="a256a7e3-d8e1-4cbe-a365-586ae11378d1" providerId="ADAL" clId="{FC5DC06E-B9A1-4220-93B5-A1BD01C4D7F0}" dt="2022-02-17T10:45:42.297" v="35"/>
          <ac:spMkLst>
            <pc:docMk/>
            <pc:sldMk cId="803311512" sldId="2076136044"/>
            <ac:spMk id="243" creationId="{822ABB4A-7D49-435D-8A81-160F9EA55642}"/>
          </ac:spMkLst>
        </pc:spChg>
        <pc:spChg chg="mod">
          <ac:chgData name="Roger Halbheer" userId="a256a7e3-d8e1-4cbe-a365-586ae11378d1" providerId="ADAL" clId="{FC5DC06E-B9A1-4220-93B5-A1BD01C4D7F0}" dt="2022-02-17T10:45:42.297" v="35"/>
          <ac:spMkLst>
            <pc:docMk/>
            <pc:sldMk cId="803311512" sldId="2076136044"/>
            <ac:spMk id="244" creationId="{9D62EFCC-9B7E-461F-9647-FA3E592EE249}"/>
          </ac:spMkLst>
        </pc:spChg>
        <pc:spChg chg="mod">
          <ac:chgData name="Roger Halbheer" userId="a256a7e3-d8e1-4cbe-a365-586ae11378d1" providerId="ADAL" clId="{FC5DC06E-B9A1-4220-93B5-A1BD01C4D7F0}" dt="2022-02-17T10:45:42.297" v="35"/>
          <ac:spMkLst>
            <pc:docMk/>
            <pc:sldMk cId="803311512" sldId="2076136044"/>
            <ac:spMk id="245" creationId="{D277D251-8D42-4ED7-BE6A-AD414EB57E1B}"/>
          </ac:spMkLst>
        </pc:spChg>
        <pc:spChg chg="mod">
          <ac:chgData name="Roger Halbheer" userId="a256a7e3-d8e1-4cbe-a365-586ae11378d1" providerId="ADAL" clId="{FC5DC06E-B9A1-4220-93B5-A1BD01C4D7F0}" dt="2022-02-17T10:45:42.297" v="35"/>
          <ac:spMkLst>
            <pc:docMk/>
            <pc:sldMk cId="803311512" sldId="2076136044"/>
            <ac:spMk id="246" creationId="{418539CA-0016-4688-85BA-5581786C7348}"/>
          </ac:spMkLst>
        </pc:spChg>
        <pc:spChg chg="mod">
          <ac:chgData name="Roger Halbheer" userId="a256a7e3-d8e1-4cbe-a365-586ae11378d1" providerId="ADAL" clId="{FC5DC06E-B9A1-4220-93B5-A1BD01C4D7F0}" dt="2022-02-17T10:45:42.297" v="35"/>
          <ac:spMkLst>
            <pc:docMk/>
            <pc:sldMk cId="803311512" sldId="2076136044"/>
            <ac:spMk id="247" creationId="{A4264151-3045-46A2-9306-5BB0C2A40A51}"/>
          </ac:spMkLst>
        </pc:spChg>
        <pc:spChg chg="add del mod">
          <ac:chgData name="Roger Halbheer" userId="a256a7e3-d8e1-4cbe-a365-586ae11378d1" providerId="ADAL" clId="{FC5DC06E-B9A1-4220-93B5-A1BD01C4D7F0}" dt="2022-02-17T10:45:51.435" v="38"/>
          <ac:spMkLst>
            <pc:docMk/>
            <pc:sldMk cId="803311512" sldId="2076136044"/>
            <ac:spMk id="249" creationId="{DD97E9E1-5950-4DF8-9E4D-FCF585490294}"/>
          </ac:spMkLst>
        </pc:spChg>
        <pc:spChg chg="add del mod">
          <ac:chgData name="Roger Halbheer" userId="a256a7e3-d8e1-4cbe-a365-586ae11378d1" providerId="ADAL" clId="{FC5DC06E-B9A1-4220-93B5-A1BD01C4D7F0}" dt="2022-02-17T10:45:51.435" v="38"/>
          <ac:spMkLst>
            <pc:docMk/>
            <pc:sldMk cId="803311512" sldId="2076136044"/>
            <ac:spMk id="250" creationId="{433E5382-06F1-4181-96CF-5C765D0664B2}"/>
          </ac:spMkLst>
        </pc:spChg>
        <pc:spChg chg="add del mod">
          <ac:chgData name="Roger Halbheer" userId="a256a7e3-d8e1-4cbe-a365-586ae11378d1" providerId="ADAL" clId="{FC5DC06E-B9A1-4220-93B5-A1BD01C4D7F0}" dt="2022-02-17T10:45:51.435" v="38"/>
          <ac:spMkLst>
            <pc:docMk/>
            <pc:sldMk cId="803311512" sldId="2076136044"/>
            <ac:spMk id="251" creationId="{B219F17D-640C-422C-BE11-748F1E8AF799}"/>
          </ac:spMkLst>
        </pc:spChg>
        <pc:spChg chg="add del mod">
          <ac:chgData name="Roger Halbheer" userId="a256a7e3-d8e1-4cbe-a365-586ae11378d1" providerId="ADAL" clId="{FC5DC06E-B9A1-4220-93B5-A1BD01C4D7F0}" dt="2022-02-17T10:45:51.435" v="38"/>
          <ac:spMkLst>
            <pc:docMk/>
            <pc:sldMk cId="803311512" sldId="2076136044"/>
            <ac:spMk id="253" creationId="{98809E30-52CB-4DF0-BC96-AB15DCF38EC6}"/>
          </ac:spMkLst>
        </pc:spChg>
        <pc:spChg chg="add del mod">
          <ac:chgData name="Roger Halbheer" userId="a256a7e3-d8e1-4cbe-a365-586ae11378d1" providerId="ADAL" clId="{FC5DC06E-B9A1-4220-93B5-A1BD01C4D7F0}" dt="2022-02-17T10:45:51.435" v="38"/>
          <ac:spMkLst>
            <pc:docMk/>
            <pc:sldMk cId="803311512" sldId="2076136044"/>
            <ac:spMk id="254" creationId="{8A61DA4C-E9B9-48DA-8B05-6A59B96178E6}"/>
          </ac:spMkLst>
        </pc:spChg>
        <pc:spChg chg="add del mod">
          <ac:chgData name="Roger Halbheer" userId="a256a7e3-d8e1-4cbe-a365-586ae11378d1" providerId="ADAL" clId="{FC5DC06E-B9A1-4220-93B5-A1BD01C4D7F0}" dt="2022-02-17T10:45:51.435" v="38"/>
          <ac:spMkLst>
            <pc:docMk/>
            <pc:sldMk cId="803311512" sldId="2076136044"/>
            <ac:spMk id="257" creationId="{2A40AFFC-C996-4747-9E9D-B8EBB6B9BCC7}"/>
          </ac:spMkLst>
        </pc:spChg>
        <pc:spChg chg="add del mod">
          <ac:chgData name="Roger Halbheer" userId="a256a7e3-d8e1-4cbe-a365-586ae11378d1" providerId="ADAL" clId="{FC5DC06E-B9A1-4220-93B5-A1BD01C4D7F0}" dt="2022-02-17T10:45:51.435" v="38"/>
          <ac:spMkLst>
            <pc:docMk/>
            <pc:sldMk cId="803311512" sldId="2076136044"/>
            <ac:spMk id="258" creationId="{ECA3A921-4E00-4165-9982-3BD99BE70E54}"/>
          </ac:spMkLst>
        </pc:spChg>
        <pc:spChg chg="add del mod">
          <ac:chgData name="Roger Halbheer" userId="a256a7e3-d8e1-4cbe-a365-586ae11378d1" providerId="ADAL" clId="{FC5DC06E-B9A1-4220-93B5-A1BD01C4D7F0}" dt="2022-02-17T10:45:51.435" v="38"/>
          <ac:spMkLst>
            <pc:docMk/>
            <pc:sldMk cId="803311512" sldId="2076136044"/>
            <ac:spMk id="259" creationId="{BB8D90FA-EEEC-4485-B040-74732BCBA4AA}"/>
          </ac:spMkLst>
        </pc:spChg>
        <pc:spChg chg="add del mod">
          <ac:chgData name="Roger Halbheer" userId="a256a7e3-d8e1-4cbe-a365-586ae11378d1" providerId="ADAL" clId="{FC5DC06E-B9A1-4220-93B5-A1BD01C4D7F0}" dt="2022-02-17T10:45:51.435" v="38"/>
          <ac:spMkLst>
            <pc:docMk/>
            <pc:sldMk cId="803311512" sldId="2076136044"/>
            <ac:spMk id="260" creationId="{F2A708E0-01EE-46F1-936D-1E29DF700C1C}"/>
          </ac:spMkLst>
        </pc:spChg>
        <pc:spChg chg="add del mod">
          <ac:chgData name="Roger Halbheer" userId="a256a7e3-d8e1-4cbe-a365-586ae11378d1" providerId="ADAL" clId="{FC5DC06E-B9A1-4220-93B5-A1BD01C4D7F0}" dt="2022-02-17T10:45:51.435" v="38"/>
          <ac:spMkLst>
            <pc:docMk/>
            <pc:sldMk cId="803311512" sldId="2076136044"/>
            <ac:spMk id="262" creationId="{1FDE9659-E516-464E-91AF-5D4C5C13118A}"/>
          </ac:spMkLst>
        </pc:spChg>
        <pc:spChg chg="mod">
          <ac:chgData name="Roger Halbheer" userId="a256a7e3-d8e1-4cbe-a365-586ae11378d1" providerId="ADAL" clId="{FC5DC06E-B9A1-4220-93B5-A1BD01C4D7F0}" dt="2022-02-17T10:45:42.297" v="35"/>
          <ac:spMkLst>
            <pc:docMk/>
            <pc:sldMk cId="803311512" sldId="2076136044"/>
            <ac:spMk id="270" creationId="{7FBD2AE0-5E5F-4251-9FEB-5ACC65AE888B}"/>
          </ac:spMkLst>
        </pc:spChg>
        <pc:spChg chg="mod">
          <ac:chgData name="Roger Halbheer" userId="a256a7e3-d8e1-4cbe-a365-586ae11378d1" providerId="ADAL" clId="{FC5DC06E-B9A1-4220-93B5-A1BD01C4D7F0}" dt="2022-02-17T10:45:42.297" v="35"/>
          <ac:spMkLst>
            <pc:docMk/>
            <pc:sldMk cId="803311512" sldId="2076136044"/>
            <ac:spMk id="271" creationId="{F54FBF45-CF62-4D8E-B244-619FE0E2238E}"/>
          </ac:spMkLst>
        </pc:spChg>
        <pc:spChg chg="mod">
          <ac:chgData name="Roger Halbheer" userId="a256a7e3-d8e1-4cbe-a365-586ae11378d1" providerId="ADAL" clId="{FC5DC06E-B9A1-4220-93B5-A1BD01C4D7F0}" dt="2022-02-17T10:45:42.297" v="35"/>
          <ac:spMkLst>
            <pc:docMk/>
            <pc:sldMk cId="803311512" sldId="2076136044"/>
            <ac:spMk id="272" creationId="{3594B410-53FC-4B05-8C6B-0F754030671E}"/>
          </ac:spMkLst>
        </pc:spChg>
        <pc:spChg chg="mod">
          <ac:chgData name="Roger Halbheer" userId="a256a7e3-d8e1-4cbe-a365-586ae11378d1" providerId="ADAL" clId="{FC5DC06E-B9A1-4220-93B5-A1BD01C4D7F0}" dt="2022-02-17T10:45:42.297" v="35"/>
          <ac:spMkLst>
            <pc:docMk/>
            <pc:sldMk cId="803311512" sldId="2076136044"/>
            <ac:spMk id="273" creationId="{12F548BE-B974-49E0-93AE-CF9CED0C8FEA}"/>
          </ac:spMkLst>
        </pc:spChg>
        <pc:spChg chg="mod">
          <ac:chgData name="Roger Halbheer" userId="a256a7e3-d8e1-4cbe-a365-586ae11378d1" providerId="ADAL" clId="{FC5DC06E-B9A1-4220-93B5-A1BD01C4D7F0}" dt="2022-02-17T10:45:42.297" v="35"/>
          <ac:spMkLst>
            <pc:docMk/>
            <pc:sldMk cId="803311512" sldId="2076136044"/>
            <ac:spMk id="275" creationId="{1591AC37-4C07-4275-930A-710C802BABB3}"/>
          </ac:spMkLst>
        </pc:spChg>
        <pc:spChg chg="mod">
          <ac:chgData name="Roger Halbheer" userId="a256a7e3-d8e1-4cbe-a365-586ae11378d1" providerId="ADAL" clId="{FC5DC06E-B9A1-4220-93B5-A1BD01C4D7F0}" dt="2022-02-17T10:45:42.297" v="35"/>
          <ac:spMkLst>
            <pc:docMk/>
            <pc:sldMk cId="803311512" sldId="2076136044"/>
            <ac:spMk id="276" creationId="{D3D2C676-35AE-4794-A5B0-B43F0D4F8112}"/>
          </ac:spMkLst>
        </pc:spChg>
        <pc:spChg chg="mod">
          <ac:chgData name="Roger Halbheer" userId="a256a7e3-d8e1-4cbe-a365-586ae11378d1" providerId="ADAL" clId="{FC5DC06E-B9A1-4220-93B5-A1BD01C4D7F0}" dt="2022-02-17T10:45:42.297" v="35"/>
          <ac:spMkLst>
            <pc:docMk/>
            <pc:sldMk cId="803311512" sldId="2076136044"/>
            <ac:spMk id="277" creationId="{670EE5C1-E63F-4080-BA9F-483A727A4955}"/>
          </ac:spMkLst>
        </pc:spChg>
        <pc:spChg chg="mod">
          <ac:chgData name="Roger Halbheer" userId="a256a7e3-d8e1-4cbe-a365-586ae11378d1" providerId="ADAL" clId="{FC5DC06E-B9A1-4220-93B5-A1BD01C4D7F0}" dt="2022-02-17T10:45:42.297" v="35"/>
          <ac:spMkLst>
            <pc:docMk/>
            <pc:sldMk cId="803311512" sldId="2076136044"/>
            <ac:spMk id="278" creationId="{03D637A7-03E1-4762-ABE1-CFDFE943D1F3}"/>
          </ac:spMkLst>
        </pc:spChg>
        <pc:spChg chg="mod">
          <ac:chgData name="Roger Halbheer" userId="a256a7e3-d8e1-4cbe-a365-586ae11378d1" providerId="ADAL" clId="{FC5DC06E-B9A1-4220-93B5-A1BD01C4D7F0}" dt="2022-02-17T10:45:42.297" v="35"/>
          <ac:spMkLst>
            <pc:docMk/>
            <pc:sldMk cId="803311512" sldId="2076136044"/>
            <ac:spMk id="279" creationId="{94F093A2-FC51-460B-80C7-BE3BD1C9D94F}"/>
          </ac:spMkLst>
        </pc:spChg>
        <pc:spChg chg="mod">
          <ac:chgData name="Roger Halbheer" userId="a256a7e3-d8e1-4cbe-a365-586ae11378d1" providerId="ADAL" clId="{FC5DC06E-B9A1-4220-93B5-A1BD01C4D7F0}" dt="2022-02-17T10:45:42.297" v="35"/>
          <ac:spMkLst>
            <pc:docMk/>
            <pc:sldMk cId="803311512" sldId="2076136044"/>
            <ac:spMk id="281" creationId="{CA43813F-8F86-40B6-A1A9-611422D77E37}"/>
          </ac:spMkLst>
        </pc:spChg>
        <pc:spChg chg="mod">
          <ac:chgData name="Roger Halbheer" userId="a256a7e3-d8e1-4cbe-a365-586ae11378d1" providerId="ADAL" clId="{FC5DC06E-B9A1-4220-93B5-A1BD01C4D7F0}" dt="2022-02-17T10:45:42.297" v="35"/>
          <ac:spMkLst>
            <pc:docMk/>
            <pc:sldMk cId="803311512" sldId="2076136044"/>
            <ac:spMk id="283" creationId="{C18E3839-846A-462F-8065-EC321E3A9A62}"/>
          </ac:spMkLst>
        </pc:spChg>
        <pc:spChg chg="mod">
          <ac:chgData name="Roger Halbheer" userId="a256a7e3-d8e1-4cbe-a365-586ae11378d1" providerId="ADAL" clId="{FC5DC06E-B9A1-4220-93B5-A1BD01C4D7F0}" dt="2022-02-17T10:45:42.297" v="35"/>
          <ac:spMkLst>
            <pc:docMk/>
            <pc:sldMk cId="803311512" sldId="2076136044"/>
            <ac:spMk id="284" creationId="{D14B860A-20BA-4871-9A21-863BDC14DA8B}"/>
          </ac:spMkLst>
        </pc:spChg>
        <pc:spChg chg="mod">
          <ac:chgData name="Roger Halbheer" userId="a256a7e3-d8e1-4cbe-a365-586ae11378d1" providerId="ADAL" clId="{FC5DC06E-B9A1-4220-93B5-A1BD01C4D7F0}" dt="2022-02-17T10:45:42.297" v="35"/>
          <ac:spMkLst>
            <pc:docMk/>
            <pc:sldMk cId="803311512" sldId="2076136044"/>
            <ac:spMk id="285" creationId="{0234B250-73BD-450E-B958-948BC043FBFB}"/>
          </ac:spMkLst>
        </pc:spChg>
        <pc:spChg chg="mod">
          <ac:chgData name="Roger Halbheer" userId="a256a7e3-d8e1-4cbe-a365-586ae11378d1" providerId="ADAL" clId="{FC5DC06E-B9A1-4220-93B5-A1BD01C4D7F0}" dt="2022-02-17T10:45:42.297" v="35"/>
          <ac:spMkLst>
            <pc:docMk/>
            <pc:sldMk cId="803311512" sldId="2076136044"/>
            <ac:spMk id="286" creationId="{2714A39C-3544-4108-A7EC-8AE8EF1FC1E8}"/>
          </ac:spMkLst>
        </pc:spChg>
        <pc:spChg chg="mod">
          <ac:chgData name="Roger Halbheer" userId="a256a7e3-d8e1-4cbe-a365-586ae11378d1" providerId="ADAL" clId="{FC5DC06E-B9A1-4220-93B5-A1BD01C4D7F0}" dt="2022-02-17T10:45:42.297" v="35"/>
          <ac:spMkLst>
            <pc:docMk/>
            <pc:sldMk cId="803311512" sldId="2076136044"/>
            <ac:spMk id="287" creationId="{DD4035A7-E17E-407A-82C5-6F021C188EE6}"/>
          </ac:spMkLst>
        </pc:spChg>
        <pc:spChg chg="mod">
          <ac:chgData name="Roger Halbheer" userId="a256a7e3-d8e1-4cbe-a365-586ae11378d1" providerId="ADAL" clId="{FC5DC06E-B9A1-4220-93B5-A1BD01C4D7F0}" dt="2022-02-17T10:45:42.297" v="35"/>
          <ac:spMkLst>
            <pc:docMk/>
            <pc:sldMk cId="803311512" sldId="2076136044"/>
            <ac:spMk id="288" creationId="{6C9CC448-224F-453D-8F62-FA4B7F3D8A6A}"/>
          </ac:spMkLst>
        </pc:spChg>
        <pc:spChg chg="mod">
          <ac:chgData name="Roger Halbheer" userId="a256a7e3-d8e1-4cbe-a365-586ae11378d1" providerId="ADAL" clId="{FC5DC06E-B9A1-4220-93B5-A1BD01C4D7F0}" dt="2022-02-17T10:45:42.297" v="35"/>
          <ac:spMkLst>
            <pc:docMk/>
            <pc:sldMk cId="803311512" sldId="2076136044"/>
            <ac:spMk id="289" creationId="{0F7151EF-ABAA-4900-8FE0-A0A17CD3C013}"/>
          </ac:spMkLst>
        </pc:spChg>
        <pc:spChg chg="mod">
          <ac:chgData name="Roger Halbheer" userId="a256a7e3-d8e1-4cbe-a365-586ae11378d1" providerId="ADAL" clId="{FC5DC06E-B9A1-4220-93B5-A1BD01C4D7F0}" dt="2022-02-17T10:45:42.297" v="35"/>
          <ac:spMkLst>
            <pc:docMk/>
            <pc:sldMk cId="803311512" sldId="2076136044"/>
            <ac:spMk id="290" creationId="{DE1157F5-D943-48FC-8AB1-64AE43957530}"/>
          </ac:spMkLst>
        </pc:spChg>
        <pc:spChg chg="mod">
          <ac:chgData name="Roger Halbheer" userId="a256a7e3-d8e1-4cbe-a365-586ae11378d1" providerId="ADAL" clId="{FC5DC06E-B9A1-4220-93B5-A1BD01C4D7F0}" dt="2022-02-17T10:45:42.297" v="35"/>
          <ac:spMkLst>
            <pc:docMk/>
            <pc:sldMk cId="803311512" sldId="2076136044"/>
            <ac:spMk id="291" creationId="{CDECAB71-2DB1-45EE-92E4-847170F228F9}"/>
          </ac:spMkLst>
        </pc:spChg>
        <pc:spChg chg="mod">
          <ac:chgData name="Roger Halbheer" userId="a256a7e3-d8e1-4cbe-a365-586ae11378d1" providerId="ADAL" clId="{FC5DC06E-B9A1-4220-93B5-A1BD01C4D7F0}" dt="2022-02-17T10:45:42.297" v="35"/>
          <ac:spMkLst>
            <pc:docMk/>
            <pc:sldMk cId="803311512" sldId="2076136044"/>
            <ac:spMk id="293" creationId="{FC659507-B3B7-4CC8-BD99-FC98ECCA2F4F}"/>
          </ac:spMkLst>
        </pc:spChg>
        <pc:spChg chg="mod">
          <ac:chgData name="Roger Halbheer" userId="a256a7e3-d8e1-4cbe-a365-586ae11378d1" providerId="ADAL" clId="{FC5DC06E-B9A1-4220-93B5-A1BD01C4D7F0}" dt="2022-02-17T10:45:42.297" v="35"/>
          <ac:spMkLst>
            <pc:docMk/>
            <pc:sldMk cId="803311512" sldId="2076136044"/>
            <ac:spMk id="295" creationId="{54020374-B912-4361-B8B4-68B3C1C77ECF}"/>
          </ac:spMkLst>
        </pc:spChg>
        <pc:spChg chg="mod">
          <ac:chgData name="Roger Halbheer" userId="a256a7e3-d8e1-4cbe-a365-586ae11378d1" providerId="ADAL" clId="{FC5DC06E-B9A1-4220-93B5-A1BD01C4D7F0}" dt="2022-02-17T10:45:42.297" v="35"/>
          <ac:spMkLst>
            <pc:docMk/>
            <pc:sldMk cId="803311512" sldId="2076136044"/>
            <ac:spMk id="296" creationId="{A2763042-72A1-4F0A-BB44-22A29CB37082}"/>
          </ac:spMkLst>
        </pc:spChg>
        <pc:spChg chg="mod">
          <ac:chgData name="Roger Halbheer" userId="a256a7e3-d8e1-4cbe-a365-586ae11378d1" providerId="ADAL" clId="{FC5DC06E-B9A1-4220-93B5-A1BD01C4D7F0}" dt="2022-02-17T10:45:42.297" v="35"/>
          <ac:spMkLst>
            <pc:docMk/>
            <pc:sldMk cId="803311512" sldId="2076136044"/>
            <ac:spMk id="297" creationId="{8CC87DEB-F1D2-40F4-BF5B-9A06AA40F33E}"/>
          </ac:spMkLst>
        </pc:spChg>
        <pc:spChg chg="mod">
          <ac:chgData name="Roger Halbheer" userId="a256a7e3-d8e1-4cbe-a365-586ae11378d1" providerId="ADAL" clId="{FC5DC06E-B9A1-4220-93B5-A1BD01C4D7F0}" dt="2022-02-17T10:45:42.297" v="35"/>
          <ac:spMkLst>
            <pc:docMk/>
            <pc:sldMk cId="803311512" sldId="2076136044"/>
            <ac:spMk id="299" creationId="{07DDA2C0-1B61-485F-B2C9-FF6A0E6E7531}"/>
          </ac:spMkLst>
        </pc:spChg>
        <pc:spChg chg="mod">
          <ac:chgData name="Roger Halbheer" userId="a256a7e3-d8e1-4cbe-a365-586ae11378d1" providerId="ADAL" clId="{FC5DC06E-B9A1-4220-93B5-A1BD01C4D7F0}" dt="2022-02-17T10:45:42.297" v="35"/>
          <ac:spMkLst>
            <pc:docMk/>
            <pc:sldMk cId="803311512" sldId="2076136044"/>
            <ac:spMk id="301" creationId="{37E89E79-D94C-46A3-B5F9-A7C8448A6179}"/>
          </ac:spMkLst>
        </pc:spChg>
        <pc:spChg chg="mod">
          <ac:chgData name="Roger Halbheer" userId="a256a7e3-d8e1-4cbe-a365-586ae11378d1" providerId="ADAL" clId="{FC5DC06E-B9A1-4220-93B5-A1BD01C4D7F0}" dt="2022-02-17T10:45:42.297" v="35"/>
          <ac:spMkLst>
            <pc:docMk/>
            <pc:sldMk cId="803311512" sldId="2076136044"/>
            <ac:spMk id="302" creationId="{72168243-E727-4314-B220-A331E1D1DE1D}"/>
          </ac:spMkLst>
        </pc:spChg>
        <pc:spChg chg="mod">
          <ac:chgData name="Roger Halbheer" userId="a256a7e3-d8e1-4cbe-a365-586ae11378d1" providerId="ADAL" clId="{FC5DC06E-B9A1-4220-93B5-A1BD01C4D7F0}" dt="2022-02-17T10:45:42.297" v="35"/>
          <ac:spMkLst>
            <pc:docMk/>
            <pc:sldMk cId="803311512" sldId="2076136044"/>
            <ac:spMk id="303" creationId="{B36472C5-A56D-4FC3-8B47-6B5EE6B2AF8B}"/>
          </ac:spMkLst>
        </pc:spChg>
        <pc:spChg chg="mod">
          <ac:chgData name="Roger Halbheer" userId="a256a7e3-d8e1-4cbe-a365-586ae11378d1" providerId="ADAL" clId="{FC5DC06E-B9A1-4220-93B5-A1BD01C4D7F0}" dt="2022-02-17T10:45:42.297" v="35"/>
          <ac:spMkLst>
            <pc:docMk/>
            <pc:sldMk cId="803311512" sldId="2076136044"/>
            <ac:spMk id="304" creationId="{36BA8C7A-43BB-432A-9193-1ECBD24D8C63}"/>
          </ac:spMkLst>
        </pc:spChg>
        <pc:spChg chg="mod">
          <ac:chgData name="Roger Halbheer" userId="a256a7e3-d8e1-4cbe-a365-586ae11378d1" providerId="ADAL" clId="{FC5DC06E-B9A1-4220-93B5-A1BD01C4D7F0}" dt="2022-02-17T10:45:42.297" v="35"/>
          <ac:spMkLst>
            <pc:docMk/>
            <pc:sldMk cId="803311512" sldId="2076136044"/>
            <ac:spMk id="307" creationId="{60C257ED-4810-4A86-8119-061E5594DA57}"/>
          </ac:spMkLst>
        </pc:spChg>
        <pc:spChg chg="mod">
          <ac:chgData name="Roger Halbheer" userId="a256a7e3-d8e1-4cbe-a365-586ae11378d1" providerId="ADAL" clId="{FC5DC06E-B9A1-4220-93B5-A1BD01C4D7F0}" dt="2022-02-17T10:45:42.297" v="35"/>
          <ac:spMkLst>
            <pc:docMk/>
            <pc:sldMk cId="803311512" sldId="2076136044"/>
            <ac:spMk id="309" creationId="{C2C5D780-38D2-4C60-8526-166D6E9EC9B4}"/>
          </ac:spMkLst>
        </pc:spChg>
        <pc:spChg chg="mod">
          <ac:chgData name="Roger Halbheer" userId="a256a7e3-d8e1-4cbe-a365-586ae11378d1" providerId="ADAL" clId="{FC5DC06E-B9A1-4220-93B5-A1BD01C4D7F0}" dt="2022-02-17T10:45:42.297" v="35"/>
          <ac:spMkLst>
            <pc:docMk/>
            <pc:sldMk cId="803311512" sldId="2076136044"/>
            <ac:spMk id="311" creationId="{C08F0131-5FF3-41B4-ADA7-401EBBD4C372}"/>
          </ac:spMkLst>
        </pc:spChg>
        <pc:spChg chg="mod">
          <ac:chgData name="Roger Halbheer" userId="a256a7e3-d8e1-4cbe-a365-586ae11378d1" providerId="ADAL" clId="{FC5DC06E-B9A1-4220-93B5-A1BD01C4D7F0}" dt="2022-02-17T10:45:42.297" v="35"/>
          <ac:spMkLst>
            <pc:docMk/>
            <pc:sldMk cId="803311512" sldId="2076136044"/>
            <ac:spMk id="312" creationId="{5C83EA07-9AA3-475B-AE3E-2D3B5CDFD138}"/>
          </ac:spMkLst>
        </pc:spChg>
        <pc:spChg chg="mod">
          <ac:chgData name="Roger Halbheer" userId="a256a7e3-d8e1-4cbe-a365-586ae11378d1" providerId="ADAL" clId="{FC5DC06E-B9A1-4220-93B5-A1BD01C4D7F0}" dt="2022-02-17T10:45:42.297" v="35"/>
          <ac:spMkLst>
            <pc:docMk/>
            <pc:sldMk cId="803311512" sldId="2076136044"/>
            <ac:spMk id="314" creationId="{18874FF6-A53F-4E64-BF4B-BE9A655DA755}"/>
          </ac:spMkLst>
        </pc:spChg>
        <pc:spChg chg="mod">
          <ac:chgData name="Roger Halbheer" userId="a256a7e3-d8e1-4cbe-a365-586ae11378d1" providerId="ADAL" clId="{FC5DC06E-B9A1-4220-93B5-A1BD01C4D7F0}" dt="2022-02-17T10:45:42.297" v="35"/>
          <ac:spMkLst>
            <pc:docMk/>
            <pc:sldMk cId="803311512" sldId="2076136044"/>
            <ac:spMk id="315" creationId="{7D16EA5B-5219-4F37-ABC2-7D0A036E32B4}"/>
          </ac:spMkLst>
        </pc:spChg>
        <pc:spChg chg="mod">
          <ac:chgData name="Roger Halbheer" userId="a256a7e3-d8e1-4cbe-a365-586ae11378d1" providerId="ADAL" clId="{FC5DC06E-B9A1-4220-93B5-A1BD01C4D7F0}" dt="2022-02-17T10:45:42.297" v="35"/>
          <ac:spMkLst>
            <pc:docMk/>
            <pc:sldMk cId="803311512" sldId="2076136044"/>
            <ac:spMk id="318" creationId="{BAC08AF6-B855-43B9-B3C5-3F2BB280510E}"/>
          </ac:spMkLst>
        </pc:spChg>
        <pc:spChg chg="mod">
          <ac:chgData name="Roger Halbheer" userId="a256a7e3-d8e1-4cbe-a365-586ae11378d1" providerId="ADAL" clId="{FC5DC06E-B9A1-4220-93B5-A1BD01C4D7F0}" dt="2022-02-17T10:45:42.297" v="35"/>
          <ac:spMkLst>
            <pc:docMk/>
            <pc:sldMk cId="803311512" sldId="2076136044"/>
            <ac:spMk id="319" creationId="{0CDB122C-1962-4CD9-8DA8-296E77B5F863}"/>
          </ac:spMkLst>
        </pc:spChg>
        <pc:spChg chg="mod">
          <ac:chgData name="Roger Halbheer" userId="a256a7e3-d8e1-4cbe-a365-586ae11378d1" providerId="ADAL" clId="{FC5DC06E-B9A1-4220-93B5-A1BD01C4D7F0}" dt="2022-02-17T10:45:42.297" v="35"/>
          <ac:spMkLst>
            <pc:docMk/>
            <pc:sldMk cId="803311512" sldId="2076136044"/>
            <ac:spMk id="321" creationId="{4C8E29A7-F52D-40F5-98FA-9BA80303E708}"/>
          </ac:spMkLst>
        </pc:spChg>
        <pc:spChg chg="mod">
          <ac:chgData name="Roger Halbheer" userId="a256a7e3-d8e1-4cbe-a365-586ae11378d1" providerId="ADAL" clId="{FC5DC06E-B9A1-4220-93B5-A1BD01C4D7F0}" dt="2022-02-17T10:45:42.297" v="35"/>
          <ac:spMkLst>
            <pc:docMk/>
            <pc:sldMk cId="803311512" sldId="2076136044"/>
            <ac:spMk id="322" creationId="{309F0E90-E29E-42B7-8570-35CACD37760A}"/>
          </ac:spMkLst>
        </pc:spChg>
        <pc:spChg chg="mod">
          <ac:chgData name="Roger Halbheer" userId="a256a7e3-d8e1-4cbe-a365-586ae11378d1" providerId="ADAL" clId="{FC5DC06E-B9A1-4220-93B5-A1BD01C4D7F0}" dt="2022-02-17T10:45:42.297" v="35"/>
          <ac:spMkLst>
            <pc:docMk/>
            <pc:sldMk cId="803311512" sldId="2076136044"/>
            <ac:spMk id="323" creationId="{9BFCA46D-9480-4BE7-AFC2-6E95055E32E4}"/>
          </ac:spMkLst>
        </pc:spChg>
        <pc:spChg chg="mod">
          <ac:chgData name="Roger Halbheer" userId="a256a7e3-d8e1-4cbe-a365-586ae11378d1" providerId="ADAL" clId="{FC5DC06E-B9A1-4220-93B5-A1BD01C4D7F0}" dt="2022-02-17T10:45:42.297" v="35"/>
          <ac:spMkLst>
            <pc:docMk/>
            <pc:sldMk cId="803311512" sldId="2076136044"/>
            <ac:spMk id="324" creationId="{3E8492BA-C216-4B54-8FB5-14ED5443D69B}"/>
          </ac:spMkLst>
        </pc:spChg>
        <pc:spChg chg="add del mod">
          <ac:chgData name="Roger Halbheer" userId="a256a7e3-d8e1-4cbe-a365-586ae11378d1" providerId="ADAL" clId="{FC5DC06E-B9A1-4220-93B5-A1BD01C4D7F0}" dt="2022-02-17T10:45:51.435" v="38"/>
          <ac:spMkLst>
            <pc:docMk/>
            <pc:sldMk cId="803311512" sldId="2076136044"/>
            <ac:spMk id="325" creationId="{771706D3-E601-4577-A0BB-26DE17AFA768}"/>
          </ac:spMkLst>
        </pc:spChg>
        <pc:spChg chg="add del mod">
          <ac:chgData name="Roger Halbheer" userId="a256a7e3-d8e1-4cbe-a365-586ae11378d1" providerId="ADAL" clId="{FC5DC06E-B9A1-4220-93B5-A1BD01C4D7F0}" dt="2022-02-17T10:45:51.435" v="38"/>
          <ac:spMkLst>
            <pc:docMk/>
            <pc:sldMk cId="803311512" sldId="2076136044"/>
            <ac:spMk id="328" creationId="{BE22995B-E27B-41FF-9906-3A49B14EBF8B}"/>
          </ac:spMkLst>
        </pc:spChg>
        <pc:spChg chg="add del mod">
          <ac:chgData name="Roger Halbheer" userId="a256a7e3-d8e1-4cbe-a365-586ae11378d1" providerId="ADAL" clId="{FC5DC06E-B9A1-4220-93B5-A1BD01C4D7F0}" dt="2022-02-17T10:45:51.435" v="38"/>
          <ac:spMkLst>
            <pc:docMk/>
            <pc:sldMk cId="803311512" sldId="2076136044"/>
            <ac:spMk id="331" creationId="{CCAB4096-CDA7-4253-AEF2-A649873B40EE}"/>
          </ac:spMkLst>
        </pc:spChg>
        <pc:spChg chg="add mod">
          <ac:chgData name="Roger Halbheer" userId="a256a7e3-d8e1-4cbe-a365-586ae11378d1" providerId="ADAL" clId="{FC5DC06E-B9A1-4220-93B5-A1BD01C4D7F0}" dt="2022-02-17T10:45:51.488" v="39"/>
          <ac:spMkLst>
            <pc:docMk/>
            <pc:sldMk cId="803311512" sldId="2076136044"/>
            <ac:spMk id="332" creationId="{D530729A-F50A-4588-9541-A112C8F3613E}"/>
          </ac:spMkLst>
        </pc:spChg>
        <pc:spChg chg="add mod">
          <ac:chgData name="Roger Halbheer" userId="a256a7e3-d8e1-4cbe-a365-586ae11378d1" providerId="ADAL" clId="{FC5DC06E-B9A1-4220-93B5-A1BD01C4D7F0}" dt="2022-02-17T10:45:51.488" v="39"/>
          <ac:spMkLst>
            <pc:docMk/>
            <pc:sldMk cId="803311512" sldId="2076136044"/>
            <ac:spMk id="333" creationId="{FF290BF2-D45D-4130-9EF7-6F4DF8232B8F}"/>
          </ac:spMkLst>
        </pc:spChg>
        <pc:spChg chg="mod">
          <ac:chgData name="Roger Halbheer" userId="a256a7e3-d8e1-4cbe-a365-586ae11378d1" providerId="ADAL" clId="{FC5DC06E-B9A1-4220-93B5-A1BD01C4D7F0}" dt="2022-02-17T10:45:51.488" v="39"/>
          <ac:spMkLst>
            <pc:docMk/>
            <pc:sldMk cId="803311512" sldId="2076136044"/>
            <ac:spMk id="335" creationId="{C32ACB70-4C33-456F-8586-E72B5FFBF731}"/>
          </ac:spMkLst>
        </pc:spChg>
        <pc:spChg chg="mod">
          <ac:chgData name="Roger Halbheer" userId="a256a7e3-d8e1-4cbe-a365-586ae11378d1" providerId="ADAL" clId="{FC5DC06E-B9A1-4220-93B5-A1BD01C4D7F0}" dt="2022-02-17T10:45:51.488" v="39"/>
          <ac:spMkLst>
            <pc:docMk/>
            <pc:sldMk cId="803311512" sldId="2076136044"/>
            <ac:spMk id="337" creationId="{5A9A5F3D-892C-482A-843F-CE70D604AAD2}"/>
          </ac:spMkLst>
        </pc:spChg>
        <pc:spChg chg="mod">
          <ac:chgData name="Roger Halbheer" userId="a256a7e3-d8e1-4cbe-a365-586ae11378d1" providerId="ADAL" clId="{FC5DC06E-B9A1-4220-93B5-A1BD01C4D7F0}" dt="2022-02-17T10:45:51.488" v="39"/>
          <ac:spMkLst>
            <pc:docMk/>
            <pc:sldMk cId="803311512" sldId="2076136044"/>
            <ac:spMk id="338" creationId="{FC5116BD-8386-4E61-B8AC-36171BD14E09}"/>
          </ac:spMkLst>
        </pc:spChg>
        <pc:spChg chg="add mod">
          <ac:chgData name="Roger Halbheer" userId="a256a7e3-d8e1-4cbe-a365-586ae11378d1" providerId="ADAL" clId="{FC5DC06E-B9A1-4220-93B5-A1BD01C4D7F0}" dt="2022-02-17T10:45:51.488" v="39"/>
          <ac:spMkLst>
            <pc:docMk/>
            <pc:sldMk cId="803311512" sldId="2076136044"/>
            <ac:spMk id="339" creationId="{85E45BAD-AD1B-4C98-A19A-66B2FC957990}"/>
          </ac:spMkLst>
        </pc:spChg>
        <pc:spChg chg="mod">
          <ac:chgData name="Roger Halbheer" userId="a256a7e3-d8e1-4cbe-a365-586ae11378d1" providerId="ADAL" clId="{FC5DC06E-B9A1-4220-93B5-A1BD01C4D7F0}" dt="2022-02-17T10:45:51.488" v="39"/>
          <ac:spMkLst>
            <pc:docMk/>
            <pc:sldMk cId="803311512" sldId="2076136044"/>
            <ac:spMk id="349" creationId="{ABAA92D8-F5BB-4994-863D-C3FC21D918AD}"/>
          </ac:spMkLst>
        </pc:spChg>
        <pc:spChg chg="mod">
          <ac:chgData name="Roger Halbheer" userId="a256a7e3-d8e1-4cbe-a365-586ae11378d1" providerId="ADAL" clId="{FC5DC06E-B9A1-4220-93B5-A1BD01C4D7F0}" dt="2022-02-17T10:45:51.488" v="39"/>
          <ac:spMkLst>
            <pc:docMk/>
            <pc:sldMk cId="803311512" sldId="2076136044"/>
            <ac:spMk id="351" creationId="{D9578902-F382-415F-BAEF-0C1C4DD660B6}"/>
          </ac:spMkLst>
        </pc:spChg>
        <pc:spChg chg="mod">
          <ac:chgData name="Roger Halbheer" userId="a256a7e3-d8e1-4cbe-a365-586ae11378d1" providerId="ADAL" clId="{FC5DC06E-B9A1-4220-93B5-A1BD01C4D7F0}" dt="2022-02-17T10:45:51.488" v="39"/>
          <ac:spMkLst>
            <pc:docMk/>
            <pc:sldMk cId="803311512" sldId="2076136044"/>
            <ac:spMk id="352" creationId="{289CA91C-95C7-42F8-842F-DEFB97566F53}"/>
          </ac:spMkLst>
        </pc:spChg>
        <pc:spChg chg="mod">
          <ac:chgData name="Roger Halbheer" userId="a256a7e3-d8e1-4cbe-a365-586ae11378d1" providerId="ADAL" clId="{FC5DC06E-B9A1-4220-93B5-A1BD01C4D7F0}" dt="2022-02-17T10:45:51.488" v="39"/>
          <ac:spMkLst>
            <pc:docMk/>
            <pc:sldMk cId="803311512" sldId="2076136044"/>
            <ac:spMk id="353" creationId="{B67D883D-3626-4287-9300-0267F1161649}"/>
          </ac:spMkLst>
        </pc:spChg>
        <pc:spChg chg="mod">
          <ac:chgData name="Roger Halbheer" userId="a256a7e3-d8e1-4cbe-a365-586ae11378d1" providerId="ADAL" clId="{FC5DC06E-B9A1-4220-93B5-A1BD01C4D7F0}" dt="2022-02-17T10:45:51.488" v="39"/>
          <ac:spMkLst>
            <pc:docMk/>
            <pc:sldMk cId="803311512" sldId="2076136044"/>
            <ac:spMk id="358" creationId="{EBE96A12-80ED-4EC7-889C-452ED91C88D8}"/>
          </ac:spMkLst>
        </pc:spChg>
        <pc:spChg chg="mod">
          <ac:chgData name="Roger Halbheer" userId="a256a7e3-d8e1-4cbe-a365-586ae11378d1" providerId="ADAL" clId="{FC5DC06E-B9A1-4220-93B5-A1BD01C4D7F0}" dt="2022-02-17T10:45:51.488" v="39"/>
          <ac:spMkLst>
            <pc:docMk/>
            <pc:sldMk cId="803311512" sldId="2076136044"/>
            <ac:spMk id="360" creationId="{C16EA121-FBFE-4077-BB8C-20259206183A}"/>
          </ac:spMkLst>
        </pc:spChg>
        <pc:spChg chg="mod">
          <ac:chgData name="Roger Halbheer" userId="a256a7e3-d8e1-4cbe-a365-586ae11378d1" providerId="ADAL" clId="{FC5DC06E-B9A1-4220-93B5-A1BD01C4D7F0}" dt="2022-02-17T10:45:51.488" v="39"/>
          <ac:spMkLst>
            <pc:docMk/>
            <pc:sldMk cId="803311512" sldId="2076136044"/>
            <ac:spMk id="361" creationId="{BCDC861D-F635-46D0-A966-5617AEF72A8C}"/>
          </ac:spMkLst>
        </pc:spChg>
        <pc:spChg chg="mod">
          <ac:chgData name="Roger Halbheer" userId="a256a7e3-d8e1-4cbe-a365-586ae11378d1" providerId="ADAL" clId="{FC5DC06E-B9A1-4220-93B5-A1BD01C4D7F0}" dt="2022-02-17T10:45:51.488" v="39"/>
          <ac:spMkLst>
            <pc:docMk/>
            <pc:sldMk cId="803311512" sldId="2076136044"/>
            <ac:spMk id="362" creationId="{E297D14B-9D9F-4E56-B099-528CE61D648C}"/>
          </ac:spMkLst>
        </pc:spChg>
        <pc:spChg chg="add mod">
          <ac:chgData name="Roger Halbheer" userId="a256a7e3-d8e1-4cbe-a365-586ae11378d1" providerId="ADAL" clId="{FC5DC06E-B9A1-4220-93B5-A1BD01C4D7F0}" dt="2022-02-17T10:45:51.488" v="39"/>
          <ac:spMkLst>
            <pc:docMk/>
            <pc:sldMk cId="803311512" sldId="2076136044"/>
            <ac:spMk id="370" creationId="{68879D4E-CA15-4F77-80C5-5FC6AD2DBE4C}"/>
          </ac:spMkLst>
        </pc:spChg>
        <pc:spChg chg="add mod">
          <ac:chgData name="Roger Halbheer" userId="a256a7e3-d8e1-4cbe-a365-586ae11378d1" providerId="ADAL" clId="{FC5DC06E-B9A1-4220-93B5-A1BD01C4D7F0}" dt="2022-02-17T10:45:51.488" v="39"/>
          <ac:spMkLst>
            <pc:docMk/>
            <pc:sldMk cId="803311512" sldId="2076136044"/>
            <ac:spMk id="371" creationId="{6A3BEAE6-1890-4B0A-A69F-FAAAEEF5DEDF}"/>
          </ac:spMkLst>
        </pc:spChg>
        <pc:spChg chg="add mod">
          <ac:chgData name="Roger Halbheer" userId="a256a7e3-d8e1-4cbe-a365-586ae11378d1" providerId="ADAL" clId="{FC5DC06E-B9A1-4220-93B5-A1BD01C4D7F0}" dt="2022-02-17T10:45:51.488" v="39"/>
          <ac:spMkLst>
            <pc:docMk/>
            <pc:sldMk cId="803311512" sldId="2076136044"/>
            <ac:spMk id="372" creationId="{A8FD66F0-43CD-4A55-90AF-3A6C37AC4443}"/>
          </ac:spMkLst>
        </pc:spChg>
        <pc:spChg chg="add mod">
          <ac:chgData name="Roger Halbheer" userId="a256a7e3-d8e1-4cbe-a365-586ae11378d1" providerId="ADAL" clId="{FC5DC06E-B9A1-4220-93B5-A1BD01C4D7F0}" dt="2022-02-17T10:45:51.488" v="39"/>
          <ac:spMkLst>
            <pc:docMk/>
            <pc:sldMk cId="803311512" sldId="2076136044"/>
            <ac:spMk id="373" creationId="{EDE0B9FE-9A63-4824-810A-DC8E393D9DFB}"/>
          </ac:spMkLst>
        </pc:spChg>
        <pc:spChg chg="mod">
          <ac:chgData name="Roger Halbheer" userId="a256a7e3-d8e1-4cbe-a365-586ae11378d1" providerId="ADAL" clId="{FC5DC06E-B9A1-4220-93B5-A1BD01C4D7F0}" dt="2022-02-17T10:45:51.488" v="39"/>
          <ac:spMkLst>
            <pc:docMk/>
            <pc:sldMk cId="803311512" sldId="2076136044"/>
            <ac:spMk id="376" creationId="{B3D66DD2-2D47-4CBE-B023-68E4D59ABE60}"/>
          </ac:spMkLst>
        </pc:spChg>
        <pc:spChg chg="mod">
          <ac:chgData name="Roger Halbheer" userId="a256a7e3-d8e1-4cbe-a365-586ae11378d1" providerId="ADAL" clId="{FC5DC06E-B9A1-4220-93B5-A1BD01C4D7F0}" dt="2022-02-17T10:45:51.488" v="39"/>
          <ac:spMkLst>
            <pc:docMk/>
            <pc:sldMk cId="803311512" sldId="2076136044"/>
            <ac:spMk id="380" creationId="{A98B1F62-7DE0-4600-8120-80C0D8944F82}"/>
          </ac:spMkLst>
        </pc:spChg>
        <pc:spChg chg="mod">
          <ac:chgData name="Roger Halbheer" userId="a256a7e3-d8e1-4cbe-a365-586ae11378d1" providerId="ADAL" clId="{FC5DC06E-B9A1-4220-93B5-A1BD01C4D7F0}" dt="2022-02-17T10:45:51.488" v="39"/>
          <ac:spMkLst>
            <pc:docMk/>
            <pc:sldMk cId="803311512" sldId="2076136044"/>
            <ac:spMk id="382" creationId="{BDB915B5-7C64-437D-A9FE-06F1B95E4973}"/>
          </ac:spMkLst>
        </pc:spChg>
        <pc:spChg chg="mod">
          <ac:chgData name="Roger Halbheer" userId="a256a7e3-d8e1-4cbe-a365-586ae11378d1" providerId="ADAL" clId="{FC5DC06E-B9A1-4220-93B5-A1BD01C4D7F0}" dt="2022-02-17T10:45:51.488" v="39"/>
          <ac:spMkLst>
            <pc:docMk/>
            <pc:sldMk cId="803311512" sldId="2076136044"/>
            <ac:spMk id="383" creationId="{98CE040C-DC1F-4EB9-A105-F13AFFE1385D}"/>
          </ac:spMkLst>
        </pc:spChg>
        <pc:spChg chg="mod">
          <ac:chgData name="Roger Halbheer" userId="a256a7e3-d8e1-4cbe-a365-586ae11378d1" providerId="ADAL" clId="{FC5DC06E-B9A1-4220-93B5-A1BD01C4D7F0}" dt="2022-02-17T10:45:51.488" v="39"/>
          <ac:spMkLst>
            <pc:docMk/>
            <pc:sldMk cId="803311512" sldId="2076136044"/>
            <ac:spMk id="384" creationId="{68213F2F-596F-4C2C-8C8E-CA10B685BD61}"/>
          </ac:spMkLst>
        </pc:spChg>
        <pc:spChg chg="mod">
          <ac:chgData name="Roger Halbheer" userId="a256a7e3-d8e1-4cbe-a365-586ae11378d1" providerId="ADAL" clId="{FC5DC06E-B9A1-4220-93B5-A1BD01C4D7F0}" dt="2022-02-17T10:45:51.488" v="39"/>
          <ac:spMkLst>
            <pc:docMk/>
            <pc:sldMk cId="803311512" sldId="2076136044"/>
            <ac:spMk id="386" creationId="{4A053B9B-A207-491A-B35C-57FB278D8AE9}"/>
          </ac:spMkLst>
        </pc:spChg>
        <pc:spChg chg="mod">
          <ac:chgData name="Roger Halbheer" userId="a256a7e3-d8e1-4cbe-a365-586ae11378d1" providerId="ADAL" clId="{FC5DC06E-B9A1-4220-93B5-A1BD01C4D7F0}" dt="2022-02-17T10:45:51.488" v="39"/>
          <ac:spMkLst>
            <pc:docMk/>
            <pc:sldMk cId="803311512" sldId="2076136044"/>
            <ac:spMk id="389" creationId="{0D686ED3-74E1-4E51-84B5-F6AA02B0DE4E}"/>
          </ac:spMkLst>
        </pc:spChg>
        <pc:spChg chg="mod">
          <ac:chgData name="Roger Halbheer" userId="a256a7e3-d8e1-4cbe-a365-586ae11378d1" providerId="ADAL" clId="{FC5DC06E-B9A1-4220-93B5-A1BD01C4D7F0}" dt="2022-02-17T10:45:51.488" v="39"/>
          <ac:spMkLst>
            <pc:docMk/>
            <pc:sldMk cId="803311512" sldId="2076136044"/>
            <ac:spMk id="390" creationId="{1FF8BC0F-722D-4596-8829-1586B2E565E9}"/>
          </ac:spMkLst>
        </pc:spChg>
        <pc:spChg chg="mod">
          <ac:chgData name="Roger Halbheer" userId="a256a7e3-d8e1-4cbe-a365-586ae11378d1" providerId="ADAL" clId="{FC5DC06E-B9A1-4220-93B5-A1BD01C4D7F0}" dt="2022-02-17T10:45:51.488" v="39"/>
          <ac:spMkLst>
            <pc:docMk/>
            <pc:sldMk cId="803311512" sldId="2076136044"/>
            <ac:spMk id="391" creationId="{557642A7-6E46-4981-81C6-735A07099613}"/>
          </ac:spMkLst>
        </pc:spChg>
        <pc:spChg chg="mod">
          <ac:chgData name="Roger Halbheer" userId="a256a7e3-d8e1-4cbe-a365-586ae11378d1" providerId="ADAL" clId="{FC5DC06E-B9A1-4220-93B5-A1BD01C4D7F0}" dt="2022-02-17T10:45:51.488" v="39"/>
          <ac:spMkLst>
            <pc:docMk/>
            <pc:sldMk cId="803311512" sldId="2076136044"/>
            <ac:spMk id="392" creationId="{8B2B0761-6216-4392-92DA-9A4450B1AD9F}"/>
          </ac:spMkLst>
        </pc:spChg>
        <pc:spChg chg="mod">
          <ac:chgData name="Roger Halbheer" userId="a256a7e3-d8e1-4cbe-a365-586ae11378d1" providerId="ADAL" clId="{FC5DC06E-B9A1-4220-93B5-A1BD01C4D7F0}" dt="2022-02-17T10:45:51.488" v="39"/>
          <ac:spMkLst>
            <pc:docMk/>
            <pc:sldMk cId="803311512" sldId="2076136044"/>
            <ac:spMk id="393" creationId="{C1DE37AD-D8DA-472F-B187-62F73699EF0B}"/>
          </ac:spMkLst>
        </pc:spChg>
        <pc:spChg chg="mod">
          <ac:chgData name="Roger Halbheer" userId="a256a7e3-d8e1-4cbe-a365-586ae11378d1" providerId="ADAL" clId="{FC5DC06E-B9A1-4220-93B5-A1BD01C4D7F0}" dt="2022-02-17T10:45:51.488" v="39"/>
          <ac:spMkLst>
            <pc:docMk/>
            <pc:sldMk cId="803311512" sldId="2076136044"/>
            <ac:spMk id="394" creationId="{834595A7-4774-4C87-8A56-B3AD07C9327B}"/>
          </ac:spMkLst>
        </pc:spChg>
        <pc:spChg chg="mod">
          <ac:chgData name="Roger Halbheer" userId="a256a7e3-d8e1-4cbe-a365-586ae11378d1" providerId="ADAL" clId="{FC5DC06E-B9A1-4220-93B5-A1BD01C4D7F0}" dt="2022-02-17T10:45:51.488" v="39"/>
          <ac:spMkLst>
            <pc:docMk/>
            <pc:sldMk cId="803311512" sldId="2076136044"/>
            <ac:spMk id="396" creationId="{60D49623-D651-4904-8C39-E1AEA6DD5659}"/>
          </ac:spMkLst>
        </pc:spChg>
        <pc:spChg chg="mod">
          <ac:chgData name="Roger Halbheer" userId="a256a7e3-d8e1-4cbe-a365-586ae11378d1" providerId="ADAL" clId="{FC5DC06E-B9A1-4220-93B5-A1BD01C4D7F0}" dt="2022-02-17T10:45:51.488" v="39"/>
          <ac:spMkLst>
            <pc:docMk/>
            <pc:sldMk cId="803311512" sldId="2076136044"/>
            <ac:spMk id="397" creationId="{5785BA5D-C501-499C-85A1-54530BE1FE9E}"/>
          </ac:spMkLst>
        </pc:spChg>
        <pc:spChg chg="mod">
          <ac:chgData name="Roger Halbheer" userId="a256a7e3-d8e1-4cbe-a365-586ae11378d1" providerId="ADAL" clId="{FC5DC06E-B9A1-4220-93B5-A1BD01C4D7F0}" dt="2022-02-17T10:45:51.488" v="39"/>
          <ac:spMkLst>
            <pc:docMk/>
            <pc:sldMk cId="803311512" sldId="2076136044"/>
            <ac:spMk id="400" creationId="{B0E375A4-6C47-4736-A579-6B76FED6DD1D}"/>
          </ac:spMkLst>
        </pc:spChg>
        <pc:spChg chg="mod">
          <ac:chgData name="Roger Halbheer" userId="a256a7e3-d8e1-4cbe-a365-586ae11378d1" providerId="ADAL" clId="{FC5DC06E-B9A1-4220-93B5-A1BD01C4D7F0}" dt="2022-02-17T10:45:51.488" v="39"/>
          <ac:spMkLst>
            <pc:docMk/>
            <pc:sldMk cId="803311512" sldId="2076136044"/>
            <ac:spMk id="410" creationId="{5FB80515-104D-480C-89C7-FE86C5E26777}"/>
          </ac:spMkLst>
        </pc:spChg>
        <pc:spChg chg="mod">
          <ac:chgData name="Roger Halbheer" userId="a256a7e3-d8e1-4cbe-a365-586ae11378d1" providerId="ADAL" clId="{FC5DC06E-B9A1-4220-93B5-A1BD01C4D7F0}" dt="2022-02-17T10:45:51.488" v="39"/>
          <ac:spMkLst>
            <pc:docMk/>
            <pc:sldMk cId="803311512" sldId="2076136044"/>
            <ac:spMk id="411" creationId="{BC0A8D58-6DC4-4E38-ACDE-3E4F30F04278}"/>
          </ac:spMkLst>
        </pc:spChg>
        <pc:spChg chg="del">
          <ac:chgData name="Roger Halbheer" userId="a256a7e3-d8e1-4cbe-a365-586ae11378d1" providerId="ADAL" clId="{FC5DC06E-B9A1-4220-93B5-A1BD01C4D7F0}" dt="2022-02-17T10:45:20.544" v="33" actId="478"/>
          <ac:spMkLst>
            <pc:docMk/>
            <pc:sldMk cId="803311512" sldId="2076136044"/>
            <ac:spMk id="412" creationId="{82A59426-206D-467F-A8A8-AD6C69C56889}"/>
          </ac:spMkLst>
        </pc:spChg>
        <pc:spChg chg="del">
          <ac:chgData name="Roger Halbheer" userId="a256a7e3-d8e1-4cbe-a365-586ae11378d1" providerId="ADAL" clId="{FC5DC06E-B9A1-4220-93B5-A1BD01C4D7F0}" dt="2022-02-17T10:45:20.544" v="33" actId="478"/>
          <ac:spMkLst>
            <pc:docMk/>
            <pc:sldMk cId="803311512" sldId="2076136044"/>
            <ac:spMk id="418" creationId="{8A9C5581-070A-47CB-803C-8DF3CF23DED1}"/>
          </ac:spMkLst>
        </pc:spChg>
        <pc:spChg chg="del">
          <ac:chgData name="Roger Halbheer" userId="a256a7e3-d8e1-4cbe-a365-586ae11378d1" providerId="ADAL" clId="{FC5DC06E-B9A1-4220-93B5-A1BD01C4D7F0}" dt="2022-02-17T10:45:20.544" v="33" actId="478"/>
          <ac:spMkLst>
            <pc:docMk/>
            <pc:sldMk cId="803311512" sldId="2076136044"/>
            <ac:spMk id="449" creationId="{3E609EA0-BFB8-44BC-BE8D-7DCFE0F5E3BD}"/>
          </ac:spMkLst>
        </pc:spChg>
        <pc:spChg chg="del">
          <ac:chgData name="Roger Halbheer" userId="a256a7e3-d8e1-4cbe-a365-586ae11378d1" providerId="ADAL" clId="{FC5DC06E-B9A1-4220-93B5-A1BD01C4D7F0}" dt="2022-02-17T10:45:20.544" v="33" actId="478"/>
          <ac:spMkLst>
            <pc:docMk/>
            <pc:sldMk cId="803311512" sldId="2076136044"/>
            <ac:spMk id="450" creationId="{EDA5CA57-9496-48A2-9B6B-6F559EDA9913}"/>
          </ac:spMkLst>
        </pc:spChg>
        <pc:spChg chg="del">
          <ac:chgData name="Roger Halbheer" userId="a256a7e3-d8e1-4cbe-a365-586ae11378d1" providerId="ADAL" clId="{FC5DC06E-B9A1-4220-93B5-A1BD01C4D7F0}" dt="2022-02-17T10:45:20.544" v="33" actId="478"/>
          <ac:spMkLst>
            <pc:docMk/>
            <pc:sldMk cId="803311512" sldId="2076136044"/>
            <ac:spMk id="451" creationId="{F6956298-827E-42E4-89FC-AEF51F2F483B}"/>
          </ac:spMkLst>
        </pc:spChg>
        <pc:spChg chg="del">
          <ac:chgData name="Roger Halbheer" userId="a256a7e3-d8e1-4cbe-a365-586ae11378d1" providerId="ADAL" clId="{FC5DC06E-B9A1-4220-93B5-A1BD01C4D7F0}" dt="2022-02-17T10:45:20.544" v="33" actId="478"/>
          <ac:spMkLst>
            <pc:docMk/>
            <pc:sldMk cId="803311512" sldId="2076136044"/>
            <ac:spMk id="452" creationId="{D91D389D-3683-4C99-BE65-A7DC0BD5295B}"/>
          </ac:spMkLst>
        </pc:spChg>
        <pc:spChg chg="del">
          <ac:chgData name="Roger Halbheer" userId="a256a7e3-d8e1-4cbe-a365-586ae11378d1" providerId="ADAL" clId="{FC5DC06E-B9A1-4220-93B5-A1BD01C4D7F0}" dt="2022-02-17T10:45:20.544" v="33" actId="478"/>
          <ac:spMkLst>
            <pc:docMk/>
            <pc:sldMk cId="803311512" sldId="2076136044"/>
            <ac:spMk id="495" creationId="{FB5E0C0B-14E3-404D-BAB3-8DF6C19F9E5B}"/>
          </ac:spMkLst>
        </pc:spChg>
        <pc:spChg chg="del">
          <ac:chgData name="Roger Halbheer" userId="a256a7e3-d8e1-4cbe-a365-586ae11378d1" providerId="ADAL" clId="{FC5DC06E-B9A1-4220-93B5-A1BD01C4D7F0}" dt="2022-02-17T10:45:20.544" v="33" actId="478"/>
          <ac:spMkLst>
            <pc:docMk/>
            <pc:sldMk cId="803311512" sldId="2076136044"/>
            <ac:spMk id="497" creationId="{ECB4C7FB-8145-4BAE-98B7-F218DE8C0EDB}"/>
          </ac:spMkLst>
        </pc:spChg>
        <pc:spChg chg="mod">
          <ac:chgData name="Roger Halbheer" userId="a256a7e3-d8e1-4cbe-a365-586ae11378d1" providerId="ADAL" clId="{FC5DC06E-B9A1-4220-93B5-A1BD01C4D7F0}" dt="2022-02-17T10:45:51.488" v="39"/>
          <ac:spMkLst>
            <pc:docMk/>
            <pc:sldMk cId="803311512" sldId="2076136044"/>
            <ac:spMk id="513" creationId="{CBAF80CF-D40C-4027-90DB-0BBE57BE93EA}"/>
          </ac:spMkLst>
        </pc:spChg>
        <pc:spChg chg="mod">
          <ac:chgData name="Roger Halbheer" userId="a256a7e3-d8e1-4cbe-a365-586ae11378d1" providerId="ADAL" clId="{FC5DC06E-B9A1-4220-93B5-A1BD01C4D7F0}" dt="2022-02-17T10:45:51.488" v="39"/>
          <ac:spMkLst>
            <pc:docMk/>
            <pc:sldMk cId="803311512" sldId="2076136044"/>
            <ac:spMk id="514" creationId="{35A28426-B2A3-403C-AD39-77CD478B50C6}"/>
          </ac:spMkLst>
        </pc:spChg>
        <pc:spChg chg="mod">
          <ac:chgData name="Roger Halbheer" userId="a256a7e3-d8e1-4cbe-a365-586ae11378d1" providerId="ADAL" clId="{FC5DC06E-B9A1-4220-93B5-A1BD01C4D7F0}" dt="2022-02-17T10:45:51.488" v="39"/>
          <ac:spMkLst>
            <pc:docMk/>
            <pc:sldMk cId="803311512" sldId="2076136044"/>
            <ac:spMk id="515" creationId="{E4CC2614-295C-4A32-A199-2F429E3C9F1B}"/>
          </ac:spMkLst>
        </pc:spChg>
        <pc:spChg chg="add mod">
          <ac:chgData name="Roger Halbheer" userId="a256a7e3-d8e1-4cbe-a365-586ae11378d1" providerId="ADAL" clId="{FC5DC06E-B9A1-4220-93B5-A1BD01C4D7F0}" dt="2022-02-17T10:45:51.488" v="39"/>
          <ac:spMkLst>
            <pc:docMk/>
            <pc:sldMk cId="803311512" sldId="2076136044"/>
            <ac:spMk id="518" creationId="{B4E72FE6-757E-4F45-85B4-74D5842D277D}"/>
          </ac:spMkLst>
        </pc:spChg>
        <pc:spChg chg="add mod">
          <ac:chgData name="Roger Halbheer" userId="a256a7e3-d8e1-4cbe-a365-586ae11378d1" providerId="ADAL" clId="{FC5DC06E-B9A1-4220-93B5-A1BD01C4D7F0}" dt="2022-02-17T10:45:51.488" v="39"/>
          <ac:spMkLst>
            <pc:docMk/>
            <pc:sldMk cId="803311512" sldId="2076136044"/>
            <ac:spMk id="519" creationId="{ED39AC6C-5E2C-4563-BCD3-CC8B3BDF24A0}"/>
          </ac:spMkLst>
        </pc:spChg>
        <pc:spChg chg="add mod">
          <ac:chgData name="Roger Halbheer" userId="a256a7e3-d8e1-4cbe-a365-586ae11378d1" providerId="ADAL" clId="{FC5DC06E-B9A1-4220-93B5-A1BD01C4D7F0}" dt="2022-02-17T10:45:51.488" v="39"/>
          <ac:spMkLst>
            <pc:docMk/>
            <pc:sldMk cId="803311512" sldId="2076136044"/>
            <ac:spMk id="520" creationId="{9314D301-3A69-4776-8052-09563E804C33}"/>
          </ac:spMkLst>
        </pc:spChg>
        <pc:spChg chg="add mod">
          <ac:chgData name="Roger Halbheer" userId="a256a7e3-d8e1-4cbe-a365-586ae11378d1" providerId="ADAL" clId="{FC5DC06E-B9A1-4220-93B5-A1BD01C4D7F0}" dt="2022-02-17T10:45:51.488" v="39"/>
          <ac:spMkLst>
            <pc:docMk/>
            <pc:sldMk cId="803311512" sldId="2076136044"/>
            <ac:spMk id="522" creationId="{2B5AEDB9-ED02-4A04-AFD1-1095B9F450FD}"/>
          </ac:spMkLst>
        </pc:spChg>
        <pc:spChg chg="add mod">
          <ac:chgData name="Roger Halbheer" userId="a256a7e3-d8e1-4cbe-a365-586ae11378d1" providerId="ADAL" clId="{FC5DC06E-B9A1-4220-93B5-A1BD01C4D7F0}" dt="2022-02-17T10:45:51.488" v="39"/>
          <ac:spMkLst>
            <pc:docMk/>
            <pc:sldMk cId="803311512" sldId="2076136044"/>
            <ac:spMk id="523" creationId="{B1134A13-3534-4D59-9A33-395B69346169}"/>
          </ac:spMkLst>
        </pc:spChg>
        <pc:spChg chg="add mod">
          <ac:chgData name="Roger Halbheer" userId="a256a7e3-d8e1-4cbe-a365-586ae11378d1" providerId="ADAL" clId="{FC5DC06E-B9A1-4220-93B5-A1BD01C4D7F0}" dt="2022-02-17T10:45:51.488" v="39"/>
          <ac:spMkLst>
            <pc:docMk/>
            <pc:sldMk cId="803311512" sldId="2076136044"/>
            <ac:spMk id="528" creationId="{C7969068-882A-430B-8376-253C785B3A66}"/>
          </ac:spMkLst>
        </pc:spChg>
        <pc:spChg chg="add mod">
          <ac:chgData name="Roger Halbheer" userId="a256a7e3-d8e1-4cbe-a365-586ae11378d1" providerId="ADAL" clId="{FC5DC06E-B9A1-4220-93B5-A1BD01C4D7F0}" dt="2022-02-17T10:45:51.488" v="39"/>
          <ac:spMkLst>
            <pc:docMk/>
            <pc:sldMk cId="803311512" sldId="2076136044"/>
            <ac:spMk id="529" creationId="{15B2BBDA-3D41-4114-8AED-E713BDCAE4CC}"/>
          </ac:spMkLst>
        </pc:spChg>
        <pc:spChg chg="add mod">
          <ac:chgData name="Roger Halbheer" userId="a256a7e3-d8e1-4cbe-a365-586ae11378d1" providerId="ADAL" clId="{FC5DC06E-B9A1-4220-93B5-A1BD01C4D7F0}" dt="2022-02-17T10:45:51.488" v="39"/>
          <ac:spMkLst>
            <pc:docMk/>
            <pc:sldMk cId="803311512" sldId="2076136044"/>
            <ac:spMk id="530" creationId="{D366EC20-E640-4302-84E5-D11B25E1547A}"/>
          </ac:spMkLst>
        </pc:spChg>
        <pc:spChg chg="add mod">
          <ac:chgData name="Roger Halbheer" userId="a256a7e3-d8e1-4cbe-a365-586ae11378d1" providerId="ADAL" clId="{FC5DC06E-B9A1-4220-93B5-A1BD01C4D7F0}" dt="2022-02-17T10:45:51.488" v="39"/>
          <ac:spMkLst>
            <pc:docMk/>
            <pc:sldMk cId="803311512" sldId="2076136044"/>
            <ac:spMk id="531" creationId="{BB3DBCFD-50A3-462A-A9C0-BB969FD4EDF0}"/>
          </ac:spMkLst>
        </pc:spChg>
        <pc:spChg chg="add mod">
          <ac:chgData name="Roger Halbheer" userId="a256a7e3-d8e1-4cbe-a365-586ae11378d1" providerId="ADAL" clId="{FC5DC06E-B9A1-4220-93B5-A1BD01C4D7F0}" dt="2022-02-17T10:45:51.488" v="39"/>
          <ac:spMkLst>
            <pc:docMk/>
            <pc:sldMk cId="803311512" sldId="2076136044"/>
            <ac:spMk id="533" creationId="{DAC8BA34-1F12-4A38-97E5-88F1D93B6D81}"/>
          </ac:spMkLst>
        </pc:spChg>
        <pc:spChg chg="mod">
          <ac:chgData name="Roger Halbheer" userId="a256a7e3-d8e1-4cbe-a365-586ae11378d1" providerId="ADAL" clId="{FC5DC06E-B9A1-4220-93B5-A1BD01C4D7F0}" dt="2022-02-17T10:45:51.488" v="39"/>
          <ac:spMkLst>
            <pc:docMk/>
            <pc:sldMk cId="803311512" sldId="2076136044"/>
            <ac:spMk id="541" creationId="{0DDE02D6-CDA3-4C0C-A5BC-4FFCD7AC71E6}"/>
          </ac:spMkLst>
        </pc:spChg>
        <pc:spChg chg="mod">
          <ac:chgData name="Roger Halbheer" userId="a256a7e3-d8e1-4cbe-a365-586ae11378d1" providerId="ADAL" clId="{FC5DC06E-B9A1-4220-93B5-A1BD01C4D7F0}" dt="2022-02-17T10:45:51.488" v="39"/>
          <ac:spMkLst>
            <pc:docMk/>
            <pc:sldMk cId="803311512" sldId="2076136044"/>
            <ac:spMk id="542" creationId="{603EADE3-A04C-4041-8E87-DCBD204A816B}"/>
          </ac:spMkLst>
        </pc:spChg>
        <pc:spChg chg="mod">
          <ac:chgData name="Roger Halbheer" userId="a256a7e3-d8e1-4cbe-a365-586ae11378d1" providerId="ADAL" clId="{FC5DC06E-B9A1-4220-93B5-A1BD01C4D7F0}" dt="2022-02-17T10:45:51.488" v="39"/>
          <ac:spMkLst>
            <pc:docMk/>
            <pc:sldMk cId="803311512" sldId="2076136044"/>
            <ac:spMk id="543" creationId="{FD08B260-45B7-4A97-96E2-8BAB93A8836F}"/>
          </ac:spMkLst>
        </pc:spChg>
        <pc:spChg chg="mod">
          <ac:chgData name="Roger Halbheer" userId="a256a7e3-d8e1-4cbe-a365-586ae11378d1" providerId="ADAL" clId="{FC5DC06E-B9A1-4220-93B5-A1BD01C4D7F0}" dt="2022-02-17T10:45:51.488" v="39"/>
          <ac:spMkLst>
            <pc:docMk/>
            <pc:sldMk cId="803311512" sldId="2076136044"/>
            <ac:spMk id="544" creationId="{4116F4CF-5C61-4147-A14E-94732FAB5224}"/>
          </ac:spMkLst>
        </pc:spChg>
        <pc:spChg chg="mod">
          <ac:chgData name="Roger Halbheer" userId="a256a7e3-d8e1-4cbe-a365-586ae11378d1" providerId="ADAL" clId="{FC5DC06E-B9A1-4220-93B5-A1BD01C4D7F0}" dt="2022-02-17T10:45:51.488" v="39"/>
          <ac:spMkLst>
            <pc:docMk/>
            <pc:sldMk cId="803311512" sldId="2076136044"/>
            <ac:spMk id="546" creationId="{E5D8BB62-FE38-44EC-A8B3-28D857E27433}"/>
          </ac:spMkLst>
        </pc:spChg>
        <pc:spChg chg="mod">
          <ac:chgData name="Roger Halbheer" userId="a256a7e3-d8e1-4cbe-a365-586ae11378d1" providerId="ADAL" clId="{FC5DC06E-B9A1-4220-93B5-A1BD01C4D7F0}" dt="2022-02-17T10:45:51.488" v="39"/>
          <ac:spMkLst>
            <pc:docMk/>
            <pc:sldMk cId="803311512" sldId="2076136044"/>
            <ac:spMk id="547" creationId="{8814FEA9-9FC1-4A92-B52F-3FD4E438FA10}"/>
          </ac:spMkLst>
        </pc:spChg>
        <pc:spChg chg="mod">
          <ac:chgData name="Roger Halbheer" userId="a256a7e3-d8e1-4cbe-a365-586ae11378d1" providerId="ADAL" clId="{FC5DC06E-B9A1-4220-93B5-A1BD01C4D7F0}" dt="2022-02-17T10:45:51.488" v="39"/>
          <ac:spMkLst>
            <pc:docMk/>
            <pc:sldMk cId="803311512" sldId="2076136044"/>
            <ac:spMk id="548" creationId="{6480A4E6-9675-4511-BD10-EFA61AC864D4}"/>
          </ac:spMkLst>
        </pc:spChg>
        <pc:spChg chg="mod">
          <ac:chgData name="Roger Halbheer" userId="a256a7e3-d8e1-4cbe-a365-586ae11378d1" providerId="ADAL" clId="{FC5DC06E-B9A1-4220-93B5-A1BD01C4D7F0}" dt="2022-02-17T10:45:51.488" v="39"/>
          <ac:spMkLst>
            <pc:docMk/>
            <pc:sldMk cId="803311512" sldId="2076136044"/>
            <ac:spMk id="549" creationId="{44EA494E-9C9F-4059-A4F7-EB498B22EC7D}"/>
          </ac:spMkLst>
        </pc:spChg>
        <pc:spChg chg="mod">
          <ac:chgData name="Roger Halbheer" userId="a256a7e3-d8e1-4cbe-a365-586ae11378d1" providerId="ADAL" clId="{FC5DC06E-B9A1-4220-93B5-A1BD01C4D7F0}" dt="2022-02-17T10:45:51.488" v="39"/>
          <ac:spMkLst>
            <pc:docMk/>
            <pc:sldMk cId="803311512" sldId="2076136044"/>
            <ac:spMk id="550" creationId="{73FD3BDC-5E2A-42D4-8899-DE8176BCD3C8}"/>
          </ac:spMkLst>
        </pc:spChg>
        <pc:spChg chg="mod">
          <ac:chgData name="Roger Halbheer" userId="a256a7e3-d8e1-4cbe-a365-586ae11378d1" providerId="ADAL" clId="{FC5DC06E-B9A1-4220-93B5-A1BD01C4D7F0}" dt="2022-02-17T10:45:51.488" v="39"/>
          <ac:spMkLst>
            <pc:docMk/>
            <pc:sldMk cId="803311512" sldId="2076136044"/>
            <ac:spMk id="552" creationId="{F3776194-BF3E-47E9-BD77-D3453FD245B2}"/>
          </ac:spMkLst>
        </pc:spChg>
        <pc:spChg chg="mod">
          <ac:chgData name="Roger Halbheer" userId="a256a7e3-d8e1-4cbe-a365-586ae11378d1" providerId="ADAL" clId="{FC5DC06E-B9A1-4220-93B5-A1BD01C4D7F0}" dt="2022-02-17T10:45:51.488" v="39"/>
          <ac:spMkLst>
            <pc:docMk/>
            <pc:sldMk cId="803311512" sldId="2076136044"/>
            <ac:spMk id="554" creationId="{884C7907-9B2A-4122-B5A8-5B9815650F2A}"/>
          </ac:spMkLst>
        </pc:spChg>
        <pc:spChg chg="mod">
          <ac:chgData name="Roger Halbheer" userId="a256a7e3-d8e1-4cbe-a365-586ae11378d1" providerId="ADAL" clId="{FC5DC06E-B9A1-4220-93B5-A1BD01C4D7F0}" dt="2022-02-17T10:45:51.488" v="39"/>
          <ac:spMkLst>
            <pc:docMk/>
            <pc:sldMk cId="803311512" sldId="2076136044"/>
            <ac:spMk id="573" creationId="{264B9028-DA0E-4914-88FB-C7834F4A0C3D}"/>
          </ac:spMkLst>
        </pc:spChg>
        <pc:spChg chg="mod">
          <ac:chgData name="Roger Halbheer" userId="a256a7e3-d8e1-4cbe-a365-586ae11378d1" providerId="ADAL" clId="{FC5DC06E-B9A1-4220-93B5-A1BD01C4D7F0}" dt="2022-02-17T10:45:51.488" v="39"/>
          <ac:spMkLst>
            <pc:docMk/>
            <pc:sldMk cId="803311512" sldId="2076136044"/>
            <ac:spMk id="574" creationId="{6608793C-2F44-4343-89C4-966947DA528A}"/>
          </ac:spMkLst>
        </pc:spChg>
        <pc:spChg chg="mod">
          <ac:chgData name="Roger Halbheer" userId="a256a7e3-d8e1-4cbe-a365-586ae11378d1" providerId="ADAL" clId="{FC5DC06E-B9A1-4220-93B5-A1BD01C4D7F0}" dt="2022-02-17T10:45:51.488" v="39"/>
          <ac:spMkLst>
            <pc:docMk/>
            <pc:sldMk cId="803311512" sldId="2076136044"/>
            <ac:spMk id="575" creationId="{0155DE98-BBBA-4074-892D-51AD65910FFC}"/>
          </ac:spMkLst>
        </pc:spChg>
        <pc:spChg chg="mod">
          <ac:chgData name="Roger Halbheer" userId="a256a7e3-d8e1-4cbe-a365-586ae11378d1" providerId="ADAL" clId="{FC5DC06E-B9A1-4220-93B5-A1BD01C4D7F0}" dt="2022-02-17T10:45:51.488" v="39"/>
          <ac:spMkLst>
            <pc:docMk/>
            <pc:sldMk cId="803311512" sldId="2076136044"/>
            <ac:spMk id="576" creationId="{C5A03888-4BEE-4C3E-B131-DDE501951859}"/>
          </ac:spMkLst>
        </pc:spChg>
        <pc:spChg chg="mod">
          <ac:chgData name="Roger Halbheer" userId="a256a7e3-d8e1-4cbe-a365-586ae11378d1" providerId="ADAL" clId="{FC5DC06E-B9A1-4220-93B5-A1BD01C4D7F0}" dt="2022-02-17T10:45:51.488" v="39"/>
          <ac:spMkLst>
            <pc:docMk/>
            <pc:sldMk cId="803311512" sldId="2076136044"/>
            <ac:spMk id="577" creationId="{5376D3FE-CF89-487D-9A76-DBD819358683}"/>
          </ac:spMkLst>
        </pc:spChg>
        <pc:spChg chg="mod">
          <ac:chgData name="Roger Halbheer" userId="a256a7e3-d8e1-4cbe-a365-586ae11378d1" providerId="ADAL" clId="{FC5DC06E-B9A1-4220-93B5-A1BD01C4D7F0}" dt="2022-02-17T10:45:51.488" v="39"/>
          <ac:spMkLst>
            <pc:docMk/>
            <pc:sldMk cId="803311512" sldId="2076136044"/>
            <ac:spMk id="578" creationId="{781A05B8-0CB1-4085-8F49-082405B67F3C}"/>
          </ac:spMkLst>
        </pc:spChg>
        <pc:spChg chg="mod">
          <ac:chgData name="Roger Halbheer" userId="a256a7e3-d8e1-4cbe-a365-586ae11378d1" providerId="ADAL" clId="{FC5DC06E-B9A1-4220-93B5-A1BD01C4D7F0}" dt="2022-02-17T10:45:51.488" v="39"/>
          <ac:spMkLst>
            <pc:docMk/>
            <pc:sldMk cId="803311512" sldId="2076136044"/>
            <ac:spMk id="579" creationId="{89A04CE1-979F-413B-BDD6-F0BC30AFC408}"/>
          </ac:spMkLst>
        </pc:spChg>
        <pc:spChg chg="mod">
          <ac:chgData name="Roger Halbheer" userId="a256a7e3-d8e1-4cbe-a365-586ae11378d1" providerId="ADAL" clId="{FC5DC06E-B9A1-4220-93B5-A1BD01C4D7F0}" dt="2022-02-17T10:45:51.488" v="39"/>
          <ac:spMkLst>
            <pc:docMk/>
            <pc:sldMk cId="803311512" sldId="2076136044"/>
            <ac:spMk id="580" creationId="{A824047A-ACA5-4720-8C05-3C2E0AB3082B}"/>
          </ac:spMkLst>
        </pc:spChg>
        <pc:spChg chg="mod">
          <ac:chgData name="Roger Halbheer" userId="a256a7e3-d8e1-4cbe-a365-586ae11378d1" providerId="ADAL" clId="{FC5DC06E-B9A1-4220-93B5-A1BD01C4D7F0}" dt="2022-02-17T10:45:51.488" v="39"/>
          <ac:spMkLst>
            <pc:docMk/>
            <pc:sldMk cId="803311512" sldId="2076136044"/>
            <ac:spMk id="582" creationId="{1ABC9636-DC60-4243-BE15-F5F449EBA835}"/>
          </ac:spMkLst>
        </pc:spChg>
        <pc:spChg chg="mod">
          <ac:chgData name="Roger Halbheer" userId="a256a7e3-d8e1-4cbe-a365-586ae11378d1" providerId="ADAL" clId="{FC5DC06E-B9A1-4220-93B5-A1BD01C4D7F0}" dt="2022-02-17T10:45:51.488" v="39"/>
          <ac:spMkLst>
            <pc:docMk/>
            <pc:sldMk cId="803311512" sldId="2076136044"/>
            <ac:spMk id="584" creationId="{2803C9C6-07B3-440D-A349-D3BD41F75FA2}"/>
          </ac:spMkLst>
        </pc:spChg>
        <pc:spChg chg="mod">
          <ac:chgData name="Roger Halbheer" userId="a256a7e3-d8e1-4cbe-a365-586ae11378d1" providerId="ADAL" clId="{FC5DC06E-B9A1-4220-93B5-A1BD01C4D7F0}" dt="2022-02-17T10:45:51.488" v="39"/>
          <ac:spMkLst>
            <pc:docMk/>
            <pc:sldMk cId="803311512" sldId="2076136044"/>
            <ac:spMk id="585" creationId="{E52AAF3B-FD9F-4AD0-9E3B-11182CEE90FA}"/>
          </ac:spMkLst>
        </pc:spChg>
        <pc:spChg chg="mod">
          <ac:chgData name="Roger Halbheer" userId="a256a7e3-d8e1-4cbe-a365-586ae11378d1" providerId="ADAL" clId="{FC5DC06E-B9A1-4220-93B5-A1BD01C4D7F0}" dt="2022-02-17T10:45:51.488" v="39"/>
          <ac:spMkLst>
            <pc:docMk/>
            <pc:sldMk cId="803311512" sldId="2076136044"/>
            <ac:spMk id="586" creationId="{5484A53E-56C0-424F-9DC3-D599111EBEE2}"/>
          </ac:spMkLst>
        </pc:spChg>
        <pc:spChg chg="mod">
          <ac:chgData name="Roger Halbheer" userId="a256a7e3-d8e1-4cbe-a365-586ae11378d1" providerId="ADAL" clId="{FC5DC06E-B9A1-4220-93B5-A1BD01C4D7F0}" dt="2022-02-17T10:45:51.488" v="39"/>
          <ac:spMkLst>
            <pc:docMk/>
            <pc:sldMk cId="803311512" sldId="2076136044"/>
            <ac:spMk id="588" creationId="{EDE46EEF-34F3-4830-9A7F-3EB7FC517A1B}"/>
          </ac:spMkLst>
        </pc:spChg>
        <pc:spChg chg="mod">
          <ac:chgData name="Roger Halbheer" userId="a256a7e3-d8e1-4cbe-a365-586ae11378d1" providerId="ADAL" clId="{FC5DC06E-B9A1-4220-93B5-A1BD01C4D7F0}" dt="2022-02-17T10:45:51.488" v="39"/>
          <ac:spMkLst>
            <pc:docMk/>
            <pc:sldMk cId="803311512" sldId="2076136044"/>
            <ac:spMk id="590" creationId="{75A4824F-C686-4754-8C4D-1E40BD06BE0E}"/>
          </ac:spMkLst>
        </pc:spChg>
        <pc:spChg chg="mod">
          <ac:chgData name="Roger Halbheer" userId="a256a7e3-d8e1-4cbe-a365-586ae11378d1" providerId="ADAL" clId="{FC5DC06E-B9A1-4220-93B5-A1BD01C4D7F0}" dt="2022-02-17T10:45:51.488" v="39"/>
          <ac:spMkLst>
            <pc:docMk/>
            <pc:sldMk cId="803311512" sldId="2076136044"/>
            <ac:spMk id="591" creationId="{CFF184BB-FCDD-4239-84B8-DD42795166CB}"/>
          </ac:spMkLst>
        </pc:spChg>
        <pc:spChg chg="mod">
          <ac:chgData name="Roger Halbheer" userId="a256a7e3-d8e1-4cbe-a365-586ae11378d1" providerId="ADAL" clId="{FC5DC06E-B9A1-4220-93B5-A1BD01C4D7F0}" dt="2022-02-17T10:45:51.488" v="39"/>
          <ac:spMkLst>
            <pc:docMk/>
            <pc:sldMk cId="803311512" sldId="2076136044"/>
            <ac:spMk id="593" creationId="{EEC193D3-5E5E-424A-A299-95848E70E1E1}"/>
          </ac:spMkLst>
        </pc:spChg>
        <pc:spChg chg="mod">
          <ac:chgData name="Roger Halbheer" userId="a256a7e3-d8e1-4cbe-a365-586ae11378d1" providerId="ADAL" clId="{FC5DC06E-B9A1-4220-93B5-A1BD01C4D7F0}" dt="2022-02-17T10:45:51.488" v="39"/>
          <ac:spMkLst>
            <pc:docMk/>
            <pc:sldMk cId="803311512" sldId="2076136044"/>
            <ac:spMk id="601" creationId="{E60B633C-ED33-4369-B525-5B75BDC378BF}"/>
          </ac:spMkLst>
        </pc:spChg>
        <pc:spChg chg="del">
          <ac:chgData name="Roger Halbheer" userId="a256a7e3-d8e1-4cbe-a365-586ae11378d1" providerId="ADAL" clId="{FC5DC06E-B9A1-4220-93B5-A1BD01C4D7F0}" dt="2022-02-17T10:45:20.544" v="33" actId="478"/>
          <ac:spMkLst>
            <pc:docMk/>
            <pc:sldMk cId="803311512" sldId="2076136044"/>
            <ac:spMk id="607" creationId="{A8FD0896-990A-4F21-A122-4B998A5E086A}"/>
          </ac:spMkLst>
        </pc:spChg>
        <pc:spChg chg="del">
          <ac:chgData name="Roger Halbheer" userId="a256a7e3-d8e1-4cbe-a365-586ae11378d1" providerId="ADAL" clId="{FC5DC06E-B9A1-4220-93B5-A1BD01C4D7F0}" dt="2022-02-17T10:45:20.544" v="33" actId="478"/>
          <ac:spMkLst>
            <pc:docMk/>
            <pc:sldMk cId="803311512" sldId="2076136044"/>
            <ac:spMk id="608" creationId="{0CEB93D2-D86D-4374-B0FD-10884DA9D40F}"/>
          </ac:spMkLst>
        </pc:spChg>
        <pc:spChg chg="del">
          <ac:chgData name="Roger Halbheer" userId="a256a7e3-d8e1-4cbe-a365-586ae11378d1" providerId="ADAL" clId="{FC5DC06E-B9A1-4220-93B5-A1BD01C4D7F0}" dt="2022-02-17T10:45:20.544" v="33" actId="478"/>
          <ac:spMkLst>
            <pc:docMk/>
            <pc:sldMk cId="803311512" sldId="2076136044"/>
            <ac:spMk id="630" creationId="{1D4E450C-85C5-4FB8-BC72-A16C52395BF2}"/>
          </ac:spMkLst>
        </pc:spChg>
        <pc:spChg chg="del">
          <ac:chgData name="Roger Halbheer" userId="a256a7e3-d8e1-4cbe-a365-586ae11378d1" providerId="ADAL" clId="{FC5DC06E-B9A1-4220-93B5-A1BD01C4D7F0}" dt="2022-02-17T10:45:20.544" v="33" actId="478"/>
          <ac:spMkLst>
            <pc:docMk/>
            <pc:sldMk cId="803311512" sldId="2076136044"/>
            <ac:spMk id="631" creationId="{43A00572-09E3-4F59-B788-BA63CE62C179}"/>
          </ac:spMkLst>
        </pc:spChg>
        <pc:spChg chg="del">
          <ac:chgData name="Roger Halbheer" userId="a256a7e3-d8e1-4cbe-a365-586ae11378d1" providerId="ADAL" clId="{FC5DC06E-B9A1-4220-93B5-A1BD01C4D7F0}" dt="2022-02-17T10:45:20.544" v="33" actId="478"/>
          <ac:spMkLst>
            <pc:docMk/>
            <pc:sldMk cId="803311512" sldId="2076136044"/>
            <ac:spMk id="632" creationId="{CCA6237E-626E-499E-A350-E062CBA082BE}"/>
          </ac:spMkLst>
        </pc:spChg>
        <pc:spChg chg="del">
          <ac:chgData name="Roger Halbheer" userId="a256a7e3-d8e1-4cbe-a365-586ae11378d1" providerId="ADAL" clId="{FC5DC06E-B9A1-4220-93B5-A1BD01C4D7F0}" dt="2022-02-17T10:45:20.544" v="33" actId="478"/>
          <ac:spMkLst>
            <pc:docMk/>
            <pc:sldMk cId="803311512" sldId="2076136044"/>
            <ac:spMk id="633" creationId="{E61E0A31-881E-41D0-AE97-5ED1ACC3029B}"/>
          </ac:spMkLst>
        </pc:spChg>
        <pc:spChg chg="del">
          <ac:chgData name="Roger Halbheer" userId="a256a7e3-d8e1-4cbe-a365-586ae11378d1" providerId="ADAL" clId="{FC5DC06E-B9A1-4220-93B5-A1BD01C4D7F0}" dt="2022-02-17T10:45:24.202" v="34" actId="478"/>
          <ac:spMkLst>
            <pc:docMk/>
            <pc:sldMk cId="803311512" sldId="2076136044"/>
            <ac:spMk id="634" creationId="{9EDBE335-DA84-4670-B50D-46208A08B3F4}"/>
          </ac:spMkLst>
        </pc:spChg>
        <pc:spChg chg="mod">
          <ac:chgData name="Roger Halbheer" userId="a256a7e3-d8e1-4cbe-a365-586ae11378d1" providerId="ADAL" clId="{FC5DC06E-B9A1-4220-93B5-A1BD01C4D7F0}" dt="2022-02-17T10:45:51.488" v="39"/>
          <ac:spMkLst>
            <pc:docMk/>
            <pc:sldMk cId="803311512" sldId="2076136044"/>
            <ac:spMk id="636" creationId="{49488887-4A24-451E-A384-6067E5AB690F}"/>
          </ac:spMkLst>
        </pc:spChg>
        <pc:spChg chg="mod">
          <ac:chgData name="Roger Halbheer" userId="a256a7e3-d8e1-4cbe-a365-586ae11378d1" providerId="ADAL" clId="{FC5DC06E-B9A1-4220-93B5-A1BD01C4D7F0}" dt="2022-02-17T10:45:51.488" v="39"/>
          <ac:spMkLst>
            <pc:docMk/>
            <pc:sldMk cId="803311512" sldId="2076136044"/>
            <ac:spMk id="638" creationId="{BD6B21C5-8EAD-4206-9D72-541EEC9D7324}"/>
          </ac:spMkLst>
        </pc:spChg>
        <pc:spChg chg="mod">
          <ac:chgData name="Roger Halbheer" userId="a256a7e3-d8e1-4cbe-a365-586ae11378d1" providerId="ADAL" clId="{FC5DC06E-B9A1-4220-93B5-A1BD01C4D7F0}" dt="2022-02-17T10:45:51.488" v="39"/>
          <ac:spMkLst>
            <pc:docMk/>
            <pc:sldMk cId="803311512" sldId="2076136044"/>
            <ac:spMk id="640" creationId="{6EA1BCB3-890F-483A-9FD2-F5B890FD1323}"/>
          </ac:spMkLst>
        </pc:spChg>
        <pc:spChg chg="mod">
          <ac:chgData name="Roger Halbheer" userId="a256a7e3-d8e1-4cbe-a365-586ae11378d1" providerId="ADAL" clId="{FC5DC06E-B9A1-4220-93B5-A1BD01C4D7F0}" dt="2022-02-17T10:45:51.488" v="39"/>
          <ac:spMkLst>
            <pc:docMk/>
            <pc:sldMk cId="803311512" sldId="2076136044"/>
            <ac:spMk id="641" creationId="{FD488F28-D5CF-4041-A9C9-65CC2C41F750}"/>
          </ac:spMkLst>
        </pc:spChg>
        <pc:spChg chg="mod">
          <ac:chgData name="Roger Halbheer" userId="a256a7e3-d8e1-4cbe-a365-586ae11378d1" providerId="ADAL" clId="{FC5DC06E-B9A1-4220-93B5-A1BD01C4D7F0}" dt="2022-02-17T10:45:51.488" v="39"/>
          <ac:spMkLst>
            <pc:docMk/>
            <pc:sldMk cId="803311512" sldId="2076136044"/>
            <ac:spMk id="643" creationId="{80336FB5-2E75-45C5-A30B-F09441AA8D8C}"/>
          </ac:spMkLst>
        </pc:spChg>
        <pc:spChg chg="mod">
          <ac:chgData name="Roger Halbheer" userId="a256a7e3-d8e1-4cbe-a365-586ae11378d1" providerId="ADAL" clId="{FC5DC06E-B9A1-4220-93B5-A1BD01C4D7F0}" dt="2022-02-17T10:45:51.488" v="39"/>
          <ac:spMkLst>
            <pc:docMk/>
            <pc:sldMk cId="803311512" sldId="2076136044"/>
            <ac:spMk id="644" creationId="{5240AF55-66F8-4229-A08E-302A110B30B1}"/>
          </ac:spMkLst>
        </pc:spChg>
        <pc:spChg chg="mod">
          <ac:chgData name="Roger Halbheer" userId="a256a7e3-d8e1-4cbe-a365-586ae11378d1" providerId="ADAL" clId="{FC5DC06E-B9A1-4220-93B5-A1BD01C4D7F0}" dt="2022-02-17T10:45:51.488" v="39"/>
          <ac:spMkLst>
            <pc:docMk/>
            <pc:sldMk cId="803311512" sldId="2076136044"/>
            <ac:spMk id="647" creationId="{6A86CE7A-9F50-46C5-A873-6AF9E45F9D24}"/>
          </ac:spMkLst>
        </pc:spChg>
        <pc:spChg chg="mod">
          <ac:chgData name="Roger Halbheer" userId="a256a7e3-d8e1-4cbe-a365-586ae11378d1" providerId="ADAL" clId="{FC5DC06E-B9A1-4220-93B5-A1BD01C4D7F0}" dt="2022-02-17T10:45:51.488" v="39"/>
          <ac:spMkLst>
            <pc:docMk/>
            <pc:sldMk cId="803311512" sldId="2076136044"/>
            <ac:spMk id="648" creationId="{2123A668-729F-48C1-9FC8-162DD0D07AB6}"/>
          </ac:spMkLst>
        </pc:spChg>
        <pc:spChg chg="mod">
          <ac:chgData name="Roger Halbheer" userId="a256a7e3-d8e1-4cbe-a365-586ae11378d1" providerId="ADAL" clId="{FC5DC06E-B9A1-4220-93B5-A1BD01C4D7F0}" dt="2022-02-17T10:45:51.488" v="39"/>
          <ac:spMkLst>
            <pc:docMk/>
            <pc:sldMk cId="803311512" sldId="2076136044"/>
            <ac:spMk id="650" creationId="{6A35EB37-23F3-4C15-80A9-DEAC8B54C3EB}"/>
          </ac:spMkLst>
        </pc:spChg>
        <pc:spChg chg="mod">
          <ac:chgData name="Roger Halbheer" userId="a256a7e3-d8e1-4cbe-a365-586ae11378d1" providerId="ADAL" clId="{FC5DC06E-B9A1-4220-93B5-A1BD01C4D7F0}" dt="2022-02-17T10:45:51.488" v="39"/>
          <ac:spMkLst>
            <pc:docMk/>
            <pc:sldMk cId="803311512" sldId="2076136044"/>
            <ac:spMk id="651" creationId="{ECC3D5AE-0244-48FC-AF98-4B70CC579EAC}"/>
          </ac:spMkLst>
        </pc:spChg>
        <pc:spChg chg="mod">
          <ac:chgData name="Roger Halbheer" userId="a256a7e3-d8e1-4cbe-a365-586ae11378d1" providerId="ADAL" clId="{FC5DC06E-B9A1-4220-93B5-A1BD01C4D7F0}" dt="2022-02-17T10:45:51.488" v="39"/>
          <ac:spMkLst>
            <pc:docMk/>
            <pc:sldMk cId="803311512" sldId="2076136044"/>
            <ac:spMk id="652" creationId="{745C722B-242B-42CB-81F5-41AA8EFA7A50}"/>
          </ac:spMkLst>
        </pc:spChg>
        <pc:spChg chg="mod">
          <ac:chgData name="Roger Halbheer" userId="a256a7e3-d8e1-4cbe-a365-586ae11378d1" providerId="ADAL" clId="{FC5DC06E-B9A1-4220-93B5-A1BD01C4D7F0}" dt="2022-02-17T10:45:51.488" v="39"/>
          <ac:spMkLst>
            <pc:docMk/>
            <pc:sldMk cId="803311512" sldId="2076136044"/>
            <ac:spMk id="653" creationId="{1CD4A7C6-C2D5-457A-BF1A-59BB688302D2}"/>
          </ac:spMkLst>
        </pc:spChg>
        <pc:spChg chg="add mod">
          <ac:chgData name="Roger Halbheer" userId="a256a7e3-d8e1-4cbe-a365-586ae11378d1" providerId="ADAL" clId="{FC5DC06E-B9A1-4220-93B5-A1BD01C4D7F0}" dt="2022-02-17T10:45:51.488" v="39"/>
          <ac:spMkLst>
            <pc:docMk/>
            <pc:sldMk cId="803311512" sldId="2076136044"/>
            <ac:spMk id="654" creationId="{B2EC8155-2907-4797-8BE1-C7A43FED1EDC}"/>
          </ac:spMkLst>
        </pc:spChg>
        <pc:spChg chg="add mod">
          <ac:chgData name="Roger Halbheer" userId="a256a7e3-d8e1-4cbe-a365-586ae11378d1" providerId="ADAL" clId="{FC5DC06E-B9A1-4220-93B5-A1BD01C4D7F0}" dt="2022-02-17T10:45:51.488" v="39"/>
          <ac:spMkLst>
            <pc:docMk/>
            <pc:sldMk cId="803311512" sldId="2076136044"/>
            <ac:spMk id="657" creationId="{45064350-BD4E-4904-9A89-BCB618107DBD}"/>
          </ac:spMkLst>
        </pc:spChg>
        <pc:spChg chg="add mod">
          <ac:chgData name="Roger Halbheer" userId="a256a7e3-d8e1-4cbe-a365-586ae11378d1" providerId="ADAL" clId="{FC5DC06E-B9A1-4220-93B5-A1BD01C4D7F0}" dt="2022-02-17T10:45:51.488" v="39"/>
          <ac:spMkLst>
            <pc:docMk/>
            <pc:sldMk cId="803311512" sldId="2076136044"/>
            <ac:spMk id="660" creationId="{5B0968F5-33DB-48B4-9DF9-01AC4E06C379}"/>
          </ac:spMkLst>
        </pc:spChg>
        <pc:grpChg chg="add del mod">
          <ac:chgData name="Roger Halbheer" userId="a256a7e3-d8e1-4cbe-a365-586ae11378d1" providerId="ADAL" clId="{FC5DC06E-B9A1-4220-93B5-A1BD01C4D7F0}" dt="2022-02-17T10:45:51.435" v="38"/>
          <ac:grpSpMkLst>
            <pc:docMk/>
            <pc:sldMk cId="803311512" sldId="2076136044"/>
            <ac:grpSpMk id="167" creationId="{3820E655-65DA-4E95-BF1A-5C847DF31ABD}"/>
          </ac:grpSpMkLst>
        </pc:grpChg>
        <pc:grpChg chg="mod">
          <ac:chgData name="Roger Halbheer" userId="a256a7e3-d8e1-4cbe-a365-586ae11378d1" providerId="ADAL" clId="{FC5DC06E-B9A1-4220-93B5-A1BD01C4D7F0}" dt="2022-02-17T10:45:42.297" v="35"/>
          <ac:grpSpMkLst>
            <pc:docMk/>
            <pc:sldMk cId="803311512" sldId="2076136044"/>
            <ac:grpSpMk id="169" creationId="{14BC9C74-F7B9-455B-B3E3-F5CDA660F2B9}"/>
          </ac:grpSpMkLst>
        </pc:grpChg>
        <pc:grpChg chg="add del mod">
          <ac:chgData name="Roger Halbheer" userId="a256a7e3-d8e1-4cbe-a365-586ae11378d1" providerId="ADAL" clId="{FC5DC06E-B9A1-4220-93B5-A1BD01C4D7F0}" dt="2022-02-17T10:45:51.435" v="38"/>
          <ac:grpSpMkLst>
            <pc:docMk/>
            <pc:sldMk cId="803311512" sldId="2076136044"/>
            <ac:grpSpMk id="178" creationId="{C3B38072-3129-4F3C-8109-0EF32D25BB95}"/>
          </ac:grpSpMkLst>
        </pc:grpChg>
        <pc:grpChg chg="mod">
          <ac:chgData name="Roger Halbheer" userId="a256a7e3-d8e1-4cbe-a365-586ae11378d1" providerId="ADAL" clId="{FC5DC06E-B9A1-4220-93B5-A1BD01C4D7F0}" dt="2022-02-17T10:45:42.297" v="35"/>
          <ac:grpSpMkLst>
            <pc:docMk/>
            <pc:sldMk cId="803311512" sldId="2076136044"/>
            <ac:grpSpMk id="180" creationId="{6424DFB1-2851-48A4-A328-976445882E04}"/>
          </ac:grpSpMkLst>
        </pc:grpChg>
        <pc:grpChg chg="mod">
          <ac:chgData name="Roger Halbheer" userId="a256a7e3-d8e1-4cbe-a365-586ae11378d1" providerId="ADAL" clId="{FC5DC06E-B9A1-4220-93B5-A1BD01C4D7F0}" dt="2022-02-17T10:45:42.297" v="35"/>
          <ac:grpSpMkLst>
            <pc:docMk/>
            <pc:sldMk cId="803311512" sldId="2076136044"/>
            <ac:grpSpMk id="181" creationId="{9EBEC360-C80F-48C2-8178-FAE3FB159DCF}"/>
          </ac:grpSpMkLst>
        </pc:grpChg>
        <pc:grpChg chg="add del mod">
          <ac:chgData name="Roger Halbheer" userId="a256a7e3-d8e1-4cbe-a365-586ae11378d1" providerId="ADAL" clId="{FC5DC06E-B9A1-4220-93B5-A1BD01C4D7F0}" dt="2022-02-17T10:45:51.435" v="38"/>
          <ac:grpSpMkLst>
            <pc:docMk/>
            <pc:sldMk cId="803311512" sldId="2076136044"/>
            <ac:grpSpMk id="187" creationId="{184E2F6E-646B-4697-B597-06E73E26DCCE}"/>
          </ac:grpSpMkLst>
        </pc:grpChg>
        <pc:grpChg chg="mod">
          <ac:chgData name="Roger Halbheer" userId="a256a7e3-d8e1-4cbe-a365-586ae11378d1" providerId="ADAL" clId="{FC5DC06E-B9A1-4220-93B5-A1BD01C4D7F0}" dt="2022-02-17T10:45:42.297" v="35"/>
          <ac:grpSpMkLst>
            <pc:docMk/>
            <pc:sldMk cId="803311512" sldId="2076136044"/>
            <ac:grpSpMk id="189" creationId="{EF5C2C55-CB03-4EEC-9B41-7CC44CD681B8}"/>
          </ac:grpSpMkLst>
        </pc:grpChg>
        <pc:grpChg chg="mod">
          <ac:chgData name="Roger Halbheer" userId="a256a7e3-d8e1-4cbe-a365-586ae11378d1" providerId="ADAL" clId="{FC5DC06E-B9A1-4220-93B5-A1BD01C4D7F0}" dt="2022-02-17T10:45:42.297" v="35"/>
          <ac:grpSpMkLst>
            <pc:docMk/>
            <pc:sldMk cId="803311512" sldId="2076136044"/>
            <ac:grpSpMk id="190" creationId="{E31E1929-F7DF-4AB8-97FD-5F064DE94BE7}"/>
          </ac:grpSpMkLst>
        </pc:grpChg>
        <pc:grpChg chg="add del mod">
          <ac:chgData name="Roger Halbheer" userId="a256a7e3-d8e1-4cbe-a365-586ae11378d1" providerId="ADAL" clId="{FC5DC06E-B9A1-4220-93B5-A1BD01C4D7F0}" dt="2022-02-17T10:45:51.435" v="38"/>
          <ac:grpSpMkLst>
            <pc:docMk/>
            <pc:sldMk cId="803311512" sldId="2076136044"/>
            <ac:grpSpMk id="207" creationId="{2ACD12D2-6836-4B99-8827-4FC11A1D149F}"/>
          </ac:grpSpMkLst>
        </pc:grpChg>
        <pc:grpChg chg="mod">
          <ac:chgData name="Roger Halbheer" userId="a256a7e3-d8e1-4cbe-a365-586ae11378d1" providerId="ADAL" clId="{FC5DC06E-B9A1-4220-93B5-A1BD01C4D7F0}" dt="2022-02-17T10:45:42.297" v="35"/>
          <ac:grpSpMkLst>
            <pc:docMk/>
            <pc:sldMk cId="803311512" sldId="2076136044"/>
            <ac:grpSpMk id="208" creationId="{16EC8B7D-7DA7-4F87-9FBD-5F2DDECF7982}"/>
          </ac:grpSpMkLst>
        </pc:grpChg>
        <pc:grpChg chg="mod">
          <ac:chgData name="Roger Halbheer" userId="a256a7e3-d8e1-4cbe-a365-586ae11378d1" providerId="ADAL" clId="{FC5DC06E-B9A1-4220-93B5-A1BD01C4D7F0}" dt="2022-02-17T10:45:42.297" v="35"/>
          <ac:grpSpMkLst>
            <pc:docMk/>
            <pc:sldMk cId="803311512" sldId="2076136044"/>
            <ac:grpSpMk id="211" creationId="{D2E287DC-4A52-4048-B0A7-E4506FB1B312}"/>
          </ac:grpSpMkLst>
        </pc:grpChg>
        <pc:grpChg chg="mod">
          <ac:chgData name="Roger Halbheer" userId="a256a7e3-d8e1-4cbe-a365-586ae11378d1" providerId="ADAL" clId="{FC5DC06E-B9A1-4220-93B5-A1BD01C4D7F0}" dt="2022-02-17T10:45:42.297" v="35"/>
          <ac:grpSpMkLst>
            <pc:docMk/>
            <pc:sldMk cId="803311512" sldId="2076136044"/>
            <ac:grpSpMk id="212" creationId="{20FC329F-B1DD-42B1-9003-0D43FF2EC63E}"/>
          </ac:grpSpMkLst>
        </pc:grpChg>
        <pc:grpChg chg="add del mod">
          <ac:chgData name="Roger Halbheer" userId="a256a7e3-d8e1-4cbe-a365-586ae11378d1" providerId="ADAL" clId="{FC5DC06E-B9A1-4220-93B5-A1BD01C4D7F0}" dt="2022-02-17T10:45:51.435" v="38"/>
          <ac:grpSpMkLst>
            <pc:docMk/>
            <pc:sldMk cId="803311512" sldId="2076136044"/>
            <ac:grpSpMk id="218" creationId="{FB85F0B5-8BD2-4FFA-8972-49DF3B2A7A86}"/>
          </ac:grpSpMkLst>
        </pc:grpChg>
        <pc:grpChg chg="mod">
          <ac:chgData name="Roger Halbheer" userId="a256a7e3-d8e1-4cbe-a365-586ae11378d1" providerId="ADAL" clId="{FC5DC06E-B9A1-4220-93B5-A1BD01C4D7F0}" dt="2022-02-17T10:45:42.297" v="35"/>
          <ac:grpSpMkLst>
            <pc:docMk/>
            <pc:sldMk cId="803311512" sldId="2076136044"/>
            <ac:grpSpMk id="220" creationId="{CB612572-707B-4091-9FC4-2DB5FA1F2F3C}"/>
          </ac:grpSpMkLst>
        </pc:grpChg>
        <pc:grpChg chg="mod">
          <ac:chgData name="Roger Halbheer" userId="a256a7e3-d8e1-4cbe-a365-586ae11378d1" providerId="ADAL" clId="{FC5DC06E-B9A1-4220-93B5-A1BD01C4D7F0}" dt="2022-02-17T10:45:42.297" v="35"/>
          <ac:grpSpMkLst>
            <pc:docMk/>
            <pc:sldMk cId="803311512" sldId="2076136044"/>
            <ac:grpSpMk id="221" creationId="{A80E1F4B-31AE-4E30-8687-FE793A169272}"/>
          </ac:grpSpMkLst>
        </pc:grpChg>
        <pc:grpChg chg="add del mod">
          <ac:chgData name="Roger Halbheer" userId="a256a7e3-d8e1-4cbe-a365-586ae11378d1" providerId="ADAL" clId="{FC5DC06E-B9A1-4220-93B5-A1BD01C4D7F0}" dt="2022-02-17T10:45:51.435" v="38"/>
          <ac:grpSpMkLst>
            <pc:docMk/>
            <pc:sldMk cId="803311512" sldId="2076136044"/>
            <ac:grpSpMk id="228" creationId="{D2475851-C384-4DA2-BA76-6257182E092A}"/>
          </ac:grpSpMkLst>
        </pc:grpChg>
        <pc:grpChg chg="add del mod">
          <ac:chgData name="Roger Halbheer" userId="a256a7e3-d8e1-4cbe-a365-586ae11378d1" providerId="ADAL" clId="{FC5DC06E-B9A1-4220-93B5-A1BD01C4D7F0}" dt="2022-02-17T10:45:51.435" v="38"/>
          <ac:grpSpMkLst>
            <pc:docMk/>
            <pc:sldMk cId="803311512" sldId="2076136044"/>
            <ac:grpSpMk id="232" creationId="{2F334354-2655-47B2-B826-CD1B08D0536E}"/>
          </ac:grpSpMkLst>
        </pc:grpChg>
        <pc:grpChg chg="mod">
          <ac:chgData name="Roger Halbheer" userId="a256a7e3-d8e1-4cbe-a365-586ae11378d1" providerId="ADAL" clId="{FC5DC06E-B9A1-4220-93B5-A1BD01C4D7F0}" dt="2022-02-17T10:45:42.297" v="35"/>
          <ac:grpSpMkLst>
            <pc:docMk/>
            <pc:sldMk cId="803311512" sldId="2076136044"/>
            <ac:grpSpMk id="238" creationId="{CD64587D-08D6-4F07-B9CA-317C848E2185}"/>
          </ac:grpSpMkLst>
        </pc:grpChg>
        <pc:grpChg chg="add del mod">
          <ac:chgData name="Roger Halbheer" userId="a256a7e3-d8e1-4cbe-a365-586ae11378d1" providerId="ADAL" clId="{FC5DC06E-B9A1-4220-93B5-A1BD01C4D7F0}" dt="2022-02-17T10:45:51.435" v="38"/>
          <ac:grpSpMkLst>
            <pc:docMk/>
            <pc:sldMk cId="803311512" sldId="2076136044"/>
            <ac:grpSpMk id="263" creationId="{125422ED-056B-4A40-96E6-DC0BB7BB61CB}"/>
          </ac:grpSpMkLst>
        </pc:grpChg>
        <pc:grpChg chg="mod">
          <ac:chgData name="Roger Halbheer" userId="a256a7e3-d8e1-4cbe-a365-586ae11378d1" providerId="ADAL" clId="{FC5DC06E-B9A1-4220-93B5-A1BD01C4D7F0}" dt="2022-02-17T10:45:42.297" v="35"/>
          <ac:grpSpMkLst>
            <pc:docMk/>
            <pc:sldMk cId="803311512" sldId="2076136044"/>
            <ac:grpSpMk id="264" creationId="{E484E537-6B15-4CAF-96D9-06354168AF9F}"/>
          </ac:grpSpMkLst>
        </pc:grpChg>
        <pc:grpChg chg="mod">
          <ac:chgData name="Roger Halbheer" userId="a256a7e3-d8e1-4cbe-a365-586ae11378d1" providerId="ADAL" clId="{FC5DC06E-B9A1-4220-93B5-A1BD01C4D7F0}" dt="2022-02-17T10:45:42.297" v="35"/>
          <ac:grpSpMkLst>
            <pc:docMk/>
            <pc:sldMk cId="803311512" sldId="2076136044"/>
            <ac:grpSpMk id="265" creationId="{12A6CC0A-C442-4459-895D-7AB61E26D8F4}"/>
          </ac:grpSpMkLst>
        </pc:grpChg>
        <pc:grpChg chg="mod">
          <ac:chgData name="Roger Halbheer" userId="a256a7e3-d8e1-4cbe-a365-586ae11378d1" providerId="ADAL" clId="{FC5DC06E-B9A1-4220-93B5-A1BD01C4D7F0}" dt="2022-02-17T10:45:42.297" v="35"/>
          <ac:grpSpMkLst>
            <pc:docMk/>
            <pc:sldMk cId="803311512" sldId="2076136044"/>
            <ac:grpSpMk id="266" creationId="{DB1F5C5C-6B7C-4B6A-951A-6448B905083E}"/>
          </ac:grpSpMkLst>
        </pc:grpChg>
        <pc:grpChg chg="mod">
          <ac:chgData name="Roger Halbheer" userId="a256a7e3-d8e1-4cbe-a365-586ae11378d1" providerId="ADAL" clId="{FC5DC06E-B9A1-4220-93B5-A1BD01C4D7F0}" dt="2022-02-17T10:45:42.297" v="35"/>
          <ac:grpSpMkLst>
            <pc:docMk/>
            <pc:sldMk cId="803311512" sldId="2076136044"/>
            <ac:grpSpMk id="267" creationId="{6835A638-1793-474E-A6D9-CDE88B032641}"/>
          </ac:grpSpMkLst>
        </pc:grpChg>
        <pc:grpChg chg="mod">
          <ac:chgData name="Roger Halbheer" userId="a256a7e3-d8e1-4cbe-a365-586ae11378d1" providerId="ADAL" clId="{FC5DC06E-B9A1-4220-93B5-A1BD01C4D7F0}" dt="2022-02-17T10:45:42.297" v="35"/>
          <ac:grpSpMkLst>
            <pc:docMk/>
            <pc:sldMk cId="803311512" sldId="2076136044"/>
            <ac:grpSpMk id="268" creationId="{4D1BC230-824D-43D7-B9B3-8DC1D99B2FE5}"/>
          </ac:grpSpMkLst>
        </pc:grpChg>
        <pc:grpChg chg="mod">
          <ac:chgData name="Roger Halbheer" userId="a256a7e3-d8e1-4cbe-a365-586ae11378d1" providerId="ADAL" clId="{FC5DC06E-B9A1-4220-93B5-A1BD01C4D7F0}" dt="2022-02-17T10:45:42.297" v="35"/>
          <ac:grpSpMkLst>
            <pc:docMk/>
            <pc:sldMk cId="803311512" sldId="2076136044"/>
            <ac:grpSpMk id="269" creationId="{0F9CCEE7-D99E-4456-AD33-F86FB708188F}"/>
          </ac:grpSpMkLst>
        </pc:grpChg>
        <pc:grpChg chg="mod">
          <ac:chgData name="Roger Halbheer" userId="a256a7e3-d8e1-4cbe-a365-586ae11378d1" providerId="ADAL" clId="{FC5DC06E-B9A1-4220-93B5-A1BD01C4D7F0}" dt="2022-02-17T10:45:42.297" v="35"/>
          <ac:grpSpMkLst>
            <pc:docMk/>
            <pc:sldMk cId="803311512" sldId="2076136044"/>
            <ac:grpSpMk id="274" creationId="{4D872C06-2E2D-45A7-B07F-F801D7FA1ADC}"/>
          </ac:grpSpMkLst>
        </pc:grpChg>
        <pc:grpChg chg="mod">
          <ac:chgData name="Roger Halbheer" userId="a256a7e3-d8e1-4cbe-a365-586ae11378d1" providerId="ADAL" clId="{FC5DC06E-B9A1-4220-93B5-A1BD01C4D7F0}" dt="2022-02-17T10:45:42.297" v="35"/>
          <ac:grpSpMkLst>
            <pc:docMk/>
            <pc:sldMk cId="803311512" sldId="2076136044"/>
            <ac:grpSpMk id="280" creationId="{F8E7ABD2-9B27-4C15-9364-FDBE07ACBD60}"/>
          </ac:grpSpMkLst>
        </pc:grpChg>
        <pc:grpChg chg="mod">
          <ac:chgData name="Roger Halbheer" userId="a256a7e3-d8e1-4cbe-a365-586ae11378d1" providerId="ADAL" clId="{FC5DC06E-B9A1-4220-93B5-A1BD01C4D7F0}" dt="2022-02-17T10:45:42.297" v="35"/>
          <ac:grpSpMkLst>
            <pc:docMk/>
            <pc:sldMk cId="803311512" sldId="2076136044"/>
            <ac:grpSpMk id="292" creationId="{FDD4F173-CD70-4D6E-A06F-54CAC49C3584}"/>
          </ac:grpSpMkLst>
        </pc:grpChg>
        <pc:grpChg chg="mod">
          <ac:chgData name="Roger Halbheer" userId="a256a7e3-d8e1-4cbe-a365-586ae11378d1" providerId="ADAL" clId="{FC5DC06E-B9A1-4220-93B5-A1BD01C4D7F0}" dt="2022-02-17T10:45:42.297" v="35"/>
          <ac:grpSpMkLst>
            <pc:docMk/>
            <pc:sldMk cId="803311512" sldId="2076136044"/>
            <ac:grpSpMk id="298" creationId="{EA53BFAF-CCA9-4C1C-BECB-ED9CD1CEE8EE}"/>
          </ac:grpSpMkLst>
        </pc:grpChg>
        <pc:grpChg chg="mod">
          <ac:chgData name="Roger Halbheer" userId="a256a7e3-d8e1-4cbe-a365-586ae11378d1" providerId="ADAL" clId="{FC5DC06E-B9A1-4220-93B5-A1BD01C4D7F0}" dt="2022-02-17T10:45:42.297" v="35"/>
          <ac:grpSpMkLst>
            <pc:docMk/>
            <pc:sldMk cId="803311512" sldId="2076136044"/>
            <ac:grpSpMk id="300" creationId="{DFA694A6-F520-41F9-BB5B-7EC658020577}"/>
          </ac:grpSpMkLst>
        </pc:grpChg>
        <pc:grpChg chg="add del mod">
          <ac:chgData name="Roger Halbheer" userId="a256a7e3-d8e1-4cbe-a365-586ae11378d1" providerId="ADAL" clId="{FC5DC06E-B9A1-4220-93B5-A1BD01C4D7F0}" dt="2022-02-17T10:45:51.435" v="38"/>
          <ac:grpSpMkLst>
            <pc:docMk/>
            <pc:sldMk cId="803311512" sldId="2076136044"/>
            <ac:grpSpMk id="306" creationId="{1BF27E7E-2FD5-4BDB-A7F7-7FD1D3AFF700}"/>
          </ac:grpSpMkLst>
        </pc:grpChg>
        <pc:grpChg chg="mod">
          <ac:chgData name="Roger Halbheer" userId="a256a7e3-d8e1-4cbe-a365-586ae11378d1" providerId="ADAL" clId="{FC5DC06E-B9A1-4220-93B5-A1BD01C4D7F0}" dt="2022-02-17T10:45:42.297" v="35"/>
          <ac:grpSpMkLst>
            <pc:docMk/>
            <pc:sldMk cId="803311512" sldId="2076136044"/>
            <ac:grpSpMk id="308" creationId="{5F490C5A-C941-4CB3-B9D9-D4BE3DA28EC2}"/>
          </ac:grpSpMkLst>
        </pc:grpChg>
        <pc:grpChg chg="mod">
          <ac:chgData name="Roger Halbheer" userId="a256a7e3-d8e1-4cbe-a365-586ae11378d1" providerId="ADAL" clId="{FC5DC06E-B9A1-4220-93B5-A1BD01C4D7F0}" dt="2022-02-17T10:45:42.297" v="35"/>
          <ac:grpSpMkLst>
            <pc:docMk/>
            <pc:sldMk cId="803311512" sldId="2076136044"/>
            <ac:grpSpMk id="310" creationId="{C71AF19A-5A47-4BA9-8CCD-E490CA6721B8}"/>
          </ac:grpSpMkLst>
        </pc:grpChg>
        <pc:grpChg chg="add del mod">
          <ac:chgData name="Roger Halbheer" userId="a256a7e3-d8e1-4cbe-a365-586ae11378d1" providerId="ADAL" clId="{FC5DC06E-B9A1-4220-93B5-A1BD01C4D7F0}" dt="2022-02-17T10:45:51.435" v="38"/>
          <ac:grpSpMkLst>
            <pc:docMk/>
            <pc:sldMk cId="803311512" sldId="2076136044"/>
            <ac:grpSpMk id="313" creationId="{7B6573D2-72B2-4749-A400-8A45437938ED}"/>
          </ac:grpSpMkLst>
        </pc:grpChg>
        <pc:grpChg chg="add del mod">
          <ac:chgData name="Roger Halbheer" userId="a256a7e3-d8e1-4cbe-a365-586ae11378d1" providerId="ADAL" clId="{FC5DC06E-B9A1-4220-93B5-A1BD01C4D7F0}" dt="2022-02-17T10:45:51.435" v="38"/>
          <ac:grpSpMkLst>
            <pc:docMk/>
            <pc:sldMk cId="803311512" sldId="2076136044"/>
            <ac:grpSpMk id="317" creationId="{E076424E-FE7C-4E46-9687-999A5430EB49}"/>
          </ac:grpSpMkLst>
        </pc:grpChg>
        <pc:grpChg chg="mod">
          <ac:chgData name="Roger Halbheer" userId="a256a7e3-d8e1-4cbe-a365-586ae11378d1" providerId="ADAL" clId="{FC5DC06E-B9A1-4220-93B5-A1BD01C4D7F0}" dt="2022-02-17T10:45:42.297" v="35"/>
          <ac:grpSpMkLst>
            <pc:docMk/>
            <pc:sldMk cId="803311512" sldId="2076136044"/>
            <ac:grpSpMk id="320" creationId="{05F1D316-759E-4091-87D8-A029F035C6E3}"/>
          </ac:grpSpMkLst>
        </pc:grpChg>
        <pc:grpChg chg="add mod">
          <ac:chgData name="Roger Halbheer" userId="a256a7e3-d8e1-4cbe-a365-586ae11378d1" providerId="ADAL" clId="{FC5DC06E-B9A1-4220-93B5-A1BD01C4D7F0}" dt="2022-02-17T10:45:51.488" v="39"/>
          <ac:grpSpMkLst>
            <pc:docMk/>
            <pc:sldMk cId="803311512" sldId="2076136044"/>
            <ac:grpSpMk id="334" creationId="{D14F6ABF-AD59-4BC6-87F9-D05694C8C3BD}"/>
          </ac:grpSpMkLst>
        </pc:grpChg>
        <pc:grpChg chg="mod">
          <ac:chgData name="Roger Halbheer" userId="a256a7e3-d8e1-4cbe-a365-586ae11378d1" providerId="ADAL" clId="{FC5DC06E-B9A1-4220-93B5-A1BD01C4D7F0}" dt="2022-02-17T10:45:51.488" v="39"/>
          <ac:grpSpMkLst>
            <pc:docMk/>
            <pc:sldMk cId="803311512" sldId="2076136044"/>
            <ac:grpSpMk id="336" creationId="{6549B32E-AF6C-4FF1-8B0D-2FF03C903860}"/>
          </ac:grpSpMkLst>
        </pc:grpChg>
        <pc:grpChg chg="add mod">
          <ac:chgData name="Roger Halbheer" userId="a256a7e3-d8e1-4cbe-a365-586ae11378d1" providerId="ADAL" clId="{FC5DC06E-B9A1-4220-93B5-A1BD01C4D7F0}" dt="2022-02-17T10:45:51.488" v="39"/>
          <ac:grpSpMkLst>
            <pc:docMk/>
            <pc:sldMk cId="803311512" sldId="2076136044"/>
            <ac:grpSpMk id="345" creationId="{795C8B83-8AB8-4215-93EB-1F4D04BF967B}"/>
          </ac:grpSpMkLst>
        </pc:grpChg>
        <pc:grpChg chg="mod">
          <ac:chgData name="Roger Halbheer" userId="a256a7e3-d8e1-4cbe-a365-586ae11378d1" providerId="ADAL" clId="{FC5DC06E-B9A1-4220-93B5-A1BD01C4D7F0}" dt="2022-02-17T10:45:51.488" v="39"/>
          <ac:grpSpMkLst>
            <pc:docMk/>
            <pc:sldMk cId="803311512" sldId="2076136044"/>
            <ac:grpSpMk id="347" creationId="{118046C2-2420-4911-B798-A4E0CB4D4F5A}"/>
          </ac:grpSpMkLst>
        </pc:grpChg>
        <pc:grpChg chg="mod">
          <ac:chgData name="Roger Halbheer" userId="a256a7e3-d8e1-4cbe-a365-586ae11378d1" providerId="ADAL" clId="{FC5DC06E-B9A1-4220-93B5-A1BD01C4D7F0}" dt="2022-02-17T10:45:51.488" v="39"/>
          <ac:grpSpMkLst>
            <pc:docMk/>
            <pc:sldMk cId="803311512" sldId="2076136044"/>
            <ac:grpSpMk id="348" creationId="{864053DC-4B73-477B-B3D3-47089B654A3C}"/>
          </ac:grpSpMkLst>
        </pc:grpChg>
        <pc:grpChg chg="add mod">
          <ac:chgData name="Roger Halbheer" userId="a256a7e3-d8e1-4cbe-a365-586ae11378d1" providerId="ADAL" clId="{FC5DC06E-B9A1-4220-93B5-A1BD01C4D7F0}" dt="2022-02-17T10:45:51.488" v="39"/>
          <ac:grpSpMkLst>
            <pc:docMk/>
            <pc:sldMk cId="803311512" sldId="2076136044"/>
            <ac:grpSpMk id="354" creationId="{DABC34D1-5024-44E3-88B3-CD3B3D9CFB8F}"/>
          </ac:grpSpMkLst>
        </pc:grpChg>
        <pc:grpChg chg="mod">
          <ac:chgData name="Roger Halbheer" userId="a256a7e3-d8e1-4cbe-a365-586ae11378d1" providerId="ADAL" clId="{FC5DC06E-B9A1-4220-93B5-A1BD01C4D7F0}" dt="2022-02-17T10:45:51.488" v="39"/>
          <ac:grpSpMkLst>
            <pc:docMk/>
            <pc:sldMk cId="803311512" sldId="2076136044"/>
            <ac:grpSpMk id="356" creationId="{FF897C21-DA03-4468-93AE-D237AB6D41E3}"/>
          </ac:grpSpMkLst>
        </pc:grpChg>
        <pc:grpChg chg="mod">
          <ac:chgData name="Roger Halbheer" userId="a256a7e3-d8e1-4cbe-a365-586ae11378d1" providerId="ADAL" clId="{FC5DC06E-B9A1-4220-93B5-A1BD01C4D7F0}" dt="2022-02-17T10:45:51.488" v="39"/>
          <ac:grpSpMkLst>
            <pc:docMk/>
            <pc:sldMk cId="803311512" sldId="2076136044"/>
            <ac:grpSpMk id="357" creationId="{D18C5E78-3405-474D-84A7-C435939FB13E}"/>
          </ac:grpSpMkLst>
        </pc:grpChg>
        <pc:grpChg chg="add mod">
          <ac:chgData name="Roger Halbheer" userId="a256a7e3-d8e1-4cbe-a365-586ae11378d1" providerId="ADAL" clId="{FC5DC06E-B9A1-4220-93B5-A1BD01C4D7F0}" dt="2022-02-17T10:45:51.488" v="39"/>
          <ac:grpSpMkLst>
            <pc:docMk/>
            <pc:sldMk cId="803311512" sldId="2076136044"/>
            <ac:grpSpMk id="374" creationId="{362F9B64-F015-409B-A570-FDB8163300D5}"/>
          </ac:grpSpMkLst>
        </pc:grpChg>
        <pc:grpChg chg="mod">
          <ac:chgData name="Roger Halbheer" userId="a256a7e3-d8e1-4cbe-a365-586ae11378d1" providerId="ADAL" clId="{FC5DC06E-B9A1-4220-93B5-A1BD01C4D7F0}" dt="2022-02-17T10:45:51.488" v="39"/>
          <ac:grpSpMkLst>
            <pc:docMk/>
            <pc:sldMk cId="803311512" sldId="2076136044"/>
            <ac:grpSpMk id="375" creationId="{E0FE5615-1163-4E73-90D3-55E8A4E4C936}"/>
          </ac:grpSpMkLst>
        </pc:grpChg>
        <pc:grpChg chg="mod">
          <ac:chgData name="Roger Halbheer" userId="a256a7e3-d8e1-4cbe-a365-586ae11378d1" providerId="ADAL" clId="{FC5DC06E-B9A1-4220-93B5-A1BD01C4D7F0}" dt="2022-02-17T10:45:51.488" v="39"/>
          <ac:grpSpMkLst>
            <pc:docMk/>
            <pc:sldMk cId="803311512" sldId="2076136044"/>
            <ac:grpSpMk id="378" creationId="{1F9CD2A5-0681-4333-9208-8421135C7983}"/>
          </ac:grpSpMkLst>
        </pc:grpChg>
        <pc:grpChg chg="mod">
          <ac:chgData name="Roger Halbheer" userId="a256a7e3-d8e1-4cbe-a365-586ae11378d1" providerId="ADAL" clId="{FC5DC06E-B9A1-4220-93B5-A1BD01C4D7F0}" dt="2022-02-17T10:45:51.488" v="39"/>
          <ac:grpSpMkLst>
            <pc:docMk/>
            <pc:sldMk cId="803311512" sldId="2076136044"/>
            <ac:grpSpMk id="379" creationId="{ECD00E5E-5EEA-4AED-8F0B-96B91D4AF525}"/>
          </ac:grpSpMkLst>
        </pc:grpChg>
        <pc:grpChg chg="add mod">
          <ac:chgData name="Roger Halbheer" userId="a256a7e3-d8e1-4cbe-a365-586ae11378d1" providerId="ADAL" clId="{FC5DC06E-B9A1-4220-93B5-A1BD01C4D7F0}" dt="2022-02-17T10:45:51.488" v="39"/>
          <ac:grpSpMkLst>
            <pc:docMk/>
            <pc:sldMk cId="803311512" sldId="2076136044"/>
            <ac:grpSpMk id="385" creationId="{22F647C4-8E53-4D83-9E39-2B0BC845C6FF}"/>
          </ac:grpSpMkLst>
        </pc:grpChg>
        <pc:grpChg chg="mod">
          <ac:chgData name="Roger Halbheer" userId="a256a7e3-d8e1-4cbe-a365-586ae11378d1" providerId="ADAL" clId="{FC5DC06E-B9A1-4220-93B5-A1BD01C4D7F0}" dt="2022-02-17T10:45:51.488" v="39"/>
          <ac:grpSpMkLst>
            <pc:docMk/>
            <pc:sldMk cId="803311512" sldId="2076136044"/>
            <ac:grpSpMk id="387" creationId="{75470201-83BE-4762-B0A0-2D7ABB69E88A}"/>
          </ac:grpSpMkLst>
        </pc:grpChg>
        <pc:grpChg chg="mod">
          <ac:chgData name="Roger Halbheer" userId="a256a7e3-d8e1-4cbe-a365-586ae11378d1" providerId="ADAL" clId="{FC5DC06E-B9A1-4220-93B5-A1BD01C4D7F0}" dt="2022-02-17T10:45:51.488" v="39"/>
          <ac:grpSpMkLst>
            <pc:docMk/>
            <pc:sldMk cId="803311512" sldId="2076136044"/>
            <ac:grpSpMk id="388" creationId="{AA9EACA3-4120-42A9-AC97-C758D60EB8AD}"/>
          </ac:grpSpMkLst>
        </pc:grpChg>
        <pc:grpChg chg="add mod">
          <ac:chgData name="Roger Halbheer" userId="a256a7e3-d8e1-4cbe-a365-586ae11378d1" providerId="ADAL" clId="{FC5DC06E-B9A1-4220-93B5-A1BD01C4D7F0}" dt="2022-02-17T10:45:51.488" v="39"/>
          <ac:grpSpMkLst>
            <pc:docMk/>
            <pc:sldMk cId="803311512" sldId="2076136044"/>
            <ac:grpSpMk id="395" creationId="{488F1D0C-0AAC-46F4-A91F-9ACAC6BCB308}"/>
          </ac:grpSpMkLst>
        </pc:grpChg>
        <pc:grpChg chg="add mod">
          <ac:chgData name="Roger Halbheer" userId="a256a7e3-d8e1-4cbe-a365-586ae11378d1" providerId="ADAL" clId="{FC5DC06E-B9A1-4220-93B5-A1BD01C4D7F0}" dt="2022-02-17T10:45:51.488" v="39"/>
          <ac:grpSpMkLst>
            <pc:docMk/>
            <pc:sldMk cId="803311512" sldId="2076136044"/>
            <ac:grpSpMk id="399" creationId="{8C17B427-D182-417E-A904-583A319E81DE}"/>
          </ac:grpSpMkLst>
        </pc:grpChg>
        <pc:grpChg chg="mod">
          <ac:chgData name="Roger Halbheer" userId="a256a7e3-d8e1-4cbe-a365-586ae11378d1" providerId="ADAL" clId="{FC5DC06E-B9A1-4220-93B5-A1BD01C4D7F0}" dt="2022-02-17T10:45:51.488" v="39"/>
          <ac:grpSpMkLst>
            <pc:docMk/>
            <pc:sldMk cId="803311512" sldId="2076136044"/>
            <ac:grpSpMk id="405" creationId="{98BE7BF6-196D-48FA-8566-B302D9ABB87B}"/>
          </ac:grpSpMkLst>
        </pc:grpChg>
        <pc:grpChg chg="del">
          <ac:chgData name="Roger Halbheer" userId="a256a7e3-d8e1-4cbe-a365-586ae11378d1" providerId="ADAL" clId="{FC5DC06E-B9A1-4220-93B5-A1BD01C4D7F0}" dt="2022-02-17T10:45:20.544" v="33" actId="478"/>
          <ac:grpSpMkLst>
            <pc:docMk/>
            <pc:sldMk cId="803311512" sldId="2076136044"/>
            <ac:grpSpMk id="413" creationId="{30821830-6710-45C9-8B77-DF6E9727746C}"/>
          </ac:grpSpMkLst>
        </pc:grpChg>
        <pc:grpChg chg="del">
          <ac:chgData name="Roger Halbheer" userId="a256a7e3-d8e1-4cbe-a365-586ae11378d1" providerId="ADAL" clId="{FC5DC06E-B9A1-4220-93B5-A1BD01C4D7F0}" dt="2022-02-17T10:45:20.544" v="33" actId="478"/>
          <ac:grpSpMkLst>
            <pc:docMk/>
            <pc:sldMk cId="803311512" sldId="2076136044"/>
            <ac:grpSpMk id="424" creationId="{82B27ECF-C1D1-47AF-9A62-E7C97BFAEDB0}"/>
          </ac:grpSpMkLst>
        </pc:grpChg>
        <pc:grpChg chg="del">
          <ac:chgData name="Roger Halbheer" userId="a256a7e3-d8e1-4cbe-a365-586ae11378d1" providerId="ADAL" clId="{FC5DC06E-B9A1-4220-93B5-A1BD01C4D7F0}" dt="2022-02-17T10:45:20.544" v="33" actId="478"/>
          <ac:grpSpMkLst>
            <pc:docMk/>
            <pc:sldMk cId="803311512" sldId="2076136044"/>
            <ac:grpSpMk id="433" creationId="{F88DD1AF-5F55-4FE7-96D6-357B9343656D}"/>
          </ac:grpSpMkLst>
        </pc:grpChg>
        <pc:grpChg chg="del">
          <ac:chgData name="Roger Halbheer" userId="a256a7e3-d8e1-4cbe-a365-586ae11378d1" providerId="ADAL" clId="{FC5DC06E-B9A1-4220-93B5-A1BD01C4D7F0}" dt="2022-02-17T10:45:20.544" v="33" actId="478"/>
          <ac:grpSpMkLst>
            <pc:docMk/>
            <pc:sldMk cId="803311512" sldId="2076136044"/>
            <ac:grpSpMk id="453" creationId="{3073BFE4-0813-4A67-8535-F9DF50499E51}"/>
          </ac:grpSpMkLst>
        </pc:grpChg>
        <pc:grpChg chg="del">
          <ac:chgData name="Roger Halbheer" userId="a256a7e3-d8e1-4cbe-a365-586ae11378d1" providerId="ADAL" clId="{FC5DC06E-B9A1-4220-93B5-A1BD01C4D7F0}" dt="2022-02-17T10:45:20.544" v="33" actId="478"/>
          <ac:grpSpMkLst>
            <pc:docMk/>
            <pc:sldMk cId="803311512" sldId="2076136044"/>
            <ac:grpSpMk id="464" creationId="{89CE550D-EAA3-4ECB-ABC5-F9977FB6075D}"/>
          </ac:grpSpMkLst>
        </pc:grpChg>
        <pc:grpChg chg="del">
          <ac:chgData name="Roger Halbheer" userId="a256a7e3-d8e1-4cbe-a365-586ae11378d1" providerId="ADAL" clId="{FC5DC06E-B9A1-4220-93B5-A1BD01C4D7F0}" dt="2022-02-17T10:45:20.544" v="33" actId="478"/>
          <ac:grpSpMkLst>
            <pc:docMk/>
            <pc:sldMk cId="803311512" sldId="2076136044"/>
            <ac:grpSpMk id="474" creationId="{6EEAF6B5-58E5-47C3-BFD4-8801BB5718CD}"/>
          </ac:grpSpMkLst>
        </pc:grpChg>
        <pc:grpChg chg="del">
          <ac:chgData name="Roger Halbheer" userId="a256a7e3-d8e1-4cbe-a365-586ae11378d1" providerId="ADAL" clId="{FC5DC06E-B9A1-4220-93B5-A1BD01C4D7F0}" dt="2022-02-17T10:45:20.544" v="33" actId="478"/>
          <ac:grpSpMkLst>
            <pc:docMk/>
            <pc:sldMk cId="803311512" sldId="2076136044"/>
            <ac:grpSpMk id="478" creationId="{C9FF9650-046A-492F-9183-1D2B7BD8A7FA}"/>
          </ac:grpSpMkLst>
        </pc:grpChg>
        <pc:grpChg chg="del">
          <ac:chgData name="Roger Halbheer" userId="a256a7e3-d8e1-4cbe-a365-586ae11378d1" providerId="ADAL" clId="{FC5DC06E-B9A1-4220-93B5-A1BD01C4D7F0}" dt="2022-02-17T10:45:20.544" v="33" actId="478"/>
          <ac:grpSpMkLst>
            <pc:docMk/>
            <pc:sldMk cId="803311512" sldId="2076136044"/>
            <ac:grpSpMk id="500" creationId="{0ACBABAB-381B-44D5-9544-38A7EBBCD165}"/>
          </ac:grpSpMkLst>
        </pc:grpChg>
        <pc:grpChg chg="add mod">
          <ac:chgData name="Roger Halbheer" userId="a256a7e3-d8e1-4cbe-a365-586ae11378d1" providerId="ADAL" clId="{FC5DC06E-B9A1-4220-93B5-A1BD01C4D7F0}" dt="2022-02-17T10:45:51.488" v="39"/>
          <ac:grpSpMkLst>
            <pc:docMk/>
            <pc:sldMk cId="803311512" sldId="2076136044"/>
            <ac:grpSpMk id="534" creationId="{70693416-C284-4820-AB78-2EE52E73802E}"/>
          </ac:grpSpMkLst>
        </pc:grpChg>
        <pc:grpChg chg="mod">
          <ac:chgData name="Roger Halbheer" userId="a256a7e3-d8e1-4cbe-a365-586ae11378d1" providerId="ADAL" clId="{FC5DC06E-B9A1-4220-93B5-A1BD01C4D7F0}" dt="2022-02-17T10:45:51.488" v="39"/>
          <ac:grpSpMkLst>
            <pc:docMk/>
            <pc:sldMk cId="803311512" sldId="2076136044"/>
            <ac:grpSpMk id="535" creationId="{4C724158-D2D1-4E10-A278-7198B511ABEA}"/>
          </ac:grpSpMkLst>
        </pc:grpChg>
        <pc:grpChg chg="mod">
          <ac:chgData name="Roger Halbheer" userId="a256a7e3-d8e1-4cbe-a365-586ae11378d1" providerId="ADAL" clId="{FC5DC06E-B9A1-4220-93B5-A1BD01C4D7F0}" dt="2022-02-17T10:45:51.488" v="39"/>
          <ac:grpSpMkLst>
            <pc:docMk/>
            <pc:sldMk cId="803311512" sldId="2076136044"/>
            <ac:grpSpMk id="536" creationId="{56284948-88A0-47A8-8D53-B6A3C034A214}"/>
          </ac:grpSpMkLst>
        </pc:grpChg>
        <pc:grpChg chg="mod">
          <ac:chgData name="Roger Halbheer" userId="a256a7e3-d8e1-4cbe-a365-586ae11378d1" providerId="ADAL" clId="{FC5DC06E-B9A1-4220-93B5-A1BD01C4D7F0}" dt="2022-02-17T10:45:51.488" v="39"/>
          <ac:grpSpMkLst>
            <pc:docMk/>
            <pc:sldMk cId="803311512" sldId="2076136044"/>
            <ac:grpSpMk id="537" creationId="{FD23B32D-6004-40A6-8980-062B64EC9BE2}"/>
          </ac:grpSpMkLst>
        </pc:grpChg>
        <pc:grpChg chg="mod">
          <ac:chgData name="Roger Halbheer" userId="a256a7e3-d8e1-4cbe-a365-586ae11378d1" providerId="ADAL" clId="{FC5DC06E-B9A1-4220-93B5-A1BD01C4D7F0}" dt="2022-02-17T10:45:51.488" v="39"/>
          <ac:grpSpMkLst>
            <pc:docMk/>
            <pc:sldMk cId="803311512" sldId="2076136044"/>
            <ac:grpSpMk id="538" creationId="{678AC666-8E98-4648-9FEF-8838B162A646}"/>
          </ac:grpSpMkLst>
        </pc:grpChg>
        <pc:grpChg chg="mod">
          <ac:chgData name="Roger Halbheer" userId="a256a7e3-d8e1-4cbe-a365-586ae11378d1" providerId="ADAL" clId="{FC5DC06E-B9A1-4220-93B5-A1BD01C4D7F0}" dt="2022-02-17T10:45:51.488" v="39"/>
          <ac:grpSpMkLst>
            <pc:docMk/>
            <pc:sldMk cId="803311512" sldId="2076136044"/>
            <ac:grpSpMk id="539" creationId="{E21FBF98-AE39-43FA-A306-93E4953B51BA}"/>
          </ac:grpSpMkLst>
        </pc:grpChg>
        <pc:grpChg chg="mod">
          <ac:chgData name="Roger Halbheer" userId="a256a7e3-d8e1-4cbe-a365-586ae11378d1" providerId="ADAL" clId="{FC5DC06E-B9A1-4220-93B5-A1BD01C4D7F0}" dt="2022-02-17T10:45:51.488" v="39"/>
          <ac:grpSpMkLst>
            <pc:docMk/>
            <pc:sldMk cId="803311512" sldId="2076136044"/>
            <ac:grpSpMk id="540" creationId="{11D5771E-5AF7-44CF-BD58-C34A49ECFD79}"/>
          </ac:grpSpMkLst>
        </pc:grpChg>
        <pc:grpChg chg="mod">
          <ac:chgData name="Roger Halbheer" userId="a256a7e3-d8e1-4cbe-a365-586ae11378d1" providerId="ADAL" clId="{FC5DC06E-B9A1-4220-93B5-A1BD01C4D7F0}" dt="2022-02-17T10:45:51.488" v="39"/>
          <ac:grpSpMkLst>
            <pc:docMk/>
            <pc:sldMk cId="803311512" sldId="2076136044"/>
            <ac:grpSpMk id="545" creationId="{9BB882A7-F234-48B0-94BB-4FD614D98D9D}"/>
          </ac:grpSpMkLst>
        </pc:grpChg>
        <pc:grpChg chg="mod">
          <ac:chgData name="Roger Halbheer" userId="a256a7e3-d8e1-4cbe-a365-586ae11378d1" providerId="ADAL" clId="{FC5DC06E-B9A1-4220-93B5-A1BD01C4D7F0}" dt="2022-02-17T10:45:51.488" v="39"/>
          <ac:grpSpMkLst>
            <pc:docMk/>
            <pc:sldMk cId="803311512" sldId="2076136044"/>
            <ac:grpSpMk id="551" creationId="{DDD46F81-DCD3-46CB-81BD-D57B44A4935D}"/>
          </ac:grpSpMkLst>
        </pc:grpChg>
        <pc:grpChg chg="mod">
          <ac:chgData name="Roger Halbheer" userId="a256a7e3-d8e1-4cbe-a365-586ae11378d1" providerId="ADAL" clId="{FC5DC06E-B9A1-4220-93B5-A1BD01C4D7F0}" dt="2022-02-17T10:45:51.488" v="39"/>
          <ac:grpSpMkLst>
            <pc:docMk/>
            <pc:sldMk cId="803311512" sldId="2076136044"/>
            <ac:grpSpMk id="581" creationId="{7D7D2208-39F0-4BBE-A285-F1D4E5D746B1}"/>
          </ac:grpSpMkLst>
        </pc:grpChg>
        <pc:grpChg chg="mod">
          <ac:chgData name="Roger Halbheer" userId="a256a7e3-d8e1-4cbe-a365-586ae11378d1" providerId="ADAL" clId="{FC5DC06E-B9A1-4220-93B5-A1BD01C4D7F0}" dt="2022-02-17T10:45:51.488" v="39"/>
          <ac:grpSpMkLst>
            <pc:docMk/>
            <pc:sldMk cId="803311512" sldId="2076136044"/>
            <ac:grpSpMk id="587" creationId="{94CBB33B-DD4B-47C0-83D9-960EF0FC8270}"/>
          </ac:grpSpMkLst>
        </pc:grpChg>
        <pc:grpChg chg="mod">
          <ac:chgData name="Roger Halbheer" userId="a256a7e3-d8e1-4cbe-a365-586ae11378d1" providerId="ADAL" clId="{FC5DC06E-B9A1-4220-93B5-A1BD01C4D7F0}" dt="2022-02-17T10:45:51.488" v="39"/>
          <ac:grpSpMkLst>
            <pc:docMk/>
            <pc:sldMk cId="803311512" sldId="2076136044"/>
            <ac:grpSpMk id="589" creationId="{073F6184-E853-4F77-81B8-855D185BD9CD}"/>
          </ac:grpSpMkLst>
        </pc:grpChg>
        <pc:grpChg chg="del">
          <ac:chgData name="Roger Halbheer" userId="a256a7e3-d8e1-4cbe-a365-586ae11378d1" providerId="ADAL" clId="{FC5DC06E-B9A1-4220-93B5-A1BD01C4D7F0}" dt="2022-02-17T10:45:20.544" v="33" actId="478"/>
          <ac:grpSpMkLst>
            <pc:docMk/>
            <pc:sldMk cId="803311512" sldId="2076136044"/>
            <ac:grpSpMk id="611" creationId="{CCC1E6A4-45D9-4E02-9926-BA483E7211AD}"/>
          </ac:grpSpMkLst>
        </pc:grpChg>
        <pc:grpChg chg="del">
          <ac:chgData name="Roger Halbheer" userId="a256a7e3-d8e1-4cbe-a365-586ae11378d1" providerId="ADAL" clId="{FC5DC06E-B9A1-4220-93B5-A1BD01C4D7F0}" dt="2022-02-17T10:45:20.544" v="33" actId="478"/>
          <ac:grpSpMkLst>
            <pc:docMk/>
            <pc:sldMk cId="803311512" sldId="2076136044"/>
            <ac:grpSpMk id="618" creationId="{16C26134-A56B-4862-BB16-AA39B44CE9BA}"/>
          </ac:grpSpMkLst>
        </pc:grpChg>
        <pc:grpChg chg="del">
          <ac:chgData name="Roger Halbheer" userId="a256a7e3-d8e1-4cbe-a365-586ae11378d1" providerId="ADAL" clId="{FC5DC06E-B9A1-4220-93B5-A1BD01C4D7F0}" dt="2022-02-17T10:45:20.544" v="33" actId="478"/>
          <ac:grpSpMkLst>
            <pc:docMk/>
            <pc:sldMk cId="803311512" sldId="2076136044"/>
            <ac:grpSpMk id="622" creationId="{BC61F3C6-833C-45A9-B099-109979D3DFAC}"/>
          </ac:grpSpMkLst>
        </pc:grpChg>
        <pc:grpChg chg="add mod">
          <ac:chgData name="Roger Halbheer" userId="a256a7e3-d8e1-4cbe-a365-586ae11378d1" providerId="ADAL" clId="{FC5DC06E-B9A1-4220-93B5-A1BD01C4D7F0}" dt="2022-02-17T10:45:51.488" v="39"/>
          <ac:grpSpMkLst>
            <pc:docMk/>
            <pc:sldMk cId="803311512" sldId="2076136044"/>
            <ac:grpSpMk id="635" creationId="{A1EB7E28-4929-4204-AD3D-E2934F7CC20C}"/>
          </ac:grpSpMkLst>
        </pc:grpChg>
        <pc:grpChg chg="mod">
          <ac:chgData name="Roger Halbheer" userId="a256a7e3-d8e1-4cbe-a365-586ae11378d1" providerId="ADAL" clId="{FC5DC06E-B9A1-4220-93B5-A1BD01C4D7F0}" dt="2022-02-17T10:45:51.488" v="39"/>
          <ac:grpSpMkLst>
            <pc:docMk/>
            <pc:sldMk cId="803311512" sldId="2076136044"/>
            <ac:grpSpMk id="637" creationId="{E35CE197-FDAE-4B3A-B671-48C06F7FD531}"/>
          </ac:grpSpMkLst>
        </pc:grpChg>
        <pc:grpChg chg="mod">
          <ac:chgData name="Roger Halbheer" userId="a256a7e3-d8e1-4cbe-a365-586ae11378d1" providerId="ADAL" clId="{FC5DC06E-B9A1-4220-93B5-A1BD01C4D7F0}" dt="2022-02-17T10:45:51.488" v="39"/>
          <ac:grpSpMkLst>
            <pc:docMk/>
            <pc:sldMk cId="803311512" sldId="2076136044"/>
            <ac:grpSpMk id="639" creationId="{F9A08B8E-9389-44F7-8FEE-6271D3C2A9BF}"/>
          </ac:grpSpMkLst>
        </pc:grpChg>
        <pc:grpChg chg="add mod">
          <ac:chgData name="Roger Halbheer" userId="a256a7e3-d8e1-4cbe-a365-586ae11378d1" providerId="ADAL" clId="{FC5DC06E-B9A1-4220-93B5-A1BD01C4D7F0}" dt="2022-02-17T10:45:51.488" v="39"/>
          <ac:grpSpMkLst>
            <pc:docMk/>
            <pc:sldMk cId="803311512" sldId="2076136044"/>
            <ac:grpSpMk id="642" creationId="{E4B2AD92-A156-4DB3-BBE2-C4F0F1FE522B}"/>
          </ac:grpSpMkLst>
        </pc:grpChg>
        <pc:grpChg chg="add mod">
          <ac:chgData name="Roger Halbheer" userId="a256a7e3-d8e1-4cbe-a365-586ae11378d1" providerId="ADAL" clId="{FC5DC06E-B9A1-4220-93B5-A1BD01C4D7F0}" dt="2022-02-17T10:45:51.488" v="39"/>
          <ac:grpSpMkLst>
            <pc:docMk/>
            <pc:sldMk cId="803311512" sldId="2076136044"/>
            <ac:grpSpMk id="646" creationId="{077D6A5B-DACB-4553-90C3-4F982BF211D1}"/>
          </ac:grpSpMkLst>
        </pc:grpChg>
        <pc:grpChg chg="mod">
          <ac:chgData name="Roger Halbheer" userId="a256a7e3-d8e1-4cbe-a365-586ae11378d1" providerId="ADAL" clId="{FC5DC06E-B9A1-4220-93B5-A1BD01C4D7F0}" dt="2022-02-17T10:45:51.488" v="39"/>
          <ac:grpSpMkLst>
            <pc:docMk/>
            <pc:sldMk cId="803311512" sldId="2076136044"/>
            <ac:grpSpMk id="649" creationId="{A5009886-15AE-4C38-81E1-5BA27DF2B11A}"/>
          </ac:grpSpMkLst>
        </pc:grpChg>
        <pc:picChg chg="add del mod">
          <ac:chgData name="Roger Halbheer" userId="a256a7e3-d8e1-4cbe-a365-586ae11378d1" providerId="ADAL" clId="{FC5DC06E-B9A1-4220-93B5-A1BD01C4D7F0}" dt="2022-02-17T10:45:51.435" v="38"/>
          <ac:picMkLst>
            <pc:docMk/>
            <pc:sldMk cId="803311512" sldId="2076136044"/>
            <ac:picMk id="177" creationId="{9719141C-F770-4CE9-BCC1-5E22908B1222}"/>
          </ac:picMkLst>
        </pc:picChg>
        <pc:picChg chg="mod">
          <ac:chgData name="Roger Halbheer" userId="a256a7e3-d8e1-4cbe-a365-586ae11378d1" providerId="ADAL" clId="{FC5DC06E-B9A1-4220-93B5-A1BD01C4D7F0}" dt="2022-02-17T10:45:42.297" v="35"/>
          <ac:picMkLst>
            <pc:docMk/>
            <pc:sldMk cId="803311512" sldId="2076136044"/>
            <ac:picMk id="179" creationId="{F7E1233F-7B6C-44DA-BC8C-BB5D6D1E4BC6}"/>
          </ac:picMkLst>
        </pc:picChg>
        <pc:picChg chg="mod">
          <ac:chgData name="Roger Halbheer" userId="a256a7e3-d8e1-4cbe-a365-586ae11378d1" providerId="ADAL" clId="{FC5DC06E-B9A1-4220-93B5-A1BD01C4D7F0}" dt="2022-02-17T10:45:42.297" v="35"/>
          <ac:picMkLst>
            <pc:docMk/>
            <pc:sldMk cId="803311512" sldId="2076136044"/>
            <ac:picMk id="183" creationId="{0E2A4EB2-312B-4AD5-BD32-044D41897BDC}"/>
          </ac:picMkLst>
        </pc:picChg>
        <pc:picChg chg="mod">
          <ac:chgData name="Roger Halbheer" userId="a256a7e3-d8e1-4cbe-a365-586ae11378d1" providerId="ADAL" clId="{FC5DC06E-B9A1-4220-93B5-A1BD01C4D7F0}" dt="2022-02-17T10:45:42.297" v="35"/>
          <ac:picMkLst>
            <pc:docMk/>
            <pc:sldMk cId="803311512" sldId="2076136044"/>
            <ac:picMk id="188" creationId="{3F41FB18-B782-456D-A46E-52345D52722A}"/>
          </ac:picMkLst>
        </pc:picChg>
        <pc:picChg chg="mod">
          <ac:chgData name="Roger Halbheer" userId="a256a7e3-d8e1-4cbe-a365-586ae11378d1" providerId="ADAL" clId="{FC5DC06E-B9A1-4220-93B5-A1BD01C4D7F0}" dt="2022-02-17T10:45:42.297" v="35"/>
          <ac:picMkLst>
            <pc:docMk/>
            <pc:sldMk cId="803311512" sldId="2076136044"/>
            <ac:picMk id="192" creationId="{409E0B5B-8B47-4F49-876F-D093998ED282}"/>
          </ac:picMkLst>
        </pc:picChg>
        <pc:picChg chg="mod">
          <ac:chgData name="Roger Halbheer" userId="a256a7e3-d8e1-4cbe-a365-586ae11378d1" providerId="ADAL" clId="{FC5DC06E-B9A1-4220-93B5-A1BD01C4D7F0}" dt="2022-02-17T10:45:42.297" v="35"/>
          <ac:picMkLst>
            <pc:docMk/>
            <pc:sldMk cId="803311512" sldId="2076136044"/>
            <ac:picMk id="210" creationId="{B720CBDE-F9EE-4669-B287-A9A537C3EB9C}"/>
          </ac:picMkLst>
        </pc:picChg>
        <pc:picChg chg="mod">
          <ac:chgData name="Roger Halbheer" userId="a256a7e3-d8e1-4cbe-a365-586ae11378d1" providerId="ADAL" clId="{FC5DC06E-B9A1-4220-93B5-A1BD01C4D7F0}" dt="2022-02-17T10:45:42.297" v="35"/>
          <ac:picMkLst>
            <pc:docMk/>
            <pc:sldMk cId="803311512" sldId="2076136044"/>
            <ac:picMk id="214" creationId="{590D61E7-5703-4A02-B75A-9D510E4DC89D}"/>
          </ac:picMkLst>
        </pc:picChg>
        <pc:picChg chg="mod">
          <ac:chgData name="Roger Halbheer" userId="a256a7e3-d8e1-4cbe-a365-586ae11378d1" providerId="ADAL" clId="{FC5DC06E-B9A1-4220-93B5-A1BD01C4D7F0}" dt="2022-02-17T10:45:42.297" v="35"/>
          <ac:picMkLst>
            <pc:docMk/>
            <pc:sldMk cId="803311512" sldId="2076136044"/>
            <ac:picMk id="234" creationId="{EE17C78E-F122-4F2A-B326-9B3351023320}"/>
          </ac:picMkLst>
        </pc:picChg>
        <pc:picChg chg="mod">
          <ac:chgData name="Roger Halbheer" userId="a256a7e3-d8e1-4cbe-a365-586ae11378d1" providerId="ADAL" clId="{FC5DC06E-B9A1-4220-93B5-A1BD01C4D7F0}" dt="2022-02-17T10:45:42.297" v="35"/>
          <ac:picMkLst>
            <pc:docMk/>
            <pc:sldMk cId="803311512" sldId="2076136044"/>
            <ac:picMk id="235" creationId="{985B3B33-90B7-4693-8C6F-9CDE0E6141B8}"/>
          </ac:picMkLst>
        </pc:picChg>
        <pc:picChg chg="mod">
          <ac:chgData name="Roger Halbheer" userId="a256a7e3-d8e1-4cbe-a365-586ae11378d1" providerId="ADAL" clId="{FC5DC06E-B9A1-4220-93B5-A1BD01C4D7F0}" dt="2022-02-17T10:45:42.297" v="35"/>
          <ac:picMkLst>
            <pc:docMk/>
            <pc:sldMk cId="803311512" sldId="2076136044"/>
            <ac:picMk id="236" creationId="{7563DD56-B174-4A43-BE25-2E3A9D287AD2}"/>
          </ac:picMkLst>
        </pc:picChg>
        <pc:picChg chg="mod">
          <ac:chgData name="Roger Halbheer" userId="a256a7e3-d8e1-4cbe-a365-586ae11378d1" providerId="ADAL" clId="{FC5DC06E-B9A1-4220-93B5-A1BD01C4D7F0}" dt="2022-02-17T10:45:42.297" v="35"/>
          <ac:picMkLst>
            <pc:docMk/>
            <pc:sldMk cId="803311512" sldId="2076136044"/>
            <ac:picMk id="237" creationId="{C7680249-8108-42F6-B950-77E2F6257823}"/>
          </ac:picMkLst>
        </pc:picChg>
        <pc:picChg chg="mod">
          <ac:chgData name="Roger Halbheer" userId="a256a7e3-d8e1-4cbe-a365-586ae11378d1" providerId="ADAL" clId="{FC5DC06E-B9A1-4220-93B5-A1BD01C4D7F0}" dt="2022-02-17T10:45:42.297" v="35"/>
          <ac:picMkLst>
            <pc:docMk/>
            <pc:sldMk cId="803311512" sldId="2076136044"/>
            <ac:picMk id="239" creationId="{36E7CEE4-7621-4E8B-AC84-397025D2F81F}"/>
          </ac:picMkLst>
        </pc:picChg>
        <pc:picChg chg="mod">
          <ac:chgData name="Roger Halbheer" userId="a256a7e3-d8e1-4cbe-a365-586ae11378d1" providerId="ADAL" clId="{FC5DC06E-B9A1-4220-93B5-A1BD01C4D7F0}" dt="2022-02-17T10:45:42.297" v="35"/>
          <ac:picMkLst>
            <pc:docMk/>
            <pc:sldMk cId="803311512" sldId="2076136044"/>
            <ac:picMk id="240" creationId="{0DE79E83-3960-4B5D-8988-80E71AA0BAC2}"/>
          </ac:picMkLst>
        </pc:picChg>
        <pc:picChg chg="mod">
          <ac:chgData name="Roger Halbheer" userId="a256a7e3-d8e1-4cbe-a365-586ae11378d1" providerId="ADAL" clId="{FC5DC06E-B9A1-4220-93B5-A1BD01C4D7F0}" dt="2022-02-17T10:45:42.297" v="35"/>
          <ac:picMkLst>
            <pc:docMk/>
            <pc:sldMk cId="803311512" sldId="2076136044"/>
            <ac:picMk id="241" creationId="{92FB44BF-6208-4E43-B367-55A62E1D4EC5}"/>
          </ac:picMkLst>
        </pc:picChg>
        <pc:picChg chg="mod">
          <ac:chgData name="Roger Halbheer" userId="a256a7e3-d8e1-4cbe-a365-586ae11378d1" providerId="ADAL" clId="{FC5DC06E-B9A1-4220-93B5-A1BD01C4D7F0}" dt="2022-02-17T10:45:42.297" v="35"/>
          <ac:picMkLst>
            <pc:docMk/>
            <pc:sldMk cId="803311512" sldId="2076136044"/>
            <ac:picMk id="242" creationId="{23C54EED-ADBB-4171-9147-CCE3DB73FECD}"/>
          </ac:picMkLst>
        </pc:picChg>
        <pc:picChg chg="add del mod">
          <ac:chgData name="Roger Halbheer" userId="a256a7e3-d8e1-4cbe-a365-586ae11378d1" providerId="ADAL" clId="{FC5DC06E-B9A1-4220-93B5-A1BD01C4D7F0}" dt="2022-02-17T10:45:51.435" v="38"/>
          <ac:picMkLst>
            <pc:docMk/>
            <pc:sldMk cId="803311512" sldId="2076136044"/>
            <ac:picMk id="255" creationId="{DC3762C3-A0E3-457F-A30F-77E6DE2A2050}"/>
          </ac:picMkLst>
        </pc:picChg>
        <pc:picChg chg="add del mod">
          <ac:chgData name="Roger Halbheer" userId="a256a7e3-d8e1-4cbe-a365-586ae11378d1" providerId="ADAL" clId="{FC5DC06E-B9A1-4220-93B5-A1BD01C4D7F0}" dt="2022-02-17T10:45:51.435" v="38"/>
          <ac:picMkLst>
            <pc:docMk/>
            <pc:sldMk cId="803311512" sldId="2076136044"/>
            <ac:picMk id="256" creationId="{FA99DA6D-8523-4A54-9190-0DD1625EE3FB}"/>
          </ac:picMkLst>
        </pc:picChg>
        <pc:picChg chg="mod">
          <ac:chgData name="Roger Halbheer" userId="a256a7e3-d8e1-4cbe-a365-586ae11378d1" providerId="ADAL" clId="{FC5DC06E-B9A1-4220-93B5-A1BD01C4D7F0}" dt="2022-02-17T10:45:42.297" v="35"/>
          <ac:picMkLst>
            <pc:docMk/>
            <pc:sldMk cId="803311512" sldId="2076136044"/>
            <ac:picMk id="305" creationId="{54A3AE9B-56D9-41C1-A8E6-24A4F9BE534F}"/>
          </ac:picMkLst>
        </pc:picChg>
        <pc:picChg chg="mod">
          <ac:chgData name="Roger Halbheer" userId="a256a7e3-d8e1-4cbe-a365-586ae11378d1" providerId="ADAL" clId="{FC5DC06E-B9A1-4220-93B5-A1BD01C4D7F0}" dt="2022-02-17T10:45:42.297" v="35"/>
          <ac:picMkLst>
            <pc:docMk/>
            <pc:sldMk cId="803311512" sldId="2076136044"/>
            <ac:picMk id="316" creationId="{FDB5A415-5C87-46EB-9B62-000F5FC9B7C3}"/>
          </ac:picMkLst>
        </pc:picChg>
        <pc:picChg chg="add del mod">
          <ac:chgData name="Roger Halbheer" userId="a256a7e3-d8e1-4cbe-a365-586ae11378d1" providerId="ADAL" clId="{FC5DC06E-B9A1-4220-93B5-A1BD01C4D7F0}" dt="2022-02-17T10:45:51.435" v="38"/>
          <ac:picMkLst>
            <pc:docMk/>
            <pc:sldMk cId="803311512" sldId="2076136044"/>
            <ac:picMk id="327" creationId="{47F4C553-7511-4ECB-A6FD-0B52E2E7CE68}"/>
          </ac:picMkLst>
        </pc:picChg>
        <pc:picChg chg="add del mod">
          <ac:chgData name="Roger Halbheer" userId="a256a7e3-d8e1-4cbe-a365-586ae11378d1" providerId="ADAL" clId="{FC5DC06E-B9A1-4220-93B5-A1BD01C4D7F0}" dt="2022-02-17T10:45:51.435" v="38"/>
          <ac:picMkLst>
            <pc:docMk/>
            <pc:sldMk cId="803311512" sldId="2076136044"/>
            <ac:picMk id="330" creationId="{D8835DA4-6CCD-4D34-A9B1-0D1D1631A195}"/>
          </ac:picMkLst>
        </pc:picChg>
        <pc:picChg chg="add mod">
          <ac:chgData name="Roger Halbheer" userId="a256a7e3-d8e1-4cbe-a365-586ae11378d1" providerId="ADAL" clId="{FC5DC06E-B9A1-4220-93B5-A1BD01C4D7F0}" dt="2022-02-17T10:45:51.488" v="39"/>
          <ac:picMkLst>
            <pc:docMk/>
            <pc:sldMk cId="803311512" sldId="2076136044"/>
            <ac:picMk id="344" creationId="{86CB2032-DC67-4919-8528-D6D6EC8F6E02}"/>
          </ac:picMkLst>
        </pc:picChg>
        <pc:picChg chg="mod">
          <ac:chgData name="Roger Halbheer" userId="a256a7e3-d8e1-4cbe-a365-586ae11378d1" providerId="ADAL" clId="{FC5DC06E-B9A1-4220-93B5-A1BD01C4D7F0}" dt="2022-02-17T10:45:51.488" v="39"/>
          <ac:picMkLst>
            <pc:docMk/>
            <pc:sldMk cId="803311512" sldId="2076136044"/>
            <ac:picMk id="346" creationId="{3554EA74-BD87-4E87-8794-C3DD06FFD926}"/>
          </ac:picMkLst>
        </pc:picChg>
        <pc:picChg chg="mod">
          <ac:chgData name="Roger Halbheer" userId="a256a7e3-d8e1-4cbe-a365-586ae11378d1" providerId="ADAL" clId="{FC5DC06E-B9A1-4220-93B5-A1BD01C4D7F0}" dt="2022-02-17T10:45:51.488" v="39"/>
          <ac:picMkLst>
            <pc:docMk/>
            <pc:sldMk cId="803311512" sldId="2076136044"/>
            <ac:picMk id="350" creationId="{FFE4CF2C-9FCE-461E-9C6F-3547EC8D7389}"/>
          </ac:picMkLst>
        </pc:picChg>
        <pc:picChg chg="mod">
          <ac:chgData name="Roger Halbheer" userId="a256a7e3-d8e1-4cbe-a365-586ae11378d1" providerId="ADAL" clId="{FC5DC06E-B9A1-4220-93B5-A1BD01C4D7F0}" dt="2022-02-17T10:45:51.488" v="39"/>
          <ac:picMkLst>
            <pc:docMk/>
            <pc:sldMk cId="803311512" sldId="2076136044"/>
            <ac:picMk id="355" creationId="{9718DA30-87B9-4282-B6CA-F2E703B270B4}"/>
          </ac:picMkLst>
        </pc:picChg>
        <pc:picChg chg="mod">
          <ac:chgData name="Roger Halbheer" userId="a256a7e3-d8e1-4cbe-a365-586ae11378d1" providerId="ADAL" clId="{FC5DC06E-B9A1-4220-93B5-A1BD01C4D7F0}" dt="2022-02-17T10:45:51.488" v="39"/>
          <ac:picMkLst>
            <pc:docMk/>
            <pc:sldMk cId="803311512" sldId="2076136044"/>
            <ac:picMk id="359" creationId="{106B15EC-A370-40B0-B7EA-EE837064C42F}"/>
          </ac:picMkLst>
        </pc:picChg>
        <pc:picChg chg="mod">
          <ac:chgData name="Roger Halbheer" userId="a256a7e3-d8e1-4cbe-a365-586ae11378d1" providerId="ADAL" clId="{FC5DC06E-B9A1-4220-93B5-A1BD01C4D7F0}" dt="2022-02-17T10:45:51.488" v="39"/>
          <ac:picMkLst>
            <pc:docMk/>
            <pc:sldMk cId="803311512" sldId="2076136044"/>
            <ac:picMk id="377" creationId="{B438FF5C-40BD-4A91-B002-9CE0D290626D}"/>
          </ac:picMkLst>
        </pc:picChg>
        <pc:picChg chg="mod">
          <ac:chgData name="Roger Halbheer" userId="a256a7e3-d8e1-4cbe-a365-586ae11378d1" providerId="ADAL" clId="{FC5DC06E-B9A1-4220-93B5-A1BD01C4D7F0}" dt="2022-02-17T10:45:51.488" v="39"/>
          <ac:picMkLst>
            <pc:docMk/>
            <pc:sldMk cId="803311512" sldId="2076136044"/>
            <ac:picMk id="381" creationId="{BF67F90A-8548-4E07-9079-16B55F57CF57}"/>
          </ac:picMkLst>
        </pc:picChg>
        <pc:picChg chg="mod">
          <ac:chgData name="Roger Halbheer" userId="a256a7e3-d8e1-4cbe-a365-586ae11378d1" providerId="ADAL" clId="{FC5DC06E-B9A1-4220-93B5-A1BD01C4D7F0}" dt="2022-02-17T10:45:51.488" v="39"/>
          <ac:picMkLst>
            <pc:docMk/>
            <pc:sldMk cId="803311512" sldId="2076136044"/>
            <ac:picMk id="401" creationId="{1FE7EF8D-6C89-4801-B87A-7E1F51088B0D}"/>
          </ac:picMkLst>
        </pc:picChg>
        <pc:picChg chg="mod">
          <ac:chgData name="Roger Halbheer" userId="a256a7e3-d8e1-4cbe-a365-586ae11378d1" providerId="ADAL" clId="{FC5DC06E-B9A1-4220-93B5-A1BD01C4D7F0}" dt="2022-02-17T10:45:51.488" v="39"/>
          <ac:picMkLst>
            <pc:docMk/>
            <pc:sldMk cId="803311512" sldId="2076136044"/>
            <ac:picMk id="402" creationId="{E7661F60-0AFB-49A7-988C-EF1B67DFDC6D}"/>
          </ac:picMkLst>
        </pc:picChg>
        <pc:picChg chg="mod">
          <ac:chgData name="Roger Halbheer" userId="a256a7e3-d8e1-4cbe-a365-586ae11378d1" providerId="ADAL" clId="{FC5DC06E-B9A1-4220-93B5-A1BD01C4D7F0}" dt="2022-02-17T10:45:51.488" v="39"/>
          <ac:picMkLst>
            <pc:docMk/>
            <pc:sldMk cId="803311512" sldId="2076136044"/>
            <ac:picMk id="403" creationId="{E6084998-B36B-4BEC-99D0-A9EC70B5F5E8}"/>
          </ac:picMkLst>
        </pc:picChg>
        <pc:picChg chg="mod">
          <ac:chgData name="Roger Halbheer" userId="a256a7e3-d8e1-4cbe-a365-586ae11378d1" providerId="ADAL" clId="{FC5DC06E-B9A1-4220-93B5-A1BD01C4D7F0}" dt="2022-02-17T10:45:51.488" v="39"/>
          <ac:picMkLst>
            <pc:docMk/>
            <pc:sldMk cId="803311512" sldId="2076136044"/>
            <ac:picMk id="404" creationId="{55F8E6C3-B438-47C3-AAB3-E4C10BF585C9}"/>
          </ac:picMkLst>
        </pc:picChg>
        <pc:picChg chg="mod">
          <ac:chgData name="Roger Halbheer" userId="a256a7e3-d8e1-4cbe-a365-586ae11378d1" providerId="ADAL" clId="{FC5DC06E-B9A1-4220-93B5-A1BD01C4D7F0}" dt="2022-02-17T10:45:51.488" v="39"/>
          <ac:picMkLst>
            <pc:docMk/>
            <pc:sldMk cId="803311512" sldId="2076136044"/>
            <ac:picMk id="406" creationId="{C95DEAF9-172E-49AC-BBE5-772D501CE1D8}"/>
          </ac:picMkLst>
        </pc:picChg>
        <pc:picChg chg="mod">
          <ac:chgData name="Roger Halbheer" userId="a256a7e3-d8e1-4cbe-a365-586ae11378d1" providerId="ADAL" clId="{FC5DC06E-B9A1-4220-93B5-A1BD01C4D7F0}" dt="2022-02-17T10:45:51.488" v="39"/>
          <ac:picMkLst>
            <pc:docMk/>
            <pc:sldMk cId="803311512" sldId="2076136044"/>
            <ac:picMk id="407" creationId="{69BC7EAB-EE13-4F75-AC50-CF04EB7FFC19}"/>
          </ac:picMkLst>
        </pc:picChg>
        <pc:picChg chg="mod">
          <ac:chgData name="Roger Halbheer" userId="a256a7e3-d8e1-4cbe-a365-586ae11378d1" providerId="ADAL" clId="{FC5DC06E-B9A1-4220-93B5-A1BD01C4D7F0}" dt="2022-02-17T10:45:51.488" v="39"/>
          <ac:picMkLst>
            <pc:docMk/>
            <pc:sldMk cId="803311512" sldId="2076136044"/>
            <ac:picMk id="408" creationId="{B3ADEAED-D068-4787-B84C-3AD97DAFCF78}"/>
          </ac:picMkLst>
        </pc:picChg>
        <pc:picChg chg="mod">
          <ac:chgData name="Roger Halbheer" userId="a256a7e3-d8e1-4cbe-a365-586ae11378d1" providerId="ADAL" clId="{FC5DC06E-B9A1-4220-93B5-A1BD01C4D7F0}" dt="2022-02-17T10:45:51.488" v="39"/>
          <ac:picMkLst>
            <pc:docMk/>
            <pc:sldMk cId="803311512" sldId="2076136044"/>
            <ac:picMk id="409" creationId="{81E1F9FF-6052-4912-9C78-3A5B04925650}"/>
          </ac:picMkLst>
        </pc:picChg>
        <pc:picChg chg="del">
          <ac:chgData name="Roger Halbheer" userId="a256a7e3-d8e1-4cbe-a365-586ae11378d1" providerId="ADAL" clId="{FC5DC06E-B9A1-4220-93B5-A1BD01C4D7F0}" dt="2022-02-17T10:45:20.544" v="33" actId="478"/>
          <ac:picMkLst>
            <pc:docMk/>
            <pc:sldMk cId="803311512" sldId="2076136044"/>
            <ac:picMk id="423" creationId="{8EB3601E-2EDA-4EFE-899D-2AEF4B3CF212}"/>
          </ac:picMkLst>
        </pc:picChg>
        <pc:picChg chg="del">
          <ac:chgData name="Roger Halbheer" userId="a256a7e3-d8e1-4cbe-a365-586ae11378d1" providerId="ADAL" clId="{FC5DC06E-B9A1-4220-93B5-A1BD01C4D7F0}" dt="2022-02-17T10:45:20.544" v="33" actId="478"/>
          <ac:picMkLst>
            <pc:docMk/>
            <pc:sldMk cId="803311512" sldId="2076136044"/>
            <ac:picMk id="499" creationId="{7057E3A9-F22B-4549-B952-50E3A27B74A4}"/>
          </ac:picMkLst>
        </pc:picChg>
        <pc:picChg chg="add mod">
          <ac:chgData name="Roger Halbheer" userId="a256a7e3-d8e1-4cbe-a365-586ae11378d1" providerId="ADAL" clId="{FC5DC06E-B9A1-4220-93B5-A1BD01C4D7F0}" dt="2022-02-17T10:45:51.488" v="39"/>
          <ac:picMkLst>
            <pc:docMk/>
            <pc:sldMk cId="803311512" sldId="2076136044"/>
            <ac:picMk id="524" creationId="{7524863C-5DDF-43D1-842A-706F4CFAE54B}"/>
          </ac:picMkLst>
        </pc:picChg>
        <pc:picChg chg="add mod">
          <ac:chgData name="Roger Halbheer" userId="a256a7e3-d8e1-4cbe-a365-586ae11378d1" providerId="ADAL" clId="{FC5DC06E-B9A1-4220-93B5-A1BD01C4D7F0}" dt="2022-02-17T10:45:51.488" v="39"/>
          <ac:picMkLst>
            <pc:docMk/>
            <pc:sldMk cId="803311512" sldId="2076136044"/>
            <ac:picMk id="525" creationId="{82B6B546-CD57-412A-8BE1-27769FDDC91B}"/>
          </ac:picMkLst>
        </pc:picChg>
        <pc:picChg chg="mod">
          <ac:chgData name="Roger Halbheer" userId="a256a7e3-d8e1-4cbe-a365-586ae11378d1" providerId="ADAL" clId="{FC5DC06E-B9A1-4220-93B5-A1BD01C4D7F0}" dt="2022-02-17T10:45:51.488" v="39"/>
          <ac:picMkLst>
            <pc:docMk/>
            <pc:sldMk cId="803311512" sldId="2076136044"/>
            <ac:picMk id="602" creationId="{4B4D8FC3-4802-4B9C-BE58-59916703D767}"/>
          </ac:picMkLst>
        </pc:picChg>
        <pc:picChg chg="del">
          <ac:chgData name="Roger Halbheer" userId="a256a7e3-d8e1-4cbe-a365-586ae11378d1" providerId="ADAL" clId="{FC5DC06E-B9A1-4220-93B5-A1BD01C4D7F0}" dt="2022-02-17T10:45:20.544" v="33" actId="478"/>
          <ac:picMkLst>
            <pc:docMk/>
            <pc:sldMk cId="803311512" sldId="2076136044"/>
            <ac:picMk id="609" creationId="{03C2865F-42AD-43AA-8C3B-8A844B89C15F}"/>
          </ac:picMkLst>
        </pc:picChg>
        <pc:picChg chg="del">
          <ac:chgData name="Roger Halbheer" userId="a256a7e3-d8e1-4cbe-a365-586ae11378d1" providerId="ADAL" clId="{FC5DC06E-B9A1-4220-93B5-A1BD01C4D7F0}" dt="2022-02-17T10:45:20.544" v="33" actId="478"/>
          <ac:picMkLst>
            <pc:docMk/>
            <pc:sldMk cId="803311512" sldId="2076136044"/>
            <ac:picMk id="610" creationId="{6CDCF058-8856-46B2-9B22-C840900C8799}"/>
          </ac:picMkLst>
        </pc:picChg>
        <pc:picChg chg="mod">
          <ac:chgData name="Roger Halbheer" userId="a256a7e3-d8e1-4cbe-a365-586ae11378d1" providerId="ADAL" clId="{FC5DC06E-B9A1-4220-93B5-A1BD01C4D7F0}" dt="2022-02-17T10:45:51.488" v="39"/>
          <ac:picMkLst>
            <pc:docMk/>
            <pc:sldMk cId="803311512" sldId="2076136044"/>
            <ac:picMk id="645" creationId="{D00B82F1-8E11-428E-BB72-0859C24A0DAD}"/>
          </ac:picMkLst>
        </pc:picChg>
        <pc:picChg chg="add mod">
          <ac:chgData name="Roger Halbheer" userId="a256a7e3-d8e1-4cbe-a365-586ae11378d1" providerId="ADAL" clId="{FC5DC06E-B9A1-4220-93B5-A1BD01C4D7F0}" dt="2022-02-17T10:45:51.488" v="39"/>
          <ac:picMkLst>
            <pc:docMk/>
            <pc:sldMk cId="803311512" sldId="2076136044"/>
            <ac:picMk id="656" creationId="{6FC6E746-EBEC-40CF-8894-CAF42D31CDCE}"/>
          </ac:picMkLst>
        </pc:picChg>
        <pc:picChg chg="add mod">
          <ac:chgData name="Roger Halbheer" userId="a256a7e3-d8e1-4cbe-a365-586ae11378d1" providerId="ADAL" clId="{FC5DC06E-B9A1-4220-93B5-A1BD01C4D7F0}" dt="2022-02-17T10:45:51.488" v="39"/>
          <ac:picMkLst>
            <pc:docMk/>
            <pc:sldMk cId="803311512" sldId="2076136044"/>
            <ac:picMk id="659" creationId="{98EDD3D6-2501-4CF4-B77A-2984E24A3660}"/>
          </ac:picMkLst>
        </pc:picChg>
        <pc:cxnChg chg="add del mod">
          <ac:chgData name="Roger Halbheer" userId="a256a7e3-d8e1-4cbe-a365-586ae11378d1" providerId="ADAL" clId="{FC5DC06E-B9A1-4220-93B5-A1BD01C4D7F0}" dt="2022-02-17T10:45:51.435" v="38"/>
          <ac:cxnSpMkLst>
            <pc:docMk/>
            <pc:sldMk cId="803311512" sldId="2076136044"/>
            <ac:cxnSpMk id="173" creationId="{FE63C037-54A5-4126-93A6-2C1654C3B0EB}"/>
          </ac:cxnSpMkLst>
        </pc:cxnChg>
        <pc:cxnChg chg="add del mod">
          <ac:chgData name="Roger Halbheer" userId="a256a7e3-d8e1-4cbe-a365-586ae11378d1" providerId="ADAL" clId="{FC5DC06E-B9A1-4220-93B5-A1BD01C4D7F0}" dt="2022-02-17T10:45:51.435" v="38"/>
          <ac:cxnSpMkLst>
            <pc:docMk/>
            <pc:sldMk cId="803311512" sldId="2076136044"/>
            <ac:cxnSpMk id="174" creationId="{1E561F21-0B0C-45F3-B387-ACBEDB0C7FED}"/>
          </ac:cxnSpMkLst>
        </pc:cxnChg>
        <pc:cxnChg chg="add del mod">
          <ac:chgData name="Roger Halbheer" userId="a256a7e3-d8e1-4cbe-a365-586ae11378d1" providerId="ADAL" clId="{FC5DC06E-B9A1-4220-93B5-A1BD01C4D7F0}" dt="2022-02-17T10:45:51.435" v="38"/>
          <ac:cxnSpMkLst>
            <pc:docMk/>
            <pc:sldMk cId="803311512" sldId="2076136044"/>
            <ac:cxnSpMk id="175" creationId="{6CFB828F-48FF-431D-81BF-39E883276A5E}"/>
          </ac:cxnSpMkLst>
        </pc:cxnChg>
        <pc:cxnChg chg="add del mod">
          <ac:chgData name="Roger Halbheer" userId="a256a7e3-d8e1-4cbe-a365-586ae11378d1" providerId="ADAL" clId="{FC5DC06E-B9A1-4220-93B5-A1BD01C4D7F0}" dt="2022-02-17T10:45:51.435" v="38"/>
          <ac:cxnSpMkLst>
            <pc:docMk/>
            <pc:sldMk cId="803311512" sldId="2076136044"/>
            <ac:cxnSpMk id="176" creationId="{BF730106-4AA9-4823-9F7B-815BDD8E4541}"/>
          </ac:cxnSpMkLst>
        </pc:cxnChg>
        <pc:cxnChg chg="add del mod">
          <ac:chgData name="Roger Halbheer" userId="a256a7e3-d8e1-4cbe-a365-586ae11378d1" providerId="ADAL" clId="{FC5DC06E-B9A1-4220-93B5-A1BD01C4D7F0}" dt="2022-02-17T10:45:51.435" v="38"/>
          <ac:cxnSpMkLst>
            <pc:docMk/>
            <pc:sldMk cId="803311512" sldId="2076136044"/>
            <ac:cxnSpMk id="196" creationId="{435E5CDB-1A6C-4202-9327-DC984A978514}"/>
          </ac:cxnSpMkLst>
        </pc:cxnChg>
        <pc:cxnChg chg="add del mod">
          <ac:chgData name="Roger Halbheer" userId="a256a7e3-d8e1-4cbe-a365-586ae11378d1" providerId="ADAL" clId="{FC5DC06E-B9A1-4220-93B5-A1BD01C4D7F0}" dt="2022-02-17T10:45:51.435" v="38"/>
          <ac:cxnSpMkLst>
            <pc:docMk/>
            <pc:sldMk cId="803311512" sldId="2076136044"/>
            <ac:cxnSpMk id="197" creationId="{50A79BC8-FEBD-4C90-BC7D-32B8C300227C}"/>
          </ac:cxnSpMkLst>
        </pc:cxnChg>
        <pc:cxnChg chg="add del mod">
          <ac:chgData name="Roger Halbheer" userId="a256a7e3-d8e1-4cbe-a365-586ae11378d1" providerId="ADAL" clId="{FC5DC06E-B9A1-4220-93B5-A1BD01C4D7F0}" dt="2022-02-17T10:45:51.435" v="38"/>
          <ac:cxnSpMkLst>
            <pc:docMk/>
            <pc:sldMk cId="803311512" sldId="2076136044"/>
            <ac:cxnSpMk id="198" creationId="{A54756E1-A7D0-455B-BD78-58FCCC791D17}"/>
          </ac:cxnSpMkLst>
        </pc:cxnChg>
        <pc:cxnChg chg="add del mod">
          <ac:chgData name="Roger Halbheer" userId="a256a7e3-d8e1-4cbe-a365-586ae11378d1" providerId="ADAL" clId="{FC5DC06E-B9A1-4220-93B5-A1BD01C4D7F0}" dt="2022-02-17T10:45:51.435" v="38"/>
          <ac:cxnSpMkLst>
            <pc:docMk/>
            <pc:sldMk cId="803311512" sldId="2076136044"/>
            <ac:cxnSpMk id="199" creationId="{FA08AFB5-F293-4C7E-AA3A-BB7321FB66F8}"/>
          </ac:cxnSpMkLst>
        </pc:cxnChg>
        <pc:cxnChg chg="add del mod">
          <ac:chgData name="Roger Halbheer" userId="a256a7e3-d8e1-4cbe-a365-586ae11378d1" providerId="ADAL" clId="{FC5DC06E-B9A1-4220-93B5-A1BD01C4D7F0}" dt="2022-02-17T10:45:51.435" v="38"/>
          <ac:cxnSpMkLst>
            <pc:docMk/>
            <pc:sldMk cId="803311512" sldId="2076136044"/>
            <ac:cxnSpMk id="200" creationId="{5DB3DB93-679E-4AA4-B074-0BBBDF1236CB}"/>
          </ac:cxnSpMkLst>
        </pc:cxnChg>
        <pc:cxnChg chg="add del mod">
          <ac:chgData name="Roger Halbheer" userId="a256a7e3-d8e1-4cbe-a365-586ae11378d1" providerId="ADAL" clId="{FC5DC06E-B9A1-4220-93B5-A1BD01C4D7F0}" dt="2022-02-17T10:45:51.435" v="38"/>
          <ac:cxnSpMkLst>
            <pc:docMk/>
            <pc:sldMk cId="803311512" sldId="2076136044"/>
            <ac:cxnSpMk id="201" creationId="{723098D5-7380-48DE-ABD4-8BDF520EDC8C}"/>
          </ac:cxnSpMkLst>
        </pc:cxnChg>
        <pc:cxnChg chg="add del mod">
          <ac:chgData name="Roger Halbheer" userId="a256a7e3-d8e1-4cbe-a365-586ae11378d1" providerId="ADAL" clId="{FC5DC06E-B9A1-4220-93B5-A1BD01C4D7F0}" dt="2022-02-17T10:45:51.435" v="38"/>
          <ac:cxnSpMkLst>
            <pc:docMk/>
            <pc:sldMk cId="803311512" sldId="2076136044"/>
            <ac:cxnSpMk id="202" creationId="{F6FBBBF9-9E64-4013-97B0-34DB4D64DD8F}"/>
          </ac:cxnSpMkLst>
        </pc:cxnChg>
        <pc:cxnChg chg="add del mod">
          <ac:chgData name="Roger Halbheer" userId="a256a7e3-d8e1-4cbe-a365-586ae11378d1" providerId="ADAL" clId="{FC5DC06E-B9A1-4220-93B5-A1BD01C4D7F0}" dt="2022-02-17T10:45:51.435" v="38"/>
          <ac:cxnSpMkLst>
            <pc:docMk/>
            <pc:sldMk cId="803311512" sldId="2076136044"/>
            <ac:cxnSpMk id="231" creationId="{D698CAA2-23BD-4C17-B774-666937992827}"/>
          </ac:cxnSpMkLst>
        </pc:cxnChg>
        <pc:cxnChg chg="add del mod">
          <ac:chgData name="Roger Halbheer" userId="a256a7e3-d8e1-4cbe-a365-586ae11378d1" providerId="ADAL" clId="{FC5DC06E-B9A1-4220-93B5-A1BD01C4D7F0}" dt="2022-02-17T10:45:51.435" v="38"/>
          <ac:cxnSpMkLst>
            <pc:docMk/>
            <pc:sldMk cId="803311512" sldId="2076136044"/>
            <ac:cxnSpMk id="248" creationId="{3EE905F5-0DFE-4A45-9151-D94F62EF92E4}"/>
          </ac:cxnSpMkLst>
        </pc:cxnChg>
        <pc:cxnChg chg="add del mod">
          <ac:chgData name="Roger Halbheer" userId="a256a7e3-d8e1-4cbe-a365-586ae11378d1" providerId="ADAL" clId="{FC5DC06E-B9A1-4220-93B5-A1BD01C4D7F0}" dt="2022-02-17T10:45:51.435" v="38"/>
          <ac:cxnSpMkLst>
            <pc:docMk/>
            <pc:sldMk cId="803311512" sldId="2076136044"/>
            <ac:cxnSpMk id="252" creationId="{508F7824-670E-4CC1-B35E-721A0953A06E}"/>
          </ac:cxnSpMkLst>
        </pc:cxnChg>
        <pc:cxnChg chg="add del mod">
          <ac:chgData name="Roger Halbheer" userId="a256a7e3-d8e1-4cbe-a365-586ae11378d1" providerId="ADAL" clId="{FC5DC06E-B9A1-4220-93B5-A1BD01C4D7F0}" dt="2022-02-17T10:45:51.435" v="38"/>
          <ac:cxnSpMkLst>
            <pc:docMk/>
            <pc:sldMk cId="803311512" sldId="2076136044"/>
            <ac:cxnSpMk id="261" creationId="{2EC6E434-E1C3-4F2C-8DD7-B5A6DA97AD6B}"/>
          </ac:cxnSpMkLst>
        </pc:cxnChg>
        <pc:cxnChg chg="mod">
          <ac:chgData name="Roger Halbheer" userId="a256a7e3-d8e1-4cbe-a365-586ae11378d1" providerId="ADAL" clId="{FC5DC06E-B9A1-4220-93B5-A1BD01C4D7F0}" dt="2022-02-17T10:45:42.297" v="35"/>
          <ac:cxnSpMkLst>
            <pc:docMk/>
            <pc:sldMk cId="803311512" sldId="2076136044"/>
            <ac:cxnSpMk id="282" creationId="{FE8B8936-5543-44B6-B2EA-E3EEAC62FFBA}"/>
          </ac:cxnSpMkLst>
        </pc:cxnChg>
        <pc:cxnChg chg="mod">
          <ac:chgData name="Roger Halbheer" userId="a256a7e3-d8e1-4cbe-a365-586ae11378d1" providerId="ADAL" clId="{FC5DC06E-B9A1-4220-93B5-A1BD01C4D7F0}" dt="2022-02-17T10:45:42.297" v="35"/>
          <ac:cxnSpMkLst>
            <pc:docMk/>
            <pc:sldMk cId="803311512" sldId="2076136044"/>
            <ac:cxnSpMk id="294" creationId="{B44F96D7-C5C3-4344-B6C7-194527EADD0A}"/>
          </ac:cxnSpMkLst>
        </pc:cxnChg>
        <pc:cxnChg chg="add del mod">
          <ac:chgData name="Roger Halbheer" userId="a256a7e3-d8e1-4cbe-a365-586ae11378d1" providerId="ADAL" clId="{FC5DC06E-B9A1-4220-93B5-A1BD01C4D7F0}" dt="2022-02-17T10:45:51.435" v="38"/>
          <ac:cxnSpMkLst>
            <pc:docMk/>
            <pc:sldMk cId="803311512" sldId="2076136044"/>
            <ac:cxnSpMk id="326" creationId="{F2A36E67-4E31-4210-9994-321940D39ADE}"/>
          </ac:cxnSpMkLst>
        </pc:cxnChg>
        <pc:cxnChg chg="add del mod">
          <ac:chgData name="Roger Halbheer" userId="a256a7e3-d8e1-4cbe-a365-586ae11378d1" providerId="ADAL" clId="{FC5DC06E-B9A1-4220-93B5-A1BD01C4D7F0}" dt="2022-02-17T10:45:51.435" v="38"/>
          <ac:cxnSpMkLst>
            <pc:docMk/>
            <pc:sldMk cId="803311512" sldId="2076136044"/>
            <ac:cxnSpMk id="329" creationId="{E1575D51-492E-4FFD-8874-676A32F56B8C}"/>
          </ac:cxnSpMkLst>
        </pc:cxnChg>
        <pc:cxnChg chg="add mod">
          <ac:chgData name="Roger Halbheer" userId="a256a7e3-d8e1-4cbe-a365-586ae11378d1" providerId="ADAL" clId="{FC5DC06E-B9A1-4220-93B5-A1BD01C4D7F0}" dt="2022-02-17T10:45:51.488" v="39"/>
          <ac:cxnSpMkLst>
            <pc:docMk/>
            <pc:sldMk cId="803311512" sldId="2076136044"/>
            <ac:cxnSpMk id="340" creationId="{57EA5F5C-C4B4-4BA2-A047-DBBCCD8FBFEA}"/>
          </ac:cxnSpMkLst>
        </pc:cxnChg>
        <pc:cxnChg chg="add mod">
          <ac:chgData name="Roger Halbheer" userId="a256a7e3-d8e1-4cbe-a365-586ae11378d1" providerId="ADAL" clId="{FC5DC06E-B9A1-4220-93B5-A1BD01C4D7F0}" dt="2022-02-17T10:45:51.488" v="39"/>
          <ac:cxnSpMkLst>
            <pc:docMk/>
            <pc:sldMk cId="803311512" sldId="2076136044"/>
            <ac:cxnSpMk id="341" creationId="{47C1D94E-8E1D-49A6-9A7D-5B43F8F200CE}"/>
          </ac:cxnSpMkLst>
        </pc:cxnChg>
        <pc:cxnChg chg="add mod">
          <ac:chgData name="Roger Halbheer" userId="a256a7e3-d8e1-4cbe-a365-586ae11378d1" providerId="ADAL" clId="{FC5DC06E-B9A1-4220-93B5-A1BD01C4D7F0}" dt="2022-02-17T10:45:51.488" v="39"/>
          <ac:cxnSpMkLst>
            <pc:docMk/>
            <pc:sldMk cId="803311512" sldId="2076136044"/>
            <ac:cxnSpMk id="342" creationId="{2A226B3C-28D5-4801-ABA9-AA69B1FD9403}"/>
          </ac:cxnSpMkLst>
        </pc:cxnChg>
        <pc:cxnChg chg="add mod">
          <ac:chgData name="Roger Halbheer" userId="a256a7e3-d8e1-4cbe-a365-586ae11378d1" providerId="ADAL" clId="{FC5DC06E-B9A1-4220-93B5-A1BD01C4D7F0}" dt="2022-02-17T10:45:51.488" v="39"/>
          <ac:cxnSpMkLst>
            <pc:docMk/>
            <pc:sldMk cId="803311512" sldId="2076136044"/>
            <ac:cxnSpMk id="343" creationId="{AA79CF0B-6639-4715-B9E5-C2891AFA140F}"/>
          </ac:cxnSpMkLst>
        </pc:cxnChg>
        <pc:cxnChg chg="add mod">
          <ac:chgData name="Roger Halbheer" userId="a256a7e3-d8e1-4cbe-a365-586ae11378d1" providerId="ADAL" clId="{FC5DC06E-B9A1-4220-93B5-A1BD01C4D7F0}" dt="2022-02-17T10:45:51.488" v="39"/>
          <ac:cxnSpMkLst>
            <pc:docMk/>
            <pc:sldMk cId="803311512" sldId="2076136044"/>
            <ac:cxnSpMk id="363" creationId="{DBC979FC-5F07-4673-9F4B-0660392BF758}"/>
          </ac:cxnSpMkLst>
        </pc:cxnChg>
        <pc:cxnChg chg="add mod">
          <ac:chgData name="Roger Halbheer" userId="a256a7e3-d8e1-4cbe-a365-586ae11378d1" providerId="ADAL" clId="{FC5DC06E-B9A1-4220-93B5-A1BD01C4D7F0}" dt="2022-02-17T10:45:51.488" v="39"/>
          <ac:cxnSpMkLst>
            <pc:docMk/>
            <pc:sldMk cId="803311512" sldId="2076136044"/>
            <ac:cxnSpMk id="364" creationId="{C6E9B4CB-534E-40D2-AC71-5F030D8C9754}"/>
          </ac:cxnSpMkLst>
        </pc:cxnChg>
        <pc:cxnChg chg="add mod">
          <ac:chgData name="Roger Halbheer" userId="a256a7e3-d8e1-4cbe-a365-586ae11378d1" providerId="ADAL" clId="{FC5DC06E-B9A1-4220-93B5-A1BD01C4D7F0}" dt="2022-02-17T10:45:51.488" v="39"/>
          <ac:cxnSpMkLst>
            <pc:docMk/>
            <pc:sldMk cId="803311512" sldId="2076136044"/>
            <ac:cxnSpMk id="365" creationId="{EAF1E893-B43E-4E2B-BC14-18E452BBB1B0}"/>
          </ac:cxnSpMkLst>
        </pc:cxnChg>
        <pc:cxnChg chg="add mod">
          <ac:chgData name="Roger Halbheer" userId="a256a7e3-d8e1-4cbe-a365-586ae11378d1" providerId="ADAL" clId="{FC5DC06E-B9A1-4220-93B5-A1BD01C4D7F0}" dt="2022-02-17T10:45:51.488" v="39"/>
          <ac:cxnSpMkLst>
            <pc:docMk/>
            <pc:sldMk cId="803311512" sldId="2076136044"/>
            <ac:cxnSpMk id="366" creationId="{B935E7A5-6A1D-49F9-AC44-C65C328979D0}"/>
          </ac:cxnSpMkLst>
        </pc:cxnChg>
        <pc:cxnChg chg="add mod">
          <ac:chgData name="Roger Halbheer" userId="a256a7e3-d8e1-4cbe-a365-586ae11378d1" providerId="ADAL" clId="{FC5DC06E-B9A1-4220-93B5-A1BD01C4D7F0}" dt="2022-02-17T10:45:51.488" v="39"/>
          <ac:cxnSpMkLst>
            <pc:docMk/>
            <pc:sldMk cId="803311512" sldId="2076136044"/>
            <ac:cxnSpMk id="367" creationId="{C7695659-AE26-47C1-9017-894B4979D14C}"/>
          </ac:cxnSpMkLst>
        </pc:cxnChg>
        <pc:cxnChg chg="add mod">
          <ac:chgData name="Roger Halbheer" userId="a256a7e3-d8e1-4cbe-a365-586ae11378d1" providerId="ADAL" clId="{FC5DC06E-B9A1-4220-93B5-A1BD01C4D7F0}" dt="2022-02-17T10:45:51.488" v="39"/>
          <ac:cxnSpMkLst>
            <pc:docMk/>
            <pc:sldMk cId="803311512" sldId="2076136044"/>
            <ac:cxnSpMk id="368" creationId="{98A9618A-0B6F-4AE2-B05C-D9A24A527544}"/>
          </ac:cxnSpMkLst>
        </pc:cxnChg>
        <pc:cxnChg chg="add mod">
          <ac:chgData name="Roger Halbheer" userId="a256a7e3-d8e1-4cbe-a365-586ae11378d1" providerId="ADAL" clId="{FC5DC06E-B9A1-4220-93B5-A1BD01C4D7F0}" dt="2022-02-17T10:45:51.488" v="39"/>
          <ac:cxnSpMkLst>
            <pc:docMk/>
            <pc:sldMk cId="803311512" sldId="2076136044"/>
            <ac:cxnSpMk id="369" creationId="{3640A631-6F4A-4827-B4DD-2497B212F986}"/>
          </ac:cxnSpMkLst>
        </pc:cxnChg>
        <pc:cxnChg chg="add mod">
          <ac:chgData name="Roger Halbheer" userId="a256a7e3-d8e1-4cbe-a365-586ae11378d1" providerId="ADAL" clId="{FC5DC06E-B9A1-4220-93B5-A1BD01C4D7F0}" dt="2022-02-17T10:45:51.488" v="39"/>
          <ac:cxnSpMkLst>
            <pc:docMk/>
            <pc:sldMk cId="803311512" sldId="2076136044"/>
            <ac:cxnSpMk id="398" creationId="{B819E0D4-822B-419D-81AD-8223B0E866CC}"/>
          </ac:cxnSpMkLst>
        </pc:cxnChg>
        <pc:cxnChg chg="del">
          <ac:chgData name="Roger Halbheer" userId="a256a7e3-d8e1-4cbe-a365-586ae11378d1" providerId="ADAL" clId="{FC5DC06E-B9A1-4220-93B5-A1BD01C4D7F0}" dt="2022-02-17T10:45:20.544" v="33" actId="478"/>
          <ac:cxnSpMkLst>
            <pc:docMk/>
            <pc:sldMk cId="803311512" sldId="2076136044"/>
            <ac:cxnSpMk id="419" creationId="{9E2D7074-0E79-4C26-8C28-9A0290347097}"/>
          </ac:cxnSpMkLst>
        </pc:cxnChg>
        <pc:cxnChg chg="del">
          <ac:chgData name="Roger Halbheer" userId="a256a7e3-d8e1-4cbe-a365-586ae11378d1" providerId="ADAL" clId="{FC5DC06E-B9A1-4220-93B5-A1BD01C4D7F0}" dt="2022-02-17T10:45:20.544" v="33" actId="478"/>
          <ac:cxnSpMkLst>
            <pc:docMk/>
            <pc:sldMk cId="803311512" sldId="2076136044"/>
            <ac:cxnSpMk id="420" creationId="{79519B24-6FFB-4838-9ED0-E923C4306EE3}"/>
          </ac:cxnSpMkLst>
        </pc:cxnChg>
        <pc:cxnChg chg="del">
          <ac:chgData name="Roger Halbheer" userId="a256a7e3-d8e1-4cbe-a365-586ae11378d1" providerId="ADAL" clId="{FC5DC06E-B9A1-4220-93B5-A1BD01C4D7F0}" dt="2022-02-17T10:45:20.544" v="33" actId="478"/>
          <ac:cxnSpMkLst>
            <pc:docMk/>
            <pc:sldMk cId="803311512" sldId="2076136044"/>
            <ac:cxnSpMk id="421" creationId="{DBE0312A-7483-4768-8C62-913FFFBF3F40}"/>
          </ac:cxnSpMkLst>
        </pc:cxnChg>
        <pc:cxnChg chg="del">
          <ac:chgData name="Roger Halbheer" userId="a256a7e3-d8e1-4cbe-a365-586ae11378d1" providerId="ADAL" clId="{FC5DC06E-B9A1-4220-93B5-A1BD01C4D7F0}" dt="2022-02-17T10:45:20.544" v="33" actId="478"/>
          <ac:cxnSpMkLst>
            <pc:docMk/>
            <pc:sldMk cId="803311512" sldId="2076136044"/>
            <ac:cxnSpMk id="422" creationId="{A51DEEAC-6814-4DB0-9F2B-DB92C4B664CB}"/>
          </ac:cxnSpMkLst>
        </pc:cxnChg>
        <pc:cxnChg chg="del">
          <ac:chgData name="Roger Halbheer" userId="a256a7e3-d8e1-4cbe-a365-586ae11378d1" providerId="ADAL" clId="{FC5DC06E-B9A1-4220-93B5-A1BD01C4D7F0}" dt="2022-02-17T10:45:20.544" v="33" actId="478"/>
          <ac:cxnSpMkLst>
            <pc:docMk/>
            <pc:sldMk cId="803311512" sldId="2076136044"/>
            <ac:cxnSpMk id="442" creationId="{E381B561-76F3-4243-81C3-304CFE225F05}"/>
          </ac:cxnSpMkLst>
        </pc:cxnChg>
        <pc:cxnChg chg="del">
          <ac:chgData name="Roger Halbheer" userId="a256a7e3-d8e1-4cbe-a365-586ae11378d1" providerId="ADAL" clId="{FC5DC06E-B9A1-4220-93B5-A1BD01C4D7F0}" dt="2022-02-17T10:45:20.544" v="33" actId="478"/>
          <ac:cxnSpMkLst>
            <pc:docMk/>
            <pc:sldMk cId="803311512" sldId="2076136044"/>
            <ac:cxnSpMk id="443" creationId="{B1F6287F-E43B-45EF-801B-706208DB8B6A}"/>
          </ac:cxnSpMkLst>
        </pc:cxnChg>
        <pc:cxnChg chg="del">
          <ac:chgData name="Roger Halbheer" userId="a256a7e3-d8e1-4cbe-a365-586ae11378d1" providerId="ADAL" clId="{FC5DC06E-B9A1-4220-93B5-A1BD01C4D7F0}" dt="2022-02-17T10:45:20.544" v="33" actId="478"/>
          <ac:cxnSpMkLst>
            <pc:docMk/>
            <pc:sldMk cId="803311512" sldId="2076136044"/>
            <ac:cxnSpMk id="444" creationId="{DCDF0D7F-9967-4942-86DF-47CE231E824B}"/>
          </ac:cxnSpMkLst>
        </pc:cxnChg>
        <pc:cxnChg chg="del">
          <ac:chgData name="Roger Halbheer" userId="a256a7e3-d8e1-4cbe-a365-586ae11378d1" providerId="ADAL" clId="{FC5DC06E-B9A1-4220-93B5-A1BD01C4D7F0}" dt="2022-02-17T10:45:20.544" v="33" actId="478"/>
          <ac:cxnSpMkLst>
            <pc:docMk/>
            <pc:sldMk cId="803311512" sldId="2076136044"/>
            <ac:cxnSpMk id="445" creationId="{EB4166E2-2E74-48B9-B7C5-42BFE0C89C9C}"/>
          </ac:cxnSpMkLst>
        </pc:cxnChg>
        <pc:cxnChg chg="del">
          <ac:chgData name="Roger Halbheer" userId="a256a7e3-d8e1-4cbe-a365-586ae11378d1" providerId="ADAL" clId="{FC5DC06E-B9A1-4220-93B5-A1BD01C4D7F0}" dt="2022-02-17T10:45:20.544" v="33" actId="478"/>
          <ac:cxnSpMkLst>
            <pc:docMk/>
            <pc:sldMk cId="803311512" sldId="2076136044"/>
            <ac:cxnSpMk id="446" creationId="{74E2CBB3-2E78-4F9F-81F6-61148AE3E9A7}"/>
          </ac:cxnSpMkLst>
        </pc:cxnChg>
        <pc:cxnChg chg="del">
          <ac:chgData name="Roger Halbheer" userId="a256a7e3-d8e1-4cbe-a365-586ae11378d1" providerId="ADAL" clId="{FC5DC06E-B9A1-4220-93B5-A1BD01C4D7F0}" dt="2022-02-17T10:45:20.544" v="33" actId="478"/>
          <ac:cxnSpMkLst>
            <pc:docMk/>
            <pc:sldMk cId="803311512" sldId="2076136044"/>
            <ac:cxnSpMk id="447" creationId="{9F929B12-B5CD-4123-98D0-884759DAD5EB}"/>
          </ac:cxnSpMkLst>
        </pc:cxnChg>
        <pc:cxnChg chg="del">
          <ac:chgData name="Roger Halbheer" userId="a256a7e3-d8e1-4cbe-a365-586ae11378d1" providerId="ADAL" clId="{FC5DC06E-B9A1-4220-93B5-A1BD01C4D7F0}" dt="2022-02-17T10:45:20.544" v="33" actId="478"/>
          <ac:cxnSpMkLst>
            <pc:docMk/>
            <pc:sldMk cId="803311512" sldId="2076136044"/>
            <ac:cxnSpMk id="448" creationId="{40BE126B-7DD0-40B3-90B7-A50579A1F239}"/>
          </ac:cxnSpMkLst>
        </pc:cxnChg>
        <pc:cxnChg chg="del">
          <ac:chgData name="Roger Halbheer" userId="a256a7e3-d8e1-4cbe-a365-586ae11378d1" providerId="ADAL" clId="{FC5DC06E-B9A1-4220-93B5-A1BD01C4D7F0}" dt="2022-02-17T10:45:20.544" v="33" actId="478"/>
          <ac:cxnSpMkLst>
            <pc:docMk/>
            <pc:sldMk cId="803311512" sldId="2076136044"/>
            <ac:cxnSpMk id="477" creationId="{0C9C5D87-D3E5-441F-A48F-9C02963FB2D4}"/>
          </ac:cxnSpMkLst>
        </pc:cxnChg>
        <pc:cxnChg chg="del">
          <ac:chgData name="Roger Halbheer" userId="a256a7e3-d8e1-4cbe-a365-586ae11378d1" providerId="ADAL" clId="{FC5DC06E-B9A1-4220-93B5-A1BD01C4D7F0}" dt="2022-02-17T10:45:20.544" v="33" actId="478"/>
          <ac:cxnSpMkLst>
            <pc:docMk/>
            <pc:sldMk cId="803311512" sldId="2076136044"/>
            <ac:cxnSpMk id="494" creationId="{81C76971-7242-424B-B41B-C4A00F7522CF}"/>
          </ac:cxnSpMkLst>
        </pc:cxnChg>
        <pc:cxnChg chg="del">
          <ac:chgData name="Roger Halbheer" userId="a256a7e3-d8e1-4cbe-a365-586ae11378d1" providerId="ADAL" clId="{FC5DC06E-B9A1-4220-93B5-A1BD01C4D7F0}" dt="2022-02-17T10:45:20.544" v="33" actId="478"/>
          <ac:cxnSpMkLst>
            <pc:docMk/>
            <pc:sldMk cId="803311512" sldId="2076136044"/>
            <ac:cxnSpMk id="496" creationId="{A5F52DE9-89D9-41DD-B66B-E1107130D077}"/>
          </ac:cxnSpMkLst>
        </pc:cxnChg>
        <pc:cxnChg chg="del">
          <ac:chgData name="Roger Halbheer" userId="a256a7e3-d8e1-4cbe-a365-586ae11378d1" providerId="ADAL" clId="{FC5DC06E-B9A1-4220-93B5-A1BD01C4D7F0}" dt="2022-02-17T10:45:20.544" v="33" actId="478"/>
          <ac:cxnSpMkLst>
            <pc:docMk/>
            <pc:sldMk cId="803311512" sldId="2076136044"/>
            <ac:cxnSpMk id="498" creationId="{4640D612-682D-481D-8592-9521049FE7CB}"/>
          </ac:cxnSpMkLst>
        </pc:cxnChg>
        <pc:cxnChg chg="add mod">
          <ac:chgData name="Roger Halbheer" userId="a256a7e3-d8e1-4cbe-a365-586ae11378d1" providerId="ADAL" clId="{FC5DC06E-B9A1-4220-93B5-A1BD01C4D7F0}" dt="2022-02-17T10:45:51.488" v="39"/>
          <ac:cxnSpMkLst>
            <pc:docMk/>
            <pc:sldMk cId="803311512" sldId="2076136044"/>
            <ac:cxnSpMk id="516" creationId="{3EBFD762-A199-4EFD-9071-44BC4BB63D27}"/>
          </ac:cxnSpMkLst>
        </pc:cxnChg>
        <pc:cxnChg chg="add mod">
          <ac:chgData name="Roger Halbheer" userId="a256a7e3-d8e1-4cbe-a365-586ae11378d1" providerId="ADAL" clId="{FC5DC06E-B9A1-4220-93B5-A1BD01C4D7F0}" dt="2022-02-17T10:45:51.488" v="39"/>
          <ac:cxnSpMkLst>
            <pc:docMk/>
            <pc:sldMk cId="803311512" sldId="2076136044"/>
            <ac:cxnSpMk id="521" creationId="{7F2BE1B9-A9C1-4FEA-BE04-BD164CCAF9B1}"/>
          </ac:cxnSpMkLst>
        </pc:cxnChg>
        <pc:cxnChg chg="add mod">
          <ac:chgData name="Roger Halbheer" userId="a256a7e3-d8e1-4cbe-a365-586ae11378d1" providerId="ADAL" clId="{FC5DC06E-B9A1-4220-93B5-A1BD01C4D7F0}" dt="2022-02-17T10:45:51.488" v="39"/>
          <ac:cxnSpMkLst>
            <pc:docMk/>
            <pc:sldMk cId="803311512" sldId="2076136044"/>
            <ac:cxnSpMk id="532" creationId="{EF08CB92-7B9A-481B-A02A-D025EF3499A9}"/>
          </ac:cxnSpMkLst>
        </pc:cxnChg>
        <pc:cxnChg chg="mod">
          <ac:chgData name="Roger Halbheer" userId="a256a7e3-d8e1-4cbe-a365-586ae11378d1" providerId="ADAL" clId="{FC5DC06E-B9A1-4220-93B5-A1BD01C4D7F0}" dt="2022-02-17T10:45:51.488" v="39"/>
          <ac:cxnSpMkLst>
            <pc:docMk/>
            <pc:sldMk cId="803311512" sldId="2076136044"/>
            <ac:cxnSpMk id="553" creationId="{D4A033C1-0187-407D-A0AE-45413F1CC86D}"/>
          </ac:cxnSpMkLst>
        </pc:cxnChg>
        <pc:cxnChg chg="mod">
          <ac:chgData name="Roger Halbheer" userId="a256a7e3-d8e1-4cbe-a365-586ae11378d1" providerId="ADAL" clId="{FC5DC06E-B9A1-4220-93B5-A1BD01C4D7F0}" dt="2022-02-17T10:45:51.488" v="39"/>
          <ac:cxnSpMkLst>
            <pc:docMk/>
            <pc:sldMk cId="803311512" sldId="2076136044"/>
            <ac:cxnSpMk id="583" creationId="{9702E9C6-EC41-4855-9824-E7EAB46AFEFC}"/>
          </ac:cxnSpMkLst>
        </pc:cxnChg>
        <pc:cxnChg chg="del">
          <ac:chgData name="Roger Halbheer" userId="a256a7e3-d8e1-4cbe-a365-586ae11378d1" providerId="ADAL" clId="{FC5DC06E-B9A1-4220-93B5-A1BD01C4D7F0}" dt="2022-02-17T10:45:20.544" v="33" actId="478"/>
          <ac:cxnSpMkLst>
            <pc:docMk/>
            <pc:sldMk cId="803311512" sldId="2076136044"/>
            <ac:cxnSpMk id="604" creationId="{AF94A2B3-88DE-47DB-AE5C-8F5195450070}"/>
          </ac:cxnSpMkLst>
        </pc:cxnChg>
        <pc:cxnChg chg="del">
          <ac:chgData name="Roger Halbheer" userId="a256a7e3-d8e1-4cbe-a365-586ae11378d1" providerId="ADAL" clId="{FC5DC06E-B9A1-4220-93B5-A1BD01C4D7F0}" dt="2022-02-17T10:45:20.544" v="33" actId="478"/>
          <ac:cxnSpMkLst>
            <pc:docMk/>
            <pc:sldMk cId="803311512" sldId="2076136044"/>
            <ac:cxnSpMk id="605" creationId="{B461EB3D-9C2B-43B6-A540-E284670377B5}"/>
          </ac:cxnSpMkLst>
        </pc:cxnChg>
        <pc:cxnChg chg="del">
          <ac:chgData name="Roger Halbheer" userId="a256a7e3-d8e1-4cbe-a365-586ae11378d1" providerId="ADAL" clId="{FC5DC06E-B9A1-4220-93B5-A1BD01C4D7F0}" dt="2022-02-17T10:45:20.544" v="33" actId="478"/>
          <ac:cxnSpMkLst>
            <pc:docMk/>
            <pc:sldMk cId="803311512" sldId="2076136044"/>
            <ac:cxnSpMk id="606" creationId="{D693F0F7-8EF0-4904-AC88-D7FD61CB99A2}"/>
          </ac:cxnSpMkLst>
        </pc:cxnChg>
        <pc:cxnChg chg="add mod">
          <ac:chgData name="Roger Halbheer" userId="a256a7e3-d8e1-4cbe-a365-586ae11378d1" providerId="ADAL" clId="{FC5DC06E-B9A1-4220-93B5-A1BD01C4D7F0}" dt="2022-02-17T10:45:51.488" v="39"/>
          <ac:cxnSpMkLst>
            <pc:docMk/>
            <pc:sldMk cId="803311512" sldId="2076136044"/>
            <ac:cxnSpMk id="655" creationId="{AF69ADEB-AE46-495E-AD86-A29A5B692A59}"/>
          </ac:cxnSpMkLst>
        </pc:cxnChg>
        <pc:cxnChg chg="add mod">
          <ac:chgData name="Roger Halbheer" userId="a256a7e3-d8e1-4cbe-a365-586ae11378d1" providerId="ADAL" clId="{FC5DC06E-B9A1-4220-93B5-A1BD01C4D7F0}" dt="2022-02-17T10:45:51.488" v="39"/>
          <ac:cxnSpMkLst>
            <pc:docMk/>
            <pc:sldMk cId="803311512" sldId="2076136044"/>
            <ac:cxnSpMk id="658" creationId="{3132E5CA-CBA1-4AF6-80D3-EC9368062B43}"/>
          </ac:cxnSpMkLst>
        </pc:cxnChg>
      </pc:sldChg>
      <pc:sldChg chg="addSp delSp modSp mod delAnim modAnim">
        <pc:chgData name="Roger Halbheer" userId="a256a7e3-d8e1-4cbe-a365-586ae11378d1" providerId="ADAL" clId="{FC5DC06E-B9A1-4220-93B5-A1BD01C4D7F0}" dt="2022-02-17T10:50:44.579" v="70" actId="1035"/>
        <pc:sldMkLst>
          <pc:docMk/>
          <pc:sldMk cId="1250489730" sldId="2076136051"/>
        </pc:sldMkLst>
        <pc:spChg chg="add del mod">
          <ac:chgData name="Roger Halbheer" userId="a256a7e3-d8e1-4cbe-a365-586ae11378d1" providerId="ADAL" clId="{FC5DC06E-B9A1-4220-93B5-A1BD01C4D7F0}" dt="2022-02-17T10:47:16.852" v="48"/>
          <ac:spMkLst>
            <pc:docMk/>
            <pc:sldMk cId="1250489730" sldId="2076136051"/>
            <ac:spMk id="170" creationId="{3B90FCA5-A898-4282-8337-ACE628D657D1}"/>
          </ac:spMkLst>
        </pc:spChg>
        <pc:spChg chg="add del mod">
          <ac:chgData name="Roger Halbheer" userId="a256a7e3-d8e1-4cbe-a365-586ae11378d1" providerId="ADAL" clId="{FC5DC06E-B9A1-4220-93B5-A1BD01C4D7F0}" dt="2022-02-17T10:47:16.852" v="48"/>
          <ac:spMkLst>
            <pc:docMk/>
            <pc:sldMk cId="1250489730" sldId="2076136051"/>
            <ac:spMk id="171" creationId="{C30893F7-C175-4E2E-91E7-CE66DCADA887}"/>
          </ac:spMkLst>
        </pc:spChg>
        <pc:spChg chg="add del mod">
          <ac:chgData name="Roger Halbheer" userId="a256a7e3-d8e1-4cbe-a365-586ae11378d1" providerId="ADAL" clId="{FC5DC06E-B9A1-4220-93B5-A1BD01C4D7F0}" dt="2022-02-17T10:47:16.852" v="48"/>
          <ac:spMkLst>
            <pc:docMk/>
            <pc:sldMk cId="1250489730" sldId="2076136051"/>
            <ac:spMk id="172" creationId="{6E8A2A67-8B17-4132-AC19-FCFD6CAF973E}"/>
          </ac:spMkLst>
        </pc:spChg>
        <pc:spChg chg="mod">
          <ac:chgData name="Roger Halbheer" userId="a256a7e3-d8e1-4cbe-a365-586ae11378d1" providerId="ADAL" clId="{FC5DC06E-B9A1-4220-93B5-A1BD01C4D7F0}" dt="2022-02-17T10:47:12.599" v="45"/>
          <ac:spMkLst>
            <pc:docMk/>
            <pc:sldMk cId="1250489730" sldId="2076136051"/>
            <ac:spMk id="174" creationId="{8A8DAB23-B76D-406B-B02B-181FE5AFB125}"/>
          </ac:spMkLst>
        </pc:spChg>
        <pc:spChg chg="mod">
          <ac:chgData name="Roger Halbheer" userId="a256a7e3-d8e1-4cbe-a365-586ae11378d1" providerId="ADAL" clId="{FC5DC06E-B9A1-4220-93B5-A1BD01C4D7F0}" dt="2022-02-17T10:47:12.599" v="45"/>
          <ac:spMkLst>
            <pc:docMk/>
            <pc:sldMk cId="1250489730" sldId="2076136051"/>
            <ac:spMk id="176" creationId="{FAA234A4-AA10-4ED8-BE89-1BD51BC823D1}"/>
          </ac:spMkLst>
        </pc:spChg>
        <pc:spChg chg="mod">
          <ac:chgData name="Roger Halbheer" userId="a256a7e3-d8e1-4cbe-a365-586ae11378d1" providerId="ADAL" clId="{FC5DC06E-B9A1-4220-93B5-A1BD01C4D7F0}" dt="2022-02-17T10:47:12.599" v="45"/>
          <ac:spMkLst>
            <pc:docMk/>
            <pc:sldMk cId="1250489730" sldId="2076136051"/>
            <ac:spMk id="177" creationId="{07EE3206-0A30-4EC9-9A3F-BDCCDF8E1958}"/>
          </ac:spMkLst>
        </pc:spChg>
        <pc:spChg chg="mod">
          <ac:chgData name="Roger Halbheer" userId="a256a7e3-d8e1-4cbe-a365-586ae11378d1" providerId="ADAL" clId="{FC5DC06E-B9A1-4220-93B5-A1BD01C4D7F0}" dt="2022-02-17T10:47:12.599" v="45"/>
          <ac:spMkLst>
            <pc:docMk/>
            <pc:sldMk cId="1250489730" sldId="2076136051"/>
            <ac:spMk id="179" creationId="{0704568F-CE3F-48BB-9A21-57C30FFE8E25}"/>
          </ac:spMkLst>
        </pc:spChg>
        <pc:spChg chg="mod">
          <ac:chgData name="Roger Halbheer" userId="a256a7e3-d8e1-4cbe-a365-586ae11378d1" providerId="ADAL" clId="{FC5DC06E-B9A1-4220-93B5-A1BD01C4D7F0}" dt="2022-02-17T10:47:12.599" v="45"/>
          <ac:spMkLst>
            <pc:docMk/>
            <pc:sldMk cId="1250489730" sldId="2076136051"/>
            <ac:spMk id="189" creationId="{020638DC-D1D7-499A-B12F-ACB4646EA427}"/>
          </ac:spMkLst>
        </pc:spChg>
        <pc:spChg chg="mod">
          <ac:chgData name="Roger Halbheer" userId="a256a7e3-d8e1-4cbe-a365-586ae11378d1" providerId="ADAL" clId="{FC5DC06E-B9A1-4220-93B5-A1BD01C4D7F0}" dt="2022-02-17T10:47:12.599" v="45"/>
          <ac:spMkLst>
            <pc:docMk/>
            <pc:sldMk cId="1250489730" sldId="2076136051"/>
            <ac:spMk id="190" creationId="{7443535A-9344-450D-93D5-7C5B0F75B66A}"/>
          </ac:spMkLst>
        </pc:spChg>
        <pc:spChg chg="mod">
          <ac:chgData name="Roger Halbheer" userId="a256a7e3-d8e1-4cbe-a365-586ae11378d1" providerId="ADAL" clId="{FC5DC06E-B9A1-4220-93B5-A1BD01C4D7F0}" dt="2022-02-17T10:47:12.599" v="45"/>
          <ac:spMkLst>
            <pc:docMk/>
            <pc:sldMk cId="1250489730" sldId="2076136051"/>
            <ac:spMk id="191" creationId="{5A5DDE4C-EA5F-4404-A907-72C304FA510B}"/>
          </ac:spMkLst>
        </pc:spChg>
        <pc:spChg chg="mod">
          <ac:chgData name="Roger Halbheer" userId="a256a7e3-d8e1-4cbe-a365-586ae11378d1" providerId="ADAL" clId="{FC5DC06E-B9A1-4220-93B5-A1BD01C4D7F0}" dt="2022-02-17T10:47:12.599" v="45"/>
          <ac:spMkLst>
            <pc:docMk/>
            <pc:sldMk cId="1250489730" sldId="2076136051"/>
            <ac:spMk id="192" creationId="{1233A31F-339B-4BA5-B422-3277102180DD}"/>
          </ac:spMkLst>
        </pc:spChg>
        <pc:spChg chg="mod">
          <ac:chgData name="Roger Halbheer" userId="a256a7e3-d8e1-4cbe-a365-586ae11378d1" providerId="ADAL" clId="{FC5DC06E-B9A1-4220-93B5-A1BD01C4D7F0}" dt="2022-02-17T10:47:12.599" v="45"/>
          <ac:spMkLst>
            <pc:docMk/>
            <pc:sldMk cId="1250489730" sldId="2076136051"/>
            <ac:spMk id="193" creationId="{E15FF4DD-8796-4D9F-A3A6-32199E96216D}"/>
          </ac:spMkLst>
        </pc:spChg>
        <pc:spChg chg="add del mod">
          <ac:chgData name="Roger Halbheer" userId="a256a7e3-d8e1-4cbe-a365-586ae11378d1" providerId="ADAL" clId="{FC5DC06E-B9A1-4220-93B5-A1BD01C4D7F0}" dt="2022-02-17T10:47:16.852" v="48"/>
          <ac:spMkLst>
            <pc:docMk/>
            <pc:sldMk cId="1250489730" sldId="2076136051"/>
            <ac:spMk id="195" creationId="{F35ABFFC-F4DD-4B44-9291-EACF17E52ED1}"/>
          </ac:spMkLst>
        </pc:spChg>
        <pc:spChg chg="add del mod">
          <ac:chgData name="Roger Halbheer" userId="a256a7e3-d8e1-4cbe-a365-586ae11378d1" providerId="ADAL" clId="{FC5DC06E-B9A1-4220-93B5-A1BD01C4D7F0}" dt="2022-02-17T10:47:16.852" v="48"/>
          <ac:spMkLst>
            <pc:docMk/>
            <pc:sldMk cId="1250489730" sldId="2076136051"/>
            <ac:spMk id="196" creationId="{6CBEA2DB-B896-4F09-989C-9CAD38D07403}"/>
          </ac:spMkLst>
        </pc:spChg>
        <pc:spChg chg="add del mod">
          <ac:chgData name="Roger Halbheer" userId="a256a7e3-d8e1-4cbe-a365-586ae11378d1" providerId="ADAL" clId="{FC5DC06E-B9A1-4220-93B5-A1BD01C4D7F0}" dt="2022-02-17T10:47:16.852" v="48"/>
          <ac:spMkLst>
            <pc:docMk/>
            <pc:sldMk cId="1250489730" sldId="2076136051"/>
            <ac:spMk id="197" creationId="{22C3A0A5-AAF6-4EF9-A031-464BEF90F0DF}"/>
          </ac:spMkLst>
        </pc:spChg>
        <pc:spChg chg="add del mod">
          <ac:chgData name="Roger Halbheer" userId="a256a7e3-d8e1-4cbe-a365-586ae11378d1" providerId="ADAL" clId="{FC5DC06E-B9A1-4220-93B5-A1BD01C4D7F0}" dt="2022-02-17T10:47:16.852" v="48"/>
          <ac:spMkLst>
            <pc:docMk/>
            <pc:sldMk cId="1250489730" sldId="2076136051"/>
            <ac:spMk id="198" creationId="{15B444FC-939E-4155-920E-5EDE1C293F51}"/>
          </ac:spMkLst>
        </pc:spChg>
        <pc:spChg chg="add del mod">
          <ac:chgData name="Roger Halbheer" userId="a256a7e3-d8e1-4cbe-a365-586ae11378d1" providerId="ADAL" clId="{FC5DC06E-B9A1-4220-93B5-A1BD01C4D7F0}" dt="2022-02-17T10:47:16.852" v="48"/>
          <ac:spMkLst>
            <pc:docMk/>
            <pc:sldMk cId="1250489730" sldId="2076136051"/>
            <ac:spMk id="200" creationId="{32555DDB-4DF1-4714-93D9-22F1A0218248}"/>
          </ac:spMkLst>
        </pc:spChg>
        <pc:spChg chg="mod">
          <ac:chgData name="Roger Halbheer" userId="a256a7e3-d8e1-4cbe-a365-586ae11378d1" providerId="ADAL" clId="{FC5DC06E-B9A1-4220-93B5-A1BD01C4D7F0}" dt="2022-02-17T10:47:12.599" v="45"/>
          <ac:spMkLst>
            <pc:docMk/>
            <pc:sldMk cId="1250489730" sldId="2076136051"/>
            <ac:spMk id="208" creationId="{FBFACC82-3731-4FF8-8E9C-9D8EB353846A}"/>
          </ac:spMkLst>
        </pc:spChg>
        <pc:spChg chg="mod">
          <ac:chgData name="Roger Halbheer" userId="a256a7e3-d8e1-4cbe-a365-586ae11378d1" providerId="ADAL" clId="{FC5DC06E-B9A1-4220-93B5-A1BD01C4D7F0}" dt="2022-02-17T10:47:12.599" v="45"/>
          <ac:spMkLst>
            <pc:docMk/>
            <pc:sldMk cId="1250489730" sldId="2076136051"/>
            <ac:spMk id="209" creationId="{D8764275-1D95-4CA0-9BEC-20BE56289BA0}"/>
          </ac:spMkLst>
        </pc:spChg>
        <pc:spChg chg="mod">
          <ac:chgData name="Roger Halbheer" userId="a256a7e3-d8e1-4cbe-a365-586ae11378d1" providerId="ADAL" clId="{FC5DC06E-B9A1-4220-93B5-A1BD01C4D7F0}" dt="2022-02-17T10:47:12.599" v="45"/>
          <ac:spMkLst>
            <pc:docMk/>
            <pc:sldMk cId="1250489730" sldId="2076136051"/>
            <ac:spMk id="210" creationId="{C8896513-EBEC-414B-BA33-4083221185ED}"/>
          </ac:spMkLst>
        </pc:spChg>
        <pc:spChg chg="mod">
          <ac:chgData name="Roger Halbheer" userId="a256a7e3-d8e1-4cbe-a365-586ae11378d1" providerId="ADAL" clId="{FC5DC06E-B9A1-4220-93B5-A1BD01C4D7F0}" dt="2022-02-17T10:47:12.599" v="45"/>
          <ac:spMkLst>
            <pc:docMk/>
            <pc:sldMk cId="1250489730" sldId="2076136051"/>
            <ac:spMk id="211" creationId="{FC719396-CFFD-46D5-8315-BCD37862D051}"/>
          </ac:spMkLst>
        </pc:spChg>
        <pc:spChg chg="mod">
          <ac:chgData name="Roger Halbheer" userId="a256a7e3-d8e1-4cbe-a365-586ae11378d1" providerId="ADAL" clId="{FC5DC06E-B9A1-4220-93B5-A1BD01C4D7F0}" dt="2022-02-17T10:47:12.599" v="45"/>
          <ac:spMkLst>
            <pc:docMk/>
            <pc:sldMk cId="1250489730" sldId="2076136051"/>
            <ac:spMk id="213" creationId="{58C2B35F-EBC2-49B5-81E2-496CA92DE314}"/>
          </ac:spMkLst>
        </pc:spChg>
        <pc:spChg chg="mod">
          <ac:chgData name="Roger Halbheer" userId="a256a7e3-d8e1-4cbe-a365-586ae11378d1" providerId="ADAL" clId="{FC5DC06E-B9A1-4220-93B5-A1BD01C4D7F0}" dt="2022-02-17T10:47:12.599" v="45"/>
          <ac:spMkLst>
            <pc:docMk/>
            <pc:sldMk cId="1250489730" sldId="2076136051"/>
            <ac:spMk id="214" creationId="{55DCA01C-DFA3-4307-AD9A-423ED95ED132}"/>
          </ac:spMkLst>
        </pc:spChg>
        <pc:spChg chg="mod">
          <ac:chgData name="Roger Halbheer" userId="a256a7e3-d8e1-4cbe-a365-586ae11378d1" providerId="ADAL" clId="{FC5DC06E-B9A1-4220-93B5-A1BD01C4D7F0}" dt="2022-02-17T10:47:12.599" v="45"/>
          <ac:spMkLst>
            <pc:docMk/>
            <pc:sldMk cId="1250489730" sldId="2076136051"/>
            <ac:spMk id="215" creationId="{F956D9EF-8DC0-4452-AB9B-E6465350A948}"/>
          </ac:spMkLst>
        </pc:spChg>
        <pc:spChg chg="mod">
          <ac:chgData name="Roger Halbheer" userId="a256a7e3-d8e1-4cbe-a365-586ae11378d1" providerId="ADAL" clId="{FC5DC06E-B9A1-4220-93B5-A1BD01C4D7F0}" dt="2022-02-17T10:47:12.599" v="45"/>
          <ac:spMkLst>
            <pc:docMk/>
            <pc:sldMk cId="1250489730" sldId="2076136051"/>
            <ac:spMk id="216" creationId="{444E1FDB-937E-46CF-90E5-574A74AA0DCA}"/>
          </ac:spMkLst>
        </pc:spChg>
        <pc:spChg chg="mod">
          <ac:chgData name="Roger Halbheer" userId="a256a7e3-d8e1-4cbe-a365-586ae11378d1" providerId="ADAL" clId="{FC5DC06E-B9A1-4220-93B5-A1BD01C4D7F0}" dt="2022-02-17T10:47:12.599" v="45"/>
          <ac:spMkLst>
            <pc:docMk/>
            <pc:sldMk cId="1250489730" sldId="2076136051"/>
            <ac:spMk id="217" creationId="{A3CFE7A7-A766-4D1D-80FC-71DBC3C6F13B}"/>
          </ac:spMkLst>
        </pc:spChg>
        <pc:spChg chg="mod">
          <ac:chgData name="Roger Halbheer" userId="a256a7e3-d8e1-4cbe-a365-586ae11378d1" providerId="ADAL" clId="{FC5DC06E-B9A1-4220-93B5-A1BD01C4D7F0}" dt="2022-02-17T10:47:12.599" v="45"/>
          <ac:spMkLst>
            <pc:docMk/>
            <pc:sldMk cId="1250489730" sldId="2076136051"/>
            <ac:spMk id="219" creationId="{D8CFD876-D72D-48BA-B53B-5E39AB8A8142}"/>
          </ac:spMkLst>
        </pc:spChg>
        <pc:spChg chg="mod">
          <ac:chgData name="Roger Halbheer" userId="a256a7e3-d8e1-4cbe-a365-586ae11378d1" providerId="ADAL" clId="{FC5DC06E-B9A1-4220-93B5-A1BD01C4D7F0}" dt="2022-02-17T10:47:12.599" v="45"/>
          <ac:spMkLst>
            <pc:docMk/>
            <pc:sldMk cId="1250489730" sldId="2076136051"/>
            <ac:spMk id="221" creationId="{C9A9EB85-940A-416B-B12B-C9C1BE53DFB2}"/>
          </ac:spMkLst>
        </pc:spChg>
        <pc:spChg chg="mod">
          <ac:chgData name="Roger Halbheer" userId="a256a7e3-d8e1-4cbe-a365-586ae11378d1" providerId="ADAL" clId="{FC5DC06E-B9A1-4220-93B5-A1BD01C4D7F0}" dt="2022-02-17T10:47:12.599" v="45"/>
          <ac:spMkLst>
            <pc:docMk/>
            <pc:sldMk cId="1250489730" sldId="2076136051"/>
            <ac:spMk id="222" creationId="{CF0BF051-CFAB-4B1B-A79D-C155055D04E7}"/>
          </ac:spMkLst>
        </pc:spChg>
        <pc:spChg chg="mod">
          <ac:chgData name="Roger Halbheer" userId="a256a7e3-d8e1-4cbe-a365-586ae11378d1" providerId="ADAL" clId="{FC5DC06E-B9A1-4220-93B5-A1BD01C4D7F0}" dt="2022-02-17T10:47:12.599" v="45"/>
          <ac:spMkLst>
            <pc:docMk/>
            <pc:sldMk cId="1250489730" sldId="2076136051"/>
            <ac:spMk id="223" creationId="{D47FAC5B-1391-429B-AB24-A84E68B92254}"/>
          </ac:spMkLst>
        </pc:spChg>
        <pc:spChg chg="mod">
          <ac:chgData name="Roger Halbheer" userId="a256a7e3-d8e1-4cbe-a365-586ae11378d1" providerId="ADAL" clId="{FC5DC06E-B9A1-4220-93B5-A1BD01C4D7F0}" dt="2022-02-17T10:47:12.599" v="45"/>
          <ac:spMkLst>
            <pc:docMk/>
            <pc:sldMk cId="1250489730" sldId="2076136051"/>
            <ac:spMk id="224" creationId="{6AD8B177-329E-44BF-BC5A-E66108C3438C}"/>
          </ac:spMkLst>
        </pc:spChg>
        <pc:spChg chg="mod">
          <ac:chgData name="Roger Halbheer" userId="a256a7e3-d8e1-4cbe-a365-586ae11378d1" providerId="ADAL" clId="{FC5DC06E-B9A1-4220-93B5-A1BD01C4D7F0}" dt="2022-02-17T10:47:12.599" v="45"/>
          <ac:spMkLst>
            <pc:docMk/>
            <pc:sldMk cId="1250489730" sldId="2076136051"/>
            <ac:spMk id="225" creationId="{CCBA3514-A45B-477C-906C-F457F938A1DF}"/>
          </ac:spMkLst>
        </pc:spChg>
        <pc:spChg chg="mod">
          <ac:chgData name="Roger Halbheer" userId="a256a7e3-d8e1-4cbe-a365-586ae11378d1" providerId="ADAL" clId="{FC5DC06E-B9A1-4220-93B5-A1BD01C4D7F0}" dt="2022-02-17T10:47:12.599" v="45"/>
          <ac:spMkLst>
            <pc:docMk/>
            <pc:sldMk cId="1250489730" sldId="2076136051"/>
            <ac:spMk id="226" creationId="{74867954-B1B1-49AB-8DDE-8558583C62A5}"/>
          </ac:spMkLst>
        </pc:spChg>
        <pc:spChg chg="mod">
          <ac:chgData name="Roger Halbheer" userId="a256a7e3-d8e1-4cbe-a365-586ae11378d1" providerId="ADAL" clId="{FC5DC06E-B9A1-4220-93B5-A1BD01C4D7F0}" dt="2022-02-17T10:47:12.599" v="45"/>
          <ac:spMkLst>
            <pc:docMk/>
            <pc:sldMk cId="1250489730" sldId="2076136051"/>
            <ac:spMk id="227" creationId="{13E349D3-8F8A-4410-B9BD-BD0EFFDD8AF6}"/>
          </ac:spMkLst>
        </pc:spChg>
        <pc:spChg chg="mod">
          <ac:chgData name="Roger Halbheer" userId="a256a7e3-d8e1-4cbe-a365-586ae11378d1" providerId="ADAL" clId="{FC5DC06E-B9A1-4220-93B5-A1BD01C4D7F0}" dt="2022-02-17T10:47:12.599" v="45"/>
          <ac:spMkLst>
            <pc:docMk/>
            <pc:sldMk cId="1250489730" sldId="2076136051"/>
            <ac:spMk id="228" creationId="{9DE638E6-97CD-4E2E-8AEE-14289EB305CF}"/>
          </ac:spMkLst>
        </pc:spChg>
        <pc:spChg chg="mod">
          <ac:chgData name="Roger Halbheer" userId="a256a7e3-d8e1-4cbe-a365-586ae11378d1" providerId="ADAL" clId="{FC5DC06E-B9A1-4220-93B5-A1BD01C4D7F0}" dt="2022-02-17T10:47:12.599" v="45"/>
          <ac:spMkLst>
            <pc:docMk/>
            <pc:sldMk cId="1250489730" sldId="2076136051"/>
            <ac:spMk id="229" creationId="{F2408F2A-33C3-41B2-A8C9-FABE84326AFF}"/>
          </ac:spMkLst>
        </pc:spChg>
        <pc:spChg chg="mod">
          <ac:chgData name="Roger Halbheer" userId="a256a7e3-d8e1-4cbe-a365-586ae11378d1" providerId="ADAL" clId="{FC5DC06E-B9A1-4220-93B5-A1BD01C4D7F0}" dt="2022-02-17T10:47:12.599" v="45"/>
          <ac:spMkLst>
            <pc:docMk/>
            <pc:sldMk cId="1250489730" sldId="2076136051"/>
            <ac:spMk id="231" creationId="{FA348C66-EC8E-4CB7-820F-D9C29909E5C1}"/>
          </ac:spMkLst>
        </pc:spChg>
        <pc:spChg chg="mod">
          <ac:chgData name="Roger Halbheer" userId="a256a7e3-d8e1-4cbe-a365-586ae11378d1" providerId="ADAL" clId="{FC5DC06E-B9A1-4220-93B5-A1BD01C4D7F0}" dt="2022-02-17T10:47:12.599" v="45"/>
          <ac:spMkLst>
            <pc:docMk/>
            <pc:sldMk cId="1250489730" sldId="2076136051"/>
            <ac:spMk id="233" creationId="{A176D62F-DD1C-49EC-AC98-635203B632D1}"/>
          </ac:spMkLst>
        </pc:spChg>
        <pc:spChg chg="mod">
          <ac:chgData name="Roger Halbheer" userId="a256a7e3-d8e1-4cbe-a365-586ae11378d1" providerId="ADAL" clId="{FC5DC06E-B9A1-4220-93B5-A1BD01C4D7F0}" dt="2022-02-17T10:47:12.599" v="45"/>
          <ac:spMkLst>
            <pc:docMk/>
            <pc:sldMk cId="1250489730" sldId="2076136051"/>
            <ac:spMk id="234" creationId="{1AA83413-D964-48C6-BAD4-9FA9987FBC69}"/>
          </ac:spMkLst>
        </pc:spChg>
        <pc:spChg chg="mod">
          <ac:chgData name="Roger Halbheer" userId="a256a7e3-d8e1-4cbe-a365-586ae11378d1" providerId="ADAL" clId="{FC5DC06E-B9A1-4220-93B5-A1BD01C4D7F0}" dt="2022-02-17T10:47:12.599" v="45"/>
          <ac:spMkLst>
            <pc:docMk/>
            <pc:sldMk cId="1250489730" sldId="2076136051"/>
            <ac:spMk id="235" creationId="{2231845E-73D9-48E4-9BEC-0A6E72B61204}"/>
          </ac:spMkLst>
        </pc:spChg>
        <pc:spChg chg="mod">
          <ac:chgData name="Roger Halbheer" userId="a256a7e3-d8e1-4cbe-a365-586ae11378d1" providerId="ADAL" clId="{FC5DC06E-B9A1-4220-93B5-A1BD01C4D7F0}" dt="2022-02-17T10:47:12.599" v="45"/>
          <ac:spMkLst>
            <pc:docMk/>
            <pc:sldMk cId="1250489730" sldId="2076136051"/>
            <ac:spMk id="237" creationId="{4F941845-1311-4FAA-9AD1-3D1E8548B475}"/>
          </ac:spMkLst>
        </pc:spChg>
        <pc:spChg chg="mod">
          <ac:chgData name="Roger Halbheer" userId="a256a7e3-d8e1-4cbe-a365-586ae11378d1" providerId="ADAL" clId="{FC5DC06E-B9A1-4220-93B5-A1BD01C4D7F0}" dt="2022-02-17T10:47:12.599" v="45"/>
          <ac:spMkLst>
            <pc:docMk/>
            <pc:sldMk cId="1250489730" sldId="2076136051"/>
            <ac:spMk id="239" creationId="{A1AE20E6-F37E-4593-96D6-0942C49EFA0B}"/>
          </ac:spMkLst>
        </pc:spChg>
        <pc:spChg chg="mod">
          <ac:chgData name="Roger Halbheer" userId="a256a7e3-d8e1-4cbe-a365-586ae11378d1" providerId="ADAL" clId="{FC5DC06E-B9A1-4220-93B5-A1BD01C4D7F0}" dt="2022-02-17T10:47:12.599" v="45"/>
          <ac:spMkLst>
            <pc:docMk/>
            <pc:sldMk cId="1250489730" sldId="2076136051"/>
            <ac:spMk id="240" creationId="{9C60F788-7677-4949-893E-E1282B2D24BE}"/>
          </ac:spMkLst>
        </pc:spChg>
        <pc:spChg chg="mod">
          <ac:chgData name="Roger Halbheer" userId="a256a7e3-d8e1-4cbe-a365-586ae11378d1" providerId="ADAL" clId="{FC5DC06E-B9A1-4220-93B5-A1BD01C4D7F0}" dt="2022-02-17T10:47:12.599" v="45"/>
          <ac:spMkLst>
            <pc:docMk/>
            <pc:sldMk cId="1250489730" sldId="2076136051"/>
            <ac:spMk id="241" creationId="{9259F3BF-AB6E-467F-9F82-05FB45B2C37C}"/>
          </ac:spMkLst>
        </pc:spChg>
        <pc:spChg chg="mod">
          <ac:chgData name="Roger Halbheer" userId="a256a7e3-d8e1-4cbe-a365-586ae11378d1" providerId="ADAL" clId="{FC5DC06E-B9A1-4220-93B5-A1BD01C4D7F0}" dt="2022-02-17T10:47:12.599" v="45"/>
          <ac:spMkLst>
            <pc:docMk/>
            <pc:sldMk cId="1250489730" sldId="2076136051"/>
            <ac:spMk id="242" creationId="{4638DEE3-DA79-454E-987F-B7788839AF3D}"/>
          </ac:spMkLst>
        </pc:spChg>
        <pc:spChg chg="mod">
          <ac:chgData name="Roger Halbheer" userId="a256a7e3-d8e1-4cbe-a365-586ae11378d1" providerId="ADAL" clId="{FC5DC06E-B9A1-4220-93B5-A1BD01C4D7F0}" dt="2022-02-17T10:47:12.599" v="45"/>
          <ac:spMkLst>
            <pc:docMk/>
            <pc:sldMk cId="1250489730" sldId="2076136051"/>
            <ac:spMk id="245" creationId="{9313BAF4-300A-43B3-A978-95EB10610EE1}"/>
          </ac:spMkLst>
        </pc:spChg>
        <pc:spChg chg="mod">
          <ac:chgData name="Roger Halbheer" userId="a256a7e3-d8e1-4cbe-a365-586ae11378d1" providerId="ADAL" clId="{FC5DC06E-B9A1-4220-93B5-A1BD01C4D7F0}" dt="2022-02-17T10:47:12.599" v="45"/>
          <ac:spMkLst>
            <pc:docMk/>
            <pc:sldMk cId="1250489730" sldId="2076136051"/>
            <ac:spMk id="247" creationId="{CD09C904-87BA-4E8F-B987-6B59DEF6CCD2}"/>
          </ac:spMkLst>
        </pc:spChg>
        <pc:spChg chg="mod">
          <ac:chgData name="Roger Halbheer" userId="a256a7e3-d8e1-4cbe-a365-586ae11378d1" providerId="ADAL" clId="{FC5DC06E-B9A1-4220-93B5-A1BD01C4D7F0}" dt="2022-02-17T10:47:12.599" v="45"/>
          <ac:spMkLst>
            <pc:docMk/>
            <pc:sldMk cId="1250489730" sldId="2076136051"/>
            <ac:spMk id="249" creationId="{CAD3E7EC-6C32-401E-8164-ED3F7250F1DB}"/>
          </ac:spMkLst>
        </pc:spChg>
        <pc:spChg chg="mod">
          <ac:chgData name="Roger Halbheer" userId="a256a7e3-d8e1-4cbe-a365-586ae11378d1" providerId="ADAL" clId="{FC5DC06E-B9A1-4220-93B5-A1BD01C4D7F0}" dt="2022-02-17T10:47:12.599" v="45"/>
          <ac:spMkLst>
            <pc:docMk/>
            <pc:sldMk cId="1250489730" sldId="2076136051"/>
            <ac:spMk id="250" creationId="{D40B8512-F017-4885-A1E0-D254DDCED4D6}"/>
          </ac:spMkLst>
        </pc:spChg>
        <pc:spChg chg="mod">
          <ac:chgData name="Roger Halbheer" userId="a256a7e3-d8e1-4cbe-a365-586ae11378d1" providerId="ADAL" clId="{FC5DC06E-B9A1-4220-93B5-A1BD01C4D7F0}" dt="2022-02-17T10:47:12.599" v="45"/>
          <ac:spMkLst>
            <pc:docMk/>
            <pc:sldMk cId="1250489730" sldId="2076136051"/>
            <ac:spMk id="252" creationId="{1271496C-FBBD-4AAA-90AE-C75E1086CFF8}"/>
          </ac:spMkLst>
        </pc:spChg>
        <pc:spChg chg="mod">
          <ac:chgData name="Roger Halbheer" userId="a256a7e3-d8e1-4cbe-a365-586ae11378d1" providerId="ADAL" clId="{FC5DC06E-B9A1-4220-93B5-A1BD01C4D7F0}" dt="2022-02-17T10:47:12.599" v="45"/>
          <ac:spMkLst>
            <pc:docMk/>
            <pc:sldMk cId="1250489730" sldId="2076136051"/>
            <ac:spMk id="253" creationId="{50591136-9669-4F96-83F0-B175C2F86814}"/>
          </ac:spMkLst>
        </pc:spChg>
        <pc:spChg chg="mod">
          <ac:chgData name="Roger Halbheer" userId="a256a7e3-d8e1-4cbe-a365-586ae11378d1" providerId="ADAL" clId="{FC5DC06E-B9A1-4220-93B5-A1BD01C4D7F0}" dt="2022-02-17T10:47:12.599" v="45"/>
          <ac:spMkLst>
            <pc:docMk/>
            <pc:sldMk cId="1250489730" sldId="2076136051"/>
            <ac:spMk id="256" creationId="{72FEC747-4716-4AF4-BFAA-0C7EEF9AA17D}"/>
          </ac:spMkLst>
        </pc:spChg>
        <pc:spChg chg="mod">
          <ac:chgData name="Roger Halbheer" userId="a256a7e3-d8e1-4cbe-a365-586ae11378d1" providerId="ADAL" clId="{FC5DC06E-B9A1-4220-93B5-A1BD01C4D7F0}" dt="2022-02-17T10:47:12.599" v="45"/>
          <ac:spMkLst>
            <pc:docMk/>
            <pc:sldMk cId="1250489730" sldId="2076136051"/>
            <ac:spMk id="257" creationId="{100C79A5-BE53-4B8A-B58B-579B93BC65A3}"/>
          </ac:spMkLst>
        </pc:spChg>
        <pc:spChg chg="mod">
          <ac:chgData name="Roger Halbheer" userId="a256a7e3-d8e1-4cbe-a365-586ae11378d1" providerId="ADAL" clId="{FC5DC06E-B9A1-4220-93B5-A1BD01C4D7F0}" dt="2022-02-17T10:47:12.599" v="45"/>
          <ac:spMkLst>
            <pc:docMk/>
            <pc:sldMk cId="1250489730" sldId="2076136051"/>
            <ac:spMk id="259" creationId="{C7C4BFB6-3608-4301-9B27-171827362541}"/>
          </ac:spMkLst>
        </pc:spChg>
        <pc:spChg chg="mod">
          <ac:chgData name="Roger Halbheer" userId="a256a7e3-d8e1-4cbe-a365-586ae11378d1" providerId="ADAL" clId="{FC5DC06E-B9A1-4220-93B5-A1BD01C4D7F0}" dt="2022-02-17T10:47:12.599" v="45"/>
          <ac:spMkLst>
            <pc:docMk/>
            <pc:sldMk cId="1250489730" sldId="2076136051"/>
            <ac:spMk id="260" creationId="{72ABF408-8DA2-4BA8-B0AB-B4708EDFE90C}"/>
          </ac:spMkLst>
        </pc:spChg>
        <pc:spChg chg="mod">
          <ac:chgData name="Roger Halbheer" userId="a256a7e3-d8e1-4cbe-a365-586ae11378d1" providerId="ADAL" clId="{FC5DC06E-B9A1-4220-93B5-A1BD01C4D7F0}" dt="2022-02-17T10:47:12.599" v="45"/>
          <ac:spMkLst>
            <pc:docMk/>
            <pc:sldMk cId="1250489730" sldId="2076136051"/>
            <ac:spMk id="261" creationId="{966B01CF-F9AD-4D0E-9E64-79C24B7E5795}"/>
          </ac:spMkLst>
        </pc:spChg>
        <pc:spChg chg="mod">
          <ac:chgData name="Roger Halbheer" userId="a256a7e3-d8e1-4cbe-a365-586ae11378d1" providerId="ADAL" clId="{FC5DC06E-B9A1-4220-93B5-A1BD01C4D7F0}" dt="2022-02-17T10:47:12.599" v="45"/>
          <ac:spMkLst>
            <pc:docMk/>
            <pc:sldMk cId="1250489730" sldId="2076136051"/>
            <ac:spMk id="262" creationId="{246E3375-887A-45F3-BC7A-72EED2C21923}"/>
          </ac:spMkLst>
        </pc:spChg>
        <pc:spChg chg="mod">
          <ac:chgData name="Roger Halbheer" userId="a256a7e3-d8e1-4cbe-a365-586ae11378d1" providerId="ADAL" clId="{FC5DC06E-B9A1-4220-93B5-A1BD01C4D7F0}" dt="2022-02-17T10:47:12.599" v="45"/>
          <ac:spMkLst>
            <pc:docMk/>
            <pc:sldMk cId="1250489730" sldId="2076136051"/>
            <ac:spMk id="264" creationId="{80CCA03E-570D-488F-B892-1140DE543977}"/>
          </ac:spMkLst>
        </pc:spChg>
        <pc:spChg chg="mod">
          <ac:chgData name="Roger Halbheer" userId="a256a7e3-d8e1-4cbe-a365-586ae11378d1" providerId="ADAL" clId="{FC5DC06E-B9A1-4220-93B5-A1BD01C4D7F0}" dt="2022-02-17T10:47:12.599" v="45"/>
          <ac:spMkLst>
            <pc:docMk/>
            <pc:sldMk cId="1250489730" sldId="2076136051"/>
            <ac:spMk id="265" creationId="{9EB80B6E-09FD-4819-9E60-464ABEB48847}"/>
          </ac:spMkLst>
        </pc:spChg>
        <pc:spChg chg="add del mod">
          <ac:chgData name="Roger Halbheer" userId="a256a7e3-d8e1-4cbe-a365-586ae11378d1" providerId="ADAL" clId="{FC5DC06E-B9A1-4220-93B5-A1BD01C4D7F0}" dt="2022-02-17T10:47:16.852" v="48"/>
          <ac:spMkLst>
            <pc:docMk/>
            <pc:sldMk cId="1250489730" sldId="2076136051"/>
            <ac:spMk id="266" creationId="{0C32737E-4877-4101-B7B6-2E3C0C284B03}"/>
          </ac:spMkLst>
        </pc:spChg>
        <pc:spChg chg="mod">
          <ac:chgData name="Roger Halbheer" userId="a256a7e3-d8e1-4cbe-a365-586ae11378d1" providerId="ADAL" clId="{FC5DC06E-B9A1-4220-93B5-A1BD01C4D7F0}" dt="2022-02-17T10:47:12.599" v="45"/>
          <ac:spMkLst>
            <pc:docMk/>
            <pc:sldMk cId="1250489730" sldId="2076136051"/>
            <ac:spMk id="273" creationId="{55111B38-0CA3-4A88-8E40-5030C66AF95E}"/>
          </ac:spMkLst>
        </pc:spChg>
        <pc:spChg chg="mod">
          <ac:chgData name="Roger Halbheer" userId="a256a7e3-d8e1-4cbe-a365-586ae11378d1" providerId="ADAL" clId="{FC5DC06E-B9A1-4220-93B5-A1BD01C4D7F0}" dt="2022-02-17T10:47:12.599" v="45"/>
          <ac:spMkLst>
            <pc:docMk/>
            <pc:sldMk cId="1250489730" sldId="2076136051"/>
            <ac:spMk id="275" creationId="{24D73010-D9A1-4AA4-A6C0-765A04A64246}"/>
          </ac:spMkLst>
        </pc:spChg>
        <pc:spChg chg="mod">
          <ac:chgData name="Roger Halbheer" userId="a256a7e3-d8e1-4cbe-a365-586ae11378d1" providerId="ADAL" clId="{FC5DC06E-B9A1-4220-93B5-A1BD01C4D7F0}" dt="2022-02-17T10:47:12.599" v="45"/>
          <ac:spMkLst>
            <pc:docMk/>
            <pc:sldMk cId="1250489730" sldId="2076136051"/>
            <ac:spMk id="276" creationId="{99948CD2-A0D4-4AB1-983C-8775C56EE21D}"/>
          </ac:spMkLst>
        </pc:spChg>
        <pc:spChg chg="mod">
          <ac:chgData name="Roger Halbheer" userId="a256a7e3-d8e1-4cbe-a365-586ae11378d1" providerId="ADAL" clId="{FC5DC06E-B9A1-4220-93B5-A1BD01C4D7F0}" dt="2022-02-17T10:47:12.599" v="45"/>
          <ac:spMkLst>
            <pc:docMk/>
            <pc:sldMk cId="1250489730" sldId="2076136051"/>
            <ac:spMk id="277" creationId="{86249087-5C4E-401A-AF74-082ED54C20E3}"/>
          </ac:spMkLst>
        </pc:spChg>
        <pc:spChg chg="mod">
          <ac:chgData name="Roger Halbheer" userId="a256a7e3-d8e1-4cbe-a365-586ae11378d1" providerId="ADAL" clId="{FC5DC06E-B9A1-4220-93B5-A1BD01C4D7F0}" dt="2022-02-17T10:47:12.599" v="45"/>
          <ac:spMkLst>
            <pc:docMk/>
            <pc:sldMk cId="1250489730" sldId="2076136051"/>
            <ac:spMk id="282" creationId="{BD1A4B60-9835-432F-A7E4-189A9807BDC6}"/>
          </ac:spMkLst>
        </pc:spChg>
        <pc:spChg chg="mod">
          <ac:chgData name="Roger Halbheer" userId="a256a7e3-d8e1-4cbe-a365-586ae11378d1" providerId="ADAL" clId="{FC5DC06E-B9A1-4220-93B5-A1BD01C4D7F0}" dt="2022-02-17T10:47:12.599" v="45"/>
          <ac:spMkLst>
            <pc:docMk/>
            <pc:sldMk cId="1250489730" sldId="2076136051"/>
            <ac:spMk id="284" creationId="{4A74D44D-0F71-41FB-A18B-7DBE15E5B80C}"/>
          </ac:spMkLst>
        </pc:spChg>
        <pc:spChg chg="mod">
          <ac:chgData name="Roger Halbheer" userId="a256a7e3-d8e1-4cbe-a365-586ae11378d1" providerId="ADAL" clId="{FC5DC06E-B9A1-4220-93B5-A1BD01C4D7F0}" dt="2022-02-17T10:47:12.599" v="45"/>
          <ac:spMkLst>
            <pc:docMk/>
            <pc:sldMk cId="1250489730" sldId="2076136051"/>
            <ac:spMk id="285" creationId="{7A2C7328-D0A6-4DA7-8B28-2BFDF7ADFB9D}"/>
          </ac:spMkLst>
        </pc:spChg>
        <pc:spChg chg="mod">
          <ac:chgData name="Roger Halbheer" userId="a256a7e3-d8e1-4cbe-a365-586ae11378d1" providerId="ADAL" clId="{FC5DC06E-B9A1-4220-93B5-A1BD01C4D7F0}" dt="2022-02-17T10:47:12.599" v="45"/>
          <ac:spMkLst>
            <pc:docMk/>
            <pc:sldMk cId="1250489730" sldId="2076136051"/>
            <ac:spMk id="286" creationId="{61717A50-58FD-45F9-9E9E-085CB210F67D}"/>
          </ac:spMkLst>
        </pc:spChg>
        <pc:spChg chg="add del mod">
          <ac:chgData name="Roger Halbheer" userId="a256a7e3-d8e1-4cbe-a365-586ae11378d1" providerId="ADAL" clId="{FC5DC06E-B9A1-4220-93B5-A1BD01C4D7F0}" dt="2022-02-17T10:47:16.852" v="48"/>
          <ac:spMkLst>
            <pc:docMk/>
            <pc:sldMk cId="1250489730" sldId="2076136051"/>
            <ac:spMk id="287" creationId="{52BAC347-B4D5-4A44-9B47-1C499ED1C83B}"/>
          </ac:spMkLst>
        </pc:spChg>
        <pc:spChg chg="mod">
          <ac:chgData name="Roger Halbheer" userId="a256a7e3-d8e1-4cbe-a365-586ae11378d1" providerId="ADAL" clId="{FC5DC06E-B9A1-4220-93B5-A1BD01C4D7F0}" dt="2022-02-17T10:47:12.599" v="45"/>
          <ac:spMkLst>
            <pc:docMk/>
            <pc:sldMk cId="1250489730" sldId="2076136051"/>
            <ac:spMk id="289" creationId="{D80C836E-7450-421B-B40A-EC7C7B72C185}"/>
          </ac:spMkLst>
        </pc:spChg>
        <pc:spChg chg="add del mod">
          <ac:chgData name="Roger Halbheer" userId="a256a7e3-d8e1-4cbe-a365-586ae11378d1" providerId="ADAL" clId="{FC5DC06E-B9A1-4220-93B5-A1BD01C4D7F0}" dt="2022-02-17T10:47:16.852" v="48"/>
          <ac:spMkLst>
            <pc:docMk/>
            <pc:sldMk cId="1250489730" sldId="2076136051"/>
            <ac:spMk id="298" creationId="{52FD292C-D946-4456-8B80-D867DAC72219}"/>
          </ac:spMkLst>
        </pc:spChg>
        <pc:spChg chg="add del mod">
          <ac:chgData name="Roger Halbheer" userId="a256a7e3-d8e1-4cbe-a365-586ae11378d1" providerId="ADAL" clId="{FC5DC06E-B9A1-4220-93B5-A1BD01C4D7F0}" dt="2022-02-17T10:47:16.852" v="48"/>
          <ac:spMkLst>
            <pc:docMk/>
            <pc:sldMk cId="1250489730" sldId="2076136051"/>
            <ac:spMk id="301" creationId="{E5841AA3-CC60-456B-A2D7-C9514AD47F30}"/>
          </ac:spMkLst>
        </pc:spChg>
        <pc:spChg chg="add del mod">
          <ac:chgData name="Roger Halbheer" userId="a256a7e3-d8e1-4cbe-a365-586ae11378d1" providerId="ADAL" clId="{FC5DC06E-B9A1-4220-93B5-A1BD01C4D7F0}" dt="2022-02-17T10:47:16.852" v="48"/>
          <ac:spMkLst>
            <pc:docMk/>
            <pc:sldMk cId="1250489730" sldId="2076136051"/>
            <ac:spMk id="304" creationId="{C5722050-7725-4E16-ACE7-F3884C4B8590}"/>
          </ac:spMkLst>
        </pc:spChg>
        <pc:spChg chg="add del mod">
          <ac:chgData name="Roger Halbheer" userId="a256a7e3-d8e1-4cbe-a365-586ae11378d1" providerId="ADAL" clId="{FC5DC06E-B9A1-4220-93B5-A1BD01C4D7F0}" dt="2022-02-17T10:47:16.852" v="48"/>
          <ac:spMkLst>
            <pc:docMk/>
            <pc:sldMk cId="1250489730" sldId="2076136051"/>
            <ac:spMk id="305" creationId="{D7197988-2DE6-4018-ABE9-E18FF3C3308E}"/>
          </ac:spMkLst>
        </pc:spChg>
        <pc:spChg chg="add del mod">
          <ac:chgData name="Roger Halbheer" userId="a256a7e3-d8e1-4cbe-a365-586ae11378d1" providerId="ADAL" clId="{FC5DC06E-B9A1-4220-93B5-A1BD01C4D7F0}" dt="2022-02-17T10:47:16.852" v="48"/>
          <ac:spMkLst>
            <pc:docMk/>
            <pc:sldMk cId="1250489730" sldId="2076136051"/>
            <ac:spMk id="306" creationId="{C738A488-78AA-4617-A566-24F6754BC750}"/>
          </ac:spMkLst>
        </pc:spChg>
        <pc:spChg chg="add del mod">
          <ac:chgData name="Roger Halbheer" userId="a256a7e3-d8e1-4cbe-a365-586ae11378d1" providerId="ADAL" clId="{FC5DC06E-B9A1-4220-93B5-A1BD01C4D7F0}" dt="2022-02-17T10:47:16.852" v="48"/>
          <ac:spMkLst>
            <pc:docMk/>
            <pc:sldMk cId="1250489730" sldId="2076136051"/>
            <ac:spMk id="307" creationId="{70497D8F-8B3E-448A-B5C8-253C55A8E48D}"/>
          </ac:spMkLst>
        </pc:spChg>
        <pc:spChg chg="add del mod">
          <ac:chgData name="Roger Halbheer" userId="a256a7e3-d8e1-4cbe-a365-586ae11378d1" providerId="ADAL" clId="{FC5DC06E-B9A1-4220-93B5-A1BD01C4D7F0}" dt="2022-02-17T10:47:16.852" v="48"/>
          <ac:spMkLst>
            <pc:docMk/>
            <pc:sldMk cId="1250489730" sldId="2076136051"/>
            <ac:spMk id="308" creationId="{FA86E099-4465-451A-96B4-6BE521010C41}"/>
          </ac:spMkLst>
        </pc:spChg>
        <pc:spChg chg="add del mod">
          <ac:chgData name="Roger Halbheer" userId="a256a7e3-d8e1-4cbe-a365-586ae11378d1" providerId="ADAL" clId="{FC5DC06E-B9A1-4220-93B5-A1BD01C4D7F0}" dt="2022-02-17T10:47:16.852" v="48"/>
          <ac:spMkLst>
            <pc:docMk/>
            <pc:sldMk cId="1250489730" sldId="2076136051"/>
            <ac:spMk id="309" creationId="{E41C8CB3-5E79-4D6F-BDF3-718D0202BA47}"/>
          </ac:spMkLst>
        </pc:spChg>
        <pc:spChg chg="add del mod">
          <ac:chgData name="Roger Halbheer" userId="a256a7e3-d8e1-4cbe-a365-586ae11378d1" providerId="ADAL" clId="{FC5DC06E-B9A1-4220-93B5-A1BD01C4D7F0}" dt="2022-02-17T10:47:16.852" v="48"/>
          <ac:spMkLst>
            <pc:docMk/>
            <pc:sldMk cId="1250489730" sldId="2076136051"/>
            <ac:spMk id="310" creationId="{AF340F1C-7CE0-48F2-8472-041D6311C922}"/>
          </ac:spMkLst>
        </pc:spChg>
        <pc:spChg chg="mod">
          <ac:chgData name="Roger Halbheer" userId="a256a7e3-d8e1-4cbe-a365-586ae11378d1" providerId="ADAL" clId="{FC5DC06E-B9A1-4220-93B5-A1BD01C4D7F0}" dt="2022-02-17T10:47:12.599" v="45"/>
          <ac:spMkLst>
            <pc:docMk/>
            <pc:sldMk cId="1250489730" sldId="2076136051"/>
            <ac:spMk id="312" creationId="{92F47939-C7C7-40FB-8C27-A585F287E4A5}"/>
          </ac:spMkLst>
        </pc:spChg>
        <pc:spChg chg="mod">
          <ac:chgData name="Roger Halbheer" userId="a256a7e3-d8e1-4cbe-a365-586ae11378d1" providerId="ADAL" clId="{FC5DC06E-B9A1-4220-93B5-A1BD01C4D7F0}" dt="2022-02-17T10:47:12.599" v="45"/>
          <ac:spMkLst>
            <pc:docMk/>
            <pc:sldMk cId="1250489730" sldId="2076136051"/>
            <ac:spMk id="315" creationId="{E367F06D-9673-430A-A587-4299D22440B6}"/>
          </ac:spMkLst>
        </pc:spChg>
        <pc:spChg chg="mod">
          <ac:chgData name="Roger Halbheer" userId="a256a7e3-d8e1-4cbe-a365-586ae11378d1" providerId="ADAL" clId="{FC5DC06E-B9A1-4220-93B5-A1BD01C4D7F0}" dt="2022-02-17T10:47:12.599" v="45"/>
          <ac:spMkLst>
            <pc:docMk/>
            <pc:sldMk cId="1250489730" sldId="2076136051"/>
            <ac:spMk id="316" creationId="{A064E717-39C4-41F6-9A97-15F57A9BC68E}"/>
          </ac:spMkLst>
        </pc:spChg>
        <pc:spChg chg="mod">
          <ac:chgData name="Roger Halbheer" userId="a256a7e3-d8e1-4cbe-a365-586ae11378d1" providerId="ADAL" clId="{FC5DC06E-B9A1-4220-93B5-A1BD01C4D7F0}" dt="2022-02-17T10:47:12.599" v="45"/>
          <ac:spMkLst>
            <pc:docMk/>
            <pc:sldMk cId="1250489730" sldId="2076136051"/>
            <ac:spMk id="317" creationId="{AFE5C2EF-1E12-44BA-AAFA-2A2F5452279F}"/>
          </ac:spMkLst>
        </pc:spChg>
        <pc:spChg chg="mod">
          <ac:chgData name="Roger Halbheer" userId="a256a7e3-d8e1-4cbe-a365-586ae11378d1" providerId="ADAL" clId="{FC5DC06E-B9A1-4220-93B5-A1BD01C4D7F0}" dt="2022-02-17T10:47:12.599" v="45"/>
          <ac:spMkLst>
            <pc:docMk/>
            <pc:sldMk cId="1250489730" sldId="2076136051"/>
            <ac:spMk id="318" creationId="{0A4DD7FC-7013-4746-8419-FD108CDE5F4A}"/>
          </ac:spMkLst>
        </pc:spChg>
        <pc:spChg chg="mod">
          <ac:chgData name="Roger Halbheer" userId="a256a7e3-d8e1-4cbe-a365-586ae11378d1" providerId="ADAL" clId="{FC5DC06E-B9A1-4220-93B5-A1BD01C4D7F0}" dt="2022-02-17T10:47:12.599" v="45"/>
          <ac:spMkLst>
            <pc:docMk/>
            <pc:sldMk cId="1250489730" sldId="2076136051"/>
            <ac:spMk id="319" creationId="{0871E8E9-9091-4EFA-99D1-305B5EC61A81}"/>
          </ac:spMkLst>
        </pc:spChg>
        <pc:spChg chg="mod">
          <ac:chgData name="Roger Halbheer" userId="a256a7e3-d8e1-4cbe-a365-586ae11378d1" providerId="ADAL" clId="{FC5DC06E-B9A1-4220-93B5-A1BD01C4D7F0}" dt="2022-02-17T10:47:12.599" v="45"/>
          <ac:spMkLst>
            <pc:docMk/>
            <pc:sldMk cId="1250489730" sldId="2076136051"/>
            <ac:spMk id="320" creationId="{6D659234-8E8B-4EA1-AA86-1553D613A1ED}"/>
          </ac:spMkLst>
        </pc:spChg>
        <pc:spChg chg="mod">
          <ac:chgData name="Roger Halbheer" userId="a256a7e3-d8e1-4cbe-a365-586ae11378d1" providerId="ADAL" clId="{FC5DC06E-B9A1-4220-93B5-A1BD01C4D7F0}" dt="2022-02-17T10:47:12.599" v="45"/>
          <ac:spMkLst>
            <pc:docMk/>
            <pc:sldMk cId="1250489730" sldId="2076136051"/>
            <ac:spMk id="323" creationId="{20961FB2-C973-470E-8F34-769A6BDDA5BD}"/>
          </ac:spMkLst>
        </pc:spChg>
        <pc:spChg chg="mod">
          <ac:chgData name="Roger Halbheer" userId="a256a7e3-d8e1-4cbe-a365-586ae11378d1" providerId="ADAL" clId="{FC5DC06E-B9A1-4220-93B5-A1BD01C4D7F0}" dt="2022-02-17T10:47:12.599" v="45"/>
          <ac:spMkLst>
            <pc:docMk/>
            <pc:sldMk cId="1250489730" sldId="2076136051"/>
            <ac:spMk id="327" creationId="{15DFC354-3F5E-4BEC-B546-7CA102B07954}"/>
          </ac:spMkLst>
        </pc:spChg>
        <pc:spChg chg="mod">
          <ac:chgData name="Roger Halbheer" userId="a256a7e3-d8e1-4cbe-a365-586ae11378d1" providerId="ADAL" clId="{FC5DC06E-B9A1-4220-93B5-A1BD01C4D7F0}" dt="2022-02-17T10:47:12.599" v="45"/>
          <ac:spMkLst>
            <pc:docMk/>
            <pc:sldMk cId="1250489730" sldId="2076136051"/>
            <ac:spMk id="329" creationId="{8694E5D0-A876-4AE3-8631-FCBB7A066B8B}"/>
          </ac:spMkLst>
        </pc:spChg>
        <pc:spChg chg="mod">
          <ac:chgData name="Roger Halbheer" userId="a256a7e3-d8e1-4cbe-a365-586ae11378d1" providerId="ADAL" clId="{FC5DC06E-B9A1-4220-93B5-A1BD01C4D7F0}" dt="2022-02-17T10:47:12.599" v="45"/>
          <ac:spMkLst>
            <pc:docMk/>
            <pc:sldMk cId="1250489730" sldId="2076136051"/>
            <ac:spMk id="330" creationId="{4EDB3058-F4CB-429D-8945-A956BE9E0836}"/>
          </ac:spMkLst>
        </pc:spChg>
        <pc:spChg chg="mod">
          <ac:chgData name="Roger Halbheer" userId="a256a7e3-d8e1-4cbe-a365-586ae11378d1" providerId="ADAL" clId="{FC5DC06E-B9A1-4220-93B5-A1BD01C4D7F0}" dt="2022-02-17T10:47:12.599" v="45"/>
          <ac:spMkLst>
            <pc:docMk/>
            <pc:sldMk cId="1250489730" sldId="2076136051"/>
            <ac:spMk id="331" creationId="{61EC6362-49FB-422C-8B66-F87D653B344B}"/>
          </ac:spMkLst>
        </pc:spChg>
        <pc:spChg chg="mod">
          <ac:chgData name="Roger Halbheer" userId="a256a7e3-d8e1-4cbe-a365-586ae11378d1" providerId="ADAL" clId="{FC5DC06E-B9A1-4220-93B5-A1BD01C4D7F0}" dt="2022-02-17T10:47:12.599" v="45"/>
          <ac:spMkLst>
            <pc:docMk/>
            <pc:sldMk cId="1250489730" sldId="2076136051"/>
            <ac:spMk id="333" creationId="{67DC874C-D282-436C-9273-3466B20E54B6}"/>
          </ac:spMkLst>
        </pc:spChg>
        <pc:spChg chg="mod">
          <ac:chgData name="Roger Halbheer" userId="a256a7e3-d8e1-4cbe-a365-586ae11378d1" providerId="ADAL" clId="{FC5DC06E-B9A1-4220-93B5-A1BD01C4D7F0}" dt="2022-02-17T10:47:12.599" v="45"/>
          <ac:spMkLst>
            <pc:docMk/>
            <pc:sldMk cId="1250489730" sldId="2076136051"/>
            <ac:spMk id="334" creationId="{4CAEA529-FBAA-438F-8A50-8107D4276A73}"/>
          </ac:spMkLst>
        </pc:spChg>
        <pc:spChg chg="add del mod">
          <ac:chgData name="Roger Halbheer" userId="a256a7e3-d8e1-4cbe-a365-586ae11378d1" providerId="ADAL" clId="{FC5DC06E-B9A1-4220-93B5-A1BD01C4D7F0}" dt="2022-02-17T10:47:16.852" v="48"/>
          <ac:spMkLst>
            <pc:docMk/>
            <pc:sldMk cId="1250489730" sldId="2076136051"/>
            <ac:spMk id="335" creationId="{7E59BC60-D3A8-4B4F-ABE2-147A47ECBF49}"/>
          </ac:spMkLst>
        </pc:spChg>
        <pc:spChg chg="add del mod">
          <ac:chgData name="Roger Halbheer" userId="a256a7e3-d8e1-4cbe-a365-586ae11378d1" providerId="ADAL" clId="{FC5DC06E-B9A1-4220-93B5-A1BD01C4D7F0}" dt="2022-02-17T10:47:16.852" v="48"/>
          <ac:spMkLst>
            <pc:docMk/>
            <pc:sldMk cId="1250489730" sldId="2076136051"/>
            <ac:spMk id="343" creationId="{7DD381D2-6383-49CC-B425-90919593B3F4}"/>
          </ac:spMkLst>
        </pc:spChg>
        <pc:spChg chg="add del mod">
          <ac:chgData name="Roger Halbheer" userId="a256a7e3-d8e1-4cbe-a365-586ae11378d1" providerId="ADAL" clId="{FC5DC06E-B9A1-4220-93B5-A1BD01C4D7F0}" dt="2022-02-17T10:47:16.852" v="48"/>
          <ac:spMkLst>
            <pc:docMk/>
            <pc:sldMk cId="1250489730" sldId="2076136051"/>
            <ac:spMk id="344" creationId="{A1BD1D18-BD0B-47A0-B011-1E9BC157BE00}"/>
          </ac:spMkLst>
        </pc:spChg>
        <pc:spChg chg="add del mod">
          <ac:chgData name="Roger Halbheer" userId="a256a7e3-d8e1-4cbe-a365-586ae11378d1" providerId="ADAL" clId="{FC5DC06E-B9A1-4220-93B5-A1BD01C4D7F0}" dt="2022-02-17T10:47:16.852" v="48"/>
          <ac:spMkLst>
            <pc:docMk/>
            <pc:sldMk cId="1250489730" sldId="2076136051"/>
            <ac:spMk id="345" creationId="{F51D868D-7763-4B81-A663-1BABC4A2811A}"/>
          </ac:spMkLst>
        </pc:spChg>
        <pc:spChg chg="add del mod">
          <ac:chgData name="Roger Halbheer" userId="a256a7e3-d8e1-4cbe-a365-586ae11378d1" providerId="ADAL" clId="{FC5DC06E-B9A1-4220-93B5-A1BD01C4D7F0}" dt="2022-02-17T10:47:16.852" v="48"/>
          <ac:spMkLst>
            <pc:docMk/>
            <pc:sldMk cId="1250489730" sldId="2076136051"/>
            <ac:spMk id="346" creationId="{4BD7C8F8-1989-40F2-850B-E4B10C3F24E6}"/>
          </ac:spMkLst>
        </pc:spChg>
        <pc:spChg chg="add mod">
          <ac:chgData name="Roger Halbheer" userId="a256a7e3-d8e1-4cbe-a365-586ae11378d1" providerId="ADAL" clId="{FC5DC06E-B9A1-4220-93B5-A1BD01C4D7F0}" dt="2022-02-17T10:47:16.946" v="49"/>
          <ac:spMkLst>
            <pc:docMk/>
            <pc:sldMk cId="1250489730" sldId="2076136051"/>
            <ac:spMk id="347" creationId="{A9F97F03-DA3E-4B6B-A52A-7DA4E461E8CA}"/>
          </ac:spMkLst>
        </pc:spChg>
        <pc:spChg chg="add mod">
          <ac:chgData name="Roger Halbheer" userId="a256a7e3-d8e1-4cbe-a365-586ae11378d1" providerId="ADAL" clId="{FC5DC06E-B9A1-4220-93B5-A1BD01C4D7F0}" dt="2022-02-17T10:47:16.946" v="49"/>
          <ac:spMkLst>
            <pc:docMk/>
            <pc:sldMk cId="1250489730" sldId="2076136051"/>
            <ac:spMk id="348" creationId="{E292BD18-486A-4057-BABF-03DEB2016B79}"/>
          </ac:spMkLst>
        </pc:spChg>
        <pc:spChg chg="add mod">
          <ac:chgData name="Roger Halbheer" userId="a256a7e3-d8e1-4cbe-a365-586ae11378d1" providerId="ADAL" clId="{FC5DC06E-B9A1-4220-93B5-A1BD01C4D7F0}" dt="2022-02-17T10:47:16.946" v="49"/>
          <ac:spMkLst>
            <pc:docMk/>
            <pc:sldMk cId="1250489730" sldId="2076136051"/>
            <ac:spMk id="349" creationId="{77D49E67-162E-4796-B2F6-86617A29434E}"/>
          </ac:spMkLst>
        </pc:spChg>
        <pc:spChg chg="mod">
          <ac:chgData name="Roger Halbheer" userId="a256a7e3-d8e1-4cbe-a365-586ae11378d1" providerId="ADAL" clId="{FC5DC06E-B9A1-4220-93B5-A1BD01C4D7F0}" dt="2022-02-17T10:47:16.946" v="49"/>
          <ac:spMkLst>
            <pc:docMk/>
            <pc:sldMk cId="1250489730" sldId="2076136051"/>
            <ac:spMk id="351" creationId="{59E72885-396F-4866-A9E6-C4CF61FCDBA5}"/>
          </ac:spMkLst>
        </pc:spChg>
        <pc:spChg chg="mod">
          <ac:chgData name="Roger Halbheer" userId="a256a7e3-d8e1-4cbe-a365-586ae11378d1" providerId="ADAL" clId="{FC5DC06E-B9A1-4220-93B5-A1BD01C4D7F0}" dt="2022-02-17T10:47:16.946" v="49"/>
          <ac:spMkLst>
            <pc:docMk/>
            <pc:sldMk cId="1250489730" sldId="2076136051"/>
            <ac:spMk id="353" creationId="{9126D86F-D847-4693-9421-3B054615D167}"/>
          </ac:spMkLst>
        </pc:spChg>
        <pc:spChg chg="mod">
          <ac:chgData name="Roger Halbheer" userId="a256a7e3-d8e1-4cbe-a365-586ae11378d1" providerId="ADAL" clId="{FC5DC06E-B9A1-4220-93B5-A1BD01C4D7F0}" dt="2022-02-17T10:47:16.946" v="49"/>
          <ac:spMkLst>
            <pc:docMk/>
            <pc:sldMk cId="1250489730" sldId="2076136051"/>
            <ac:spMk id="354" creationId="{BFE78A75-2F69-4CD4-B8C8-46F5AF4FD2BD}"/>
          </ac:spMkLst>
        </pc:spChg>
        <pc:spChg chg="mod">
          <ac:chgData name="Roger Halbheer" userId="a256a7e3-d8e1-4cbe-a365-586ae11378d1" providerId="ADAL" clId="{FC5DC06E-B9A1-4220-93B5-A1BD01C4D7F0}" dt="2022-02-17T10:47:16.946" v="49"/>
          <ac:spMkLst>
            <pc:docMk/>
            <pc:sldMk cId="1250489730" sldId="2076136051"/>
            <ac:spMk id="356" creationId="{FC4A7248-826C-4F42-B517-357030E7F104}"/>
          </ac:spMkLst>
        </pc:spChg>
        <pc:spChg chg="mod">
          <ac:chgData name="Roger Halbheer" userId="a256a7e3-d8e1-4cbe-a365-586ae11378d1" providerId="ADAL" clId="{FC5DC06E-B9A1-4220-93B5-A1BD01C4D7F0}" dt="2022-02-17T10:47:16.946" v="49"/>
          <ac:spMkLst>
            <pc:docMk/>
            <pc:sldMk cId="1250489730" sldId="2076136051"/>
            <ac:spMk id="366" creationId="{6DD271E8-0F5E-440F-99A7-0C1D9356EA8F}"/>
          </ac:spMkLst>
        </pc:spChg>
        <pc:spChg chg="mod">
          <ac:chgData name="Roger Halbheer" userId="a256a7e3-d8e1-4cbe-a365-586ae11378d1" providerId="ADAL" clId="{FC5DC06E-B9A1-4220-93B5-A1BD01C4D7F0}" dt="2022-02-17T10:47:16.946" v="49"/>
          <ac:spMkLst>
            <pc:docMk/>
            <pc:sldMk cId="1250489730" sldId="2076136051"/>
            <ac:spMk id="367" creationId="{D3F8F9B8-8095-4BAA-9890-5A50AEF6B39D}"/>
          </ac:spMkLst>
        </pc:spChg>
        <pc:spChg chg="mod">
          <ac:chgData name="Roger Halbheer" userId="a256a7e3-d8e1-4cbe-a365-586ae11378d1" providerId="ADAL" clId="{FC5DC06E-B9A1-4220-93B5-A1BD01C4D7F0}" dt="2022-02-17T10:47:16.946" v="49"/>
          <ac:spMkLst>
            <pc:docMk/>
            <pc:sldMk cId="1250489730" sldId="2076136051"/>
            <ac:spMk id="368" creationId="{6F8FE565-842E-416D-96A1-B3F78CC4D2B4}"/>
          </ac:spMkLst>
        </pc:spChg>
        <pc:spChg chg="mod">
          <ac:chgData name="Roger Halbheer" userId="a256a7e3-d8e1-4cbe-a365-586ae11378d1" providerId="ADAL" clId="{FC5DC06E-B9A1-4220-93B5-A1BD01C4D7F0}" dt="2022-02-17T10:47:16.946" v="49"/>
          <ac:spMkLst>
            <pc:docMk/>
            <pc:sldMk cId="1250489730" sldId="2076136051"/>
            <ac:spMk id="369" creationId="{7083E62F-2F8A-4D38-A505-43B7C081E6C1}"/>
          </ac:spMkLst>
        </pc:spChg>
        <pc:spChg chg="mod">
          <ac:chgData name="Roger Halbheer" userId="a256a7e3-d8e1-4cbe-a365-586ae11378d1" providerId="ADAL" clId="{FC5DC06E-B9A1-4220-93B5-A1BD01C4D7F0}" dt="2022-02-17T10:47:16.946" v="49"/>
          <ac:spMkLst>
            <pc:docMk/>
            <pc:sldMk cId="1250489730" sldId="2076136051"/>
            <ac:spMk id="370" creationId="{241E45AA-36B4-403B-8F99-0D32C24A3531}"/>
          </ac:spMkLst>
        </pc:spChg>
        <pc:spChg chg="add mod">
          <ac:chgData name="Roger Halbheer" userId="a256a7e3-d8e1-4cbe-a365-586ae11378d1" providerId="ADAL" clId="{FC5DC06E-B9A1-4220-93B5-A1BD01C4D7F0}" dt="2022-02-17T10:47:16.946" v="49"/>
          <ac:spMkLst>
            <pc:docMk/>
            <pc:sldMk cId="1250489730" sldId="2076136051"/>
            <ac:spMk id="372" creationId="{886F0DA7-C621-430C-B060-BC70F8178130}"/>
          </ac:spMkLst>
        </pc:spChg>
        <pc:spChg chg="add mod">
          <ac:chgData name="Roger Halbheer" userId="a256a7e3-d8e1-4cbe-a365-586ae11378d1" providerId="ADAL" clId="{FC5DC06E-B9A1-4220-93B5-A1BD01C4D7F0}" dt="2022-02-17T10:47:16.946" v="49"/>
          <ac:spMkLst>
            <pc:docMk/>
            <pc:sldMk cId="1250489730" sldId="2076136051"/>
            <ac:spMk id="373" creationId="{71BA971C-BFD7-42FF-856E-7E82F88DFECD}"/>
          </ac:spMkLst>
        </pc:spChg>
        <pc:spChg chg="add mod">
          <ac:chgData name="Roger Halbheer" userId="a256a7e3-d8e1-4cbe-a365-586ae11378d1" providerId="ADAL" clId="{FC5DC06E-B9A1-4220-93B5-A1BD01C4D7F0}" dt="2022-02-17T10:47:16.946" v="49"/>
          <ac:spMkLst>
            <pc:docMk/>
            <pc:sldMk cId="1250489730" sldId="2076136051"/>
            <ac:spMk id="374" creationId="{3A7ECAD6-B8D3-42C0-BC57-7DB41E735765}"/>
          </ac:spMkLst>
        </pc:spChg>
        <pc:spChg chg="add mod">
          <ac:chgData name="Roger Halbheer" userId="a256a7e3-d8e1-4cbe-a365-586ae11378d1" providerId="ADAL" clId="{FC5DC06E-B9A1-4220-93B5-A1BD01C4D7F0}" dt="2022-02-17T10:47:16.946" v="49"/>
          <ac:spMkLst>
            <pc:docMk/>
            <pc:sldMk cId="1250489730" sldId="2076136051"/>
            <ac:spMk id="375" creationId="{A99A6E48-9CAD-4149-8A4B-AD11B667C809}"/>
          </ac:spMkLst>
        </pc:spChg>
        <pc:spChg chg="add mod">
          <ac:chgData name="Roger Halbheer" userId="a256a7e3-d8e1-4cbe-a365-586ae11378d1" providerId="ADAL" clId="{FC5DC06E-B9A1-4220-93B5-A1BD01C4D7F0}" dt="2022-02-17T10:47:16.946" v="49"/>
          <ac:spMkLst>
            <pc:docMk/>
            <pc:sldMk cId="1250489730" sldId="2076136051"/>
            <ac:spMk id="377" creationId="{2947514E-71D1-4F33-9010-FA034E011B09}"/>
          </ac:spMkLst>
        </pc:spChg>
        <pc:spChg chg="mod">
          <ac:chgData name="Roger Halbheer" userId="a256a7e3-d8e1-4cbe-a365-586ae11378d1" providerId="ADAL" clId="{FC5DC06E-B9A1-4220-93B5-A1BD01C4D7F0}" dt="2022-02-17T10:47:16.946" v="49"/>
          <ac:spMkLst>
            <pc:docMk/>
            <pc:sldMk cId="1250489730" sldId="2076136051"/>
            <ac:spMk id="385" creationId="{ECAC2451-BBAF-4467-B3EE-1A2611754BD3}"/>
          </ac:spMkLst>
        </pc:spChg>
        <pc:spChg chg="mod">
          <ac:chgData name="Roger Halbheer" userId="a256a7e3-d8e1-4cbe-a365-586ae11378d1" providerId="ADAL" clId="{FC5DC06E-B9A1-4220-93B5-A1BD01C4D7F0}" dt="2022-02-17T10:47:16.946" v="49"/>
          <ac:spMkLst>
            <pc:docMk/>
            <pc:sldMk cId="1250489730" sldId="2076136051"/>
            <ac:spMk id="386" creationId="{0C582836-65D5-460A-A839-B016871B0375}"/>
          </ac:spMkLst>
        </pc:spChg>
        <pc:spChg chg="mod">
          <ac:chgData name="Roger Halbheer" userId="a256a7e3-d8e1-4cbe-a365-586ae11378d1" providerId="ADAL" clId="{FC5DC06E-B9A1-4220-93B5-A1BD01C4D7F0}" dt="2022-02-17T10:47:16.946" v="49"/>
          <ac:spMkLst>
            <pc:docMk/>
            <pc:sldMk cId="1250489730" sldId="2076136051"/>
            <ac:spMk id="387" creationId="{8B0AAB0C-94F1-4087-A03F-C5A352020141}"/>
          </ac:spMkLst>
        </pc:spChg>
        <pc:spChg chg="mod">
          <ac:chgData name="Roger Halbheer" userId="a256a7e3-d8e1-4cbe-a365-586ae11378d1" providerId="ADAL" clId="{FC5DC06E-B9A1-4220-93B5-A1BD01C4D7F0}" dt="2022-02-17T10:47:16.946" v="49"/>
          <ac:spMkLst>
            <pc:docMk/>
            <pc:sldMk cId="1250489730" sldId="2076136051"/>
            <ac:spMk id="388" creationId="{654E1978-0FD5-44CB-9ADB-ADDC0BC4E4B4}"/>
          </ac:spMkLst>
        </pc:spChg>
        <pc:spChg chg="mod">
          <ac:chgData name="Roger Halbheer" userId="a256a7e3-d8e1-4cbe-a365-586ae11378d1" providerId="ADAL" clId="{FC5DC06E-B9A1-4220-93B5-A1BD01C4D7F0}" dt="2022-02-17T10:47:16.946" v="49"/>
          <ac:spMkLst>
            <pc:docMk/>
            <pc:sldMk cId="1250489730" sldId="2076136051"/>
            <ac:spMk id="390" creationId="{F496B168-11F2-4884-8136-C61BB7D5B98E}"/>
          </ac:spMkLst>
        </pc:spChg>
        <pc:spChg chg="mod">
          <ac:chgData name="Roger Halbheer" userId="a256a7e3-d8e1-4cbe-a365-586ae11378d1" providerId="ADAL" clId="{FC5DC06E-B9A1-4220-93B5-A1BD01C4D7F0}" dt="2022-02-17T10:47:16.946" v="49"/>
          <ac:spMkLst>
            <pc:docMk/>
            <pc:sldMk cId="1250489730" sldId="2076136051"/>
            <ac:spMk id="391" creationId="{C00915AE-960E-4F09-95F4-ACCCF1DF10CF}"/>
          </ac:spMkLst>
        </pc:spChg>
        <pc:spChg chg="mod">
          <ac:chgData name="Roger Halbheer" userId="a256a7e3-d8e1-4cbe-a365-586ae11378d1" providerId="ADAL" clId="{FC5DC06E-B9A1-4220-93B5-A1BD01C4D7F0}" dt="2022-02-17T10:47:16.946" v="49"/>
          <ac:spMkLst>
            <pc:docMk/>
            <pc:sldMk cId="1250489730" sldId="2076136051"/>
            <ac:spMk id="392" creationId="{09CCFB3F-01C7-4B06-BF53-B7C02C03E8E5}"/>
          </ac:spMkLst>
        </pc:spChg>
        <pc:spChg chg="mod">
          <ac:chgData name="Roger Halbheer" userId="a256a7e3-d8e1-4cbe-a365-586ae11378d1" providerId="ADAL" clId="{FC5DC06E-B9A1-4220-93B5-A1BD01C4D7F0}" dt="2022-02-17T10:47:16.946" v="49"/>
          <ac:spMkLst>
            <pc:docMk/>
            <pc:sldMk cId="1250489730" sldId="2076136051"/>
            <ac:spMk id="393" creationId="{5A396A4B-E5AE-47F3-8722-F8483E9E677E}"/>
          </ac:spMkLst>
        </pc:spChg>
        <pc:spChg chg="mod">
          <ac:chgData name="Roger Halbheer" userId="a256a7e3-d8e1-4cbe-a365-586ae11378d1" providerId="ADAL" clId="{FC5DC06E-B9A1-4220-93B5-A1BD01C4D7F0}" dt="2022-02-17T10:47:16.946" v="49"/>
          <ac:spMkLst>
            <pc:docMk/>
            <pc:sldMk cId="1250489730" sldId="2076136051"/>
            <ac:spMk id="394" creationId="{49D2F9A8-8E43-4876-BA51-71BF472403A1}"/>
          </ac:spMkLst>
        </pc:spChg>
        <pc:spChg chg="mod">
          <ac:chgData name="Roger Halbheer" userId="a256a7e3-d8e1-4cbe-a365-586ae11378d1" providerId="ADAL" clId="{FC5DC06E-B9A1-4220-93B5-A1BD01C4D7F0}" dt="2022-02-17T10:47:16.946" v="49"/>
          <ac:spMkLst>
            <pc:docMk/>
            <pc:sldMk cId="1250489730" sldId="2076136051"/>
            <ac:spMk id="396" creationId="{349FA9E5-3D37-48A2-997F-862C9B2882A4}"/>
          </ac:spMkLst>
        </pc:spChg>
        <pc:spChg chg="mod">
          <ac:chgData name="Roger Halbheer" userId="a256a7e3-d8e1-4cbe-a365-586ae11378d1" providerId="ADAL" clId="{FC5DC06E-B9A1-4220-93B5-A1BD01C4D7F0}" dt="2022-02-17T10:47:16.946" v="49"/>
          <ac:spMkLst>
            <pc:docMk/>
            <pc:sldMk cId="1250489730" sldId="2076136051"/>
            <ac:spMk id="398" creationId="{CC400102-C6C4-412E-8ABD-85B96F09D74B}"/>
          </ac:spMkLst>
        </pc:spChg>
        <pc:spChg chg="mod">
          <ac:chgData name="Roger Halbheer" userId="a256a7e3-d8e1-4cbe-a365-586ae11378d1" providerId="ADAL" clId="{FC5DC06E-B9A1-4220-93B5-A1BD01C4D7F0}" dt="2022-02-17T10:47:16.946" v="49"/>
          <ac:spMkLst>
            <pc:docMk/>
            <pc:sldMk cId="1250489730" sldId="2076136051"/>
            <ac:spMk id="399" creationId="{3C8AA839-480A-4349-B4ED-4BD64CE15BAE}"/>
          </ac:spMkLst>
        </pc:spChg>
        <pc:spChg chg="mod">
          <ac:chgData name="Roger Halbheer" userId="a256a7e3-d8e1-4cbe-a365-586ae11378d1" providerId="ADAL" clId="{FC5DC06E-B9A1-4220-93B5-A1BD01C4D7F0}" dt="2022-02-17T10:47:16.946" v="49"/>
          <ac:spMkLst>
            <pc:docMk/>
            <pc:sldMk cId="1250489730" sldId="2076136051"/>
            <ac:spMk id="400" creationId="{7524BBAF-A6A6-40B9-9BAD-723BA0BF08EB}"/>
          </ac:spMkLst>
        </pc:spChg>
        <pc:spChg chg="mod">
          <ac:chgData name="Roger Halbheer" userId="a256a7e3-d8e1-4cbe-a365-586ae11378d1" providerId="ADAL" clId="{FC5DC06E-B9A1-4220-93B5-A1BD01C4D7F0}" dt="2022-02-17T10:47:16.946" v="49"/>
          <ac:spMkLst>
            <pc:docMk/>
            <pc:sldMk cId="1250489730" sldId="2076136051"/>
            <ac:spMk id="401" creationId="{14B23AEE-2661-4B3A-B7FA-0F17A66B3C64}"/>
          </ac:spMkLst>
        </pc:spChg>
        <pc:spChg chg="mod">
          <ac:chgData name="Roger Halbheer" userId="a256a7e3-d8e1-4cbe-a365-586ae11378d1" providerId="ADAL" clId="{FC5DC06E-B9A1-4220-93B5-A1BD01C4D7F0}" dt="2022-02-17T10:47:16.946" v="49"/>
          <ac:spMkLst>
            <pc:docMk/>
            <pc:sldMk cId="1250489730" sldId="2076136051"/>
            <ac:spMk id="402" creationId="{F0B66C0B-3A87-4104-90B0-61836EA47719}"/>
          </ac:spMkLst>
        </pc:spChg>
        <pc:spChg chg="mod">
          <ac:chgData name="Roger Halbheer" userId="a256a7e3-d8e1-4cbe-a365-586ae11378d1" providerId="ADAL" clId="{FC5DC06E-B9A1-4220-93B5-A1BD01C4D7F0}" dt="2022-02-17T10:47:16.946" v="49"/>
          <ac:spMkLst>
            <pc:docMk/>
            <pc:sldMk cId="1250489730" sldId="2076136051"/>
            <ac:spMk id="403" creationId="{8469E5D5-CF8E-4F0F-B29C-DE338B99FFB6}"/>
          </ac:spMkLst>
        </pc:spChg>
        <pc:spChg chg="mod">
          <ac:chgData name="Roger Halbheer" userId="a256a7e3-d8e1-4cbe-a365-586ae11378d1" providerId="ADAL" clId="{FC5DC06E-B9A1-4220-93B5-A1BD01C4D7F0}" dt="2022-02-17T10:47:16.946" v="49"/>
          <ac:spMkLst>
            <pc:docMk/>
            <pc:sldMk cId="1250489730" sldId="2076136051"/>
            <ac:spMk id="404" creationId="{95FA0285-FF5B-4889-80D2-EA5D8AF499A2}"/>
          </ac:spMkLst>
        </pc:spChg>
        <pc:spChg chg="mod">
          <ac:chgData name="Roger Halbheer" userId="a256a7e3-d8e1-4cbe-a365-586ae11378d1" providerId="ADAL" clId="{FC5DC06E-B9A1-4220-93B5-A1BD01C4D7F0}" dt="2022-02-17T10:47:16.946" v="49"/>
          <ac:spMkLst>
            <pc:docMk/>
            <pc:sldMk cId="1250489730" sldId="2076136051"/>
            <ac:spMk id="405" creationId="{F965B81B-3CF9-4C98-B72C-0E3ABE4BE9E0}"/>
          </ac:spMkLst>
        </pc:spChg>
        <pc:spChg chg="mod">
          <ac:chgData name="Roger Halbheer" userId="a256a7e3-d8e1-4cbe-a365-586ae11378d1" providerId="ADAL" clId="{FC5DC06E-B9A1-4220-93B5-A1BD01C4D7F0}" dt="2022-02-17T10:47:16.946" v="49"/>
          <ac:spMkLst>
            <pc:docMk/>
            <pc:sldMk cId="1250489730" sldId="2076136051"/>
            <ac:spMk id="406" creationId="{139DA281-17BF-4257-81E1-49FE2BA9D137}"/>
          </ac:spMkLst>
        </pc:spChg>
        <pc:spChg chg="mod">
          <ac:chgData name="Roger Halbheer" userId="a256a7e3-d8e1-4cbe-a365-586ae11378d1" providerId="ADAL" clId="{FC5DC06E-B9A1-4220-93B5-A1BD01C4D7F0}" dt="2022-02-17T10:47:16.946" v="49"/>
          <ac:spMkLst>
            <pc:docMk/>
            <pc:sldMk cId="1250489730" sldId="2076136051"/>
            <ac:spMk id="408" creationId="{FF74B278-2A63-41AD-9F64-14F8906ECBA6}"/>
          </ac:spMkLst>
        </pc:spChg>
        <pc:spChg chg="mod">
          <ac:chgData name="Roger Halbheer" userId="a256a7e3-d8e1-4cbe-a365-586ae11378d1" providerId="ADAL" clId="{FC5DC06E-B9A1-4220-93B5-A1BD01C4D7F0}" dt="2022-02-17T10:47:16.946" v="49"/>
          <ac:spMkLst>
            <pc:docMk/>
            <pc:sldMk cId="1250489730" sldId="2076136051"/>
            <ac:spMk id="410" creationId="{35C7B642-0DED-47B9-A5E3-EC61BF46E351}"/>
          </ac:spMkLst>
        </pc:spChg>
        <pc:spChg chg="mod">
          <ac:chgData name="Roger Halbheer" userId="a256a7e3-d8e1-4cbe-a365-586ae11378d1" providerId="ADAL" clId="{FC5DC06E-B9A1-4220-93B5-A1BD01C4D7F0}" dt="2022-02-17T10:47:16.946" v="49"/>
          <ac:spMkLst>
            <pc:docMk/>
            <pc:sldMk cId="1250489730" sldId="2076136051"/>
            <ac:spMk id="411" creationId="{E730C749-CCE3-480F-B674-DC0BE4BAC607}"/>
          </ac:spMkLst>
        </pc:spChg>
        <pc:spChg chg="mod">
          <ac:chgData name="Roger Halbheer" userId="a256a7e3-d8e1-4cbe-a365-586ae11378d1" providerId="ADAL" clId="{FC5DC06E-B9A1-4220-93B5-A1BD01C4D7F0}" dt="2022-02-17T10:47:16.946" v="49"/>
          <ac:spMkLst>
            <pc:docMk/>
            <pc:sldMk cId="1250489730" sldId="2076136051"/>
            <ac:spMk id="412" creationId="{D072150B-7B02-40D1-AB66-020E5B4083D4}"/>
          </ac:spMkLst>
        </pc:spChg>
        <pc:spChg chg="mod">
          <ac:chgData name="Roger Halbheer" userId="a256a7e3-d8e1-4cbe-a365-586ae11378d1" providerId="ADAL" clId="{FC5DC06E-B9A1-4220-93B5-A1BD01C4D7F0}" dt="2022-02-17T10:47:16.946" v="49"/>
          <ac:spMkLst>
            <pc:docMk/>
            <pc:sldMk cId="1250489730" sldId="2076136051"/>
            <ac:spMk id="414" creationId="{A8A33DBC-0DDB-42D6-8B55-CF15CA3DE222}"/>
          </ac:spMkLst>
        </pc:spChg>
        <pc:spChg chg="mod">
          <ac:chgData name="Roger Halbheer" userId="a256a7e3-d8e1-4cbe-a365-586ae11378d1" providerId="ADAL" clId="{FC5DC06E-B9A1-4220-93B5-A1BD01C4D7F0}" dt="2022-02-17T10:47:16.946" v="49"/>
          <ac:spMkLst>
            <pc:docMk/>
            <pc:sldMk cId="1250489730" sldId="2076136051"/>
            <ac:spMk id="416" creationId="{C0C328FA-B62D-4D0C-9F6C-528C6BC8C670}"/>
          </ac:spMkLst>
        </pc:spChg>
        <pc:spChg chg="mod">
          <ac:chgData name="Roger Halbheer" userId="a256a7e3-d8e1-4cbe-a365-586ae11378d1" providerId="ADAL" clId="{FC5DC06E-B9A1-4220-93B5-A1BD01C4D7F0}" dt="2022-02-17T10:47:16.946" v="49"/>
          <ac:spMkLst>
            <pc:docMk/>
            <pc:sldMk cId="1250489730" sldId="2076136051"/>
            <ac:spMk id="417" creationId="{779B20D2-7B21-4200-867F-EF767693E82F}"/>
          </ac:spMkLst>
        </pc:spChg>
        <pc:spChg chg="mod">
          <ac:chgData name="Roger Halbheer" userId="a256a7e3-d8e1-4cbe-a365-586ae11378d1" providerId="ADAL" clId="{FC5DC06E-B9A1-4220-93B5-A1BD01C4D7F0}" dt="2022-02-17T10:47:16.946" v="49"/>
          <ac:spMkLst>
            <pc:docMk/>
            <pc:sldMk cId="1250489730" sldId="2076136051"/>
            <ac:spMk id="418" creationId="{C3C70310-D94F-415C-B14F-2D1474DB9497}"/>
          </ac:spMkLst>
        </pc:spChg>
        <pc:spChg chg="mod">
          <ac:chgData name="Roger Halbheer" userId="a256a7e3-d8e1-4cbe-a365-586ae11378d1" providerId="ADAL" clId="{FC5DC06E-B9A1-4220-93B5-A1BD01C4D7F0}" dt="2022-02-17T10:47:16.946" v="49"/>
          <ac:spMkLst>
            <pc:docMk/>
            <pc:sldMk cId="1250489730" sldId="2076136051"/>
            <ac:spMk id="419" creationId="{0F8F3176-1FB6-4F0D-AD77-6ED87CB45CA7}"/>
          </ac:spMkLst>
        </pc:spChg>
        <pc:spChg chg="mod">
          <ac:chgData name="Roger Halbheer" userId="a256a7e3-d8e1-4cbe-a365-586ae11378d1" providerId="ADAL" clId="{FC5DC06E-B9A1-4220-93B5-A1BD01C4D7F0}" dt="2022-02-17T10:47:16.946" v="49"/>
          <ac:spMkLst>
            <pc:docMk/>
            <pc:sldMk cId="1250489730" sldId="2076136051"/>
            <ac:spMk id="422" creationId="{48F7B95D-D53E-40D2-939C-1988EBABC540}"/>
          </ac:spMkLst>
        </pc:spChg>
        <pc:spChg chg="mod">
          <ac:chgData name="Roger Halbheer" userId="a256a7e3-d8e1-4cbe-a365-586ae11378d1" providerId="ADAL" clId="{FC5DC06E-B9A1-4220-93B5-A1BD01C4D7F0}" dt="2022-02-17T10:47:16.946" v="49"/>
          <ac:spMkLst>
            <pc:docMk/>
            <pc:sldMk cId="1250489730" sldId="2076136051"/>
            <ac:spMk id="424" creationId="{C89E210C-9C8E-49F8-84E8-BC7621A61501}"/>
          </ac:spMkLst>
        </pc:spChg>
        <pc:spChg chg="mod">
          <ac:chgData name="Roger Halbheer" userId="a256a7e3-d8e1-4cbe-a365-586ae11378d1" providerId="ADAL" clId="{FC5DC06E-B9A1-4220-93B5-A1BD01C4D7F0}" dt="2022-02-17T10:47:16.946" v="49"/>
          <ac:spMkLst>
            <pc:docMk/>
            <pc:sldMk cId="1250489730" sldId="2076136051"/>
            <ac:spMk id="426" creationId="{1A23FF4B-77F4-40A2-888E-479D47D410B1}"/>
          </ac:spMkLst>
        </pc:spChg>
        <pc:spChg chg="mod">
          <ac:chgData name="Roger Halbheer" userId="a256a7e3-d8e1-4cbe-a365-586ae11378d1" providerId="ADAL" clId="{FC5DC06E-B9A1-4220-93B5-A1BD01C4D7F0}" dt="2022-02-17T10:47:16.946" v="49"/>
          <ac:spMkLst>
            <pc:docMk/>
            <pc:sldMk cId="1250489730" sldId="2076136051"/>
            <ac:spMk id="427" creationId="{1AC13C98-06A5-4DFF-B5DA-27DD439A9C35}"/>
          </ac:spMkLst>
        </pc:spChg>
        <pc:spChg chg="mod">
          <ac:chgData name="Roger Halbheer" userId="a256a7e3-d8e1-4cbe-a365-586ae11378d1" providerId="ADAL" clId="{FC5DC06E-B9A1-4220-93B5-A1BD01C4D7F0}" dt="2022-02-17T10:47:16.946" v="49"/>
          <ac:spMkLst>
            <pc:docMk/>
            <pc:sldMk cId="1250489730" sldId="2076136051"/>
            <ac:spMk id="429" creationId="{04A03301-AB7D-4082-89B2-AF012F09BE3A}"/>
          </ac:spMkLst>
        </pc:spChg>
        <pc:spChg chg="mod">
          <ac:chgData name="Roger Halbheer" userId="a256a7e3-d8e1-4cbe-a365-586ae11378d1" providerId="ADAL" clId="{FC5DC06E-B9A1-4220-93B5-A1BD01C4D7F0}" dt="2022-02-17T10:47:16.946" v="49"/>
          <ac:spMkLst>
            <pc:docMk/>
            <pc:sldMk cId="1250489730" sldId="2076136051"/>
            <ac:spMk id="430" creationId="{219CD879-2AE6-4DA4-A8F5-289ACB678C52}"/>
          </ac:spMkLst>
        </pc:spChg>
        <pc:spChg chg="mod">
          <ac:chgData name="Roger Halbheer" userId="a256a7e3-d8e1-4cbe-a365-586ae11378d1" providerId="ADAL" clId="{FC5DC06E-B9A1-4220-93B5-A1BD01C4D7F0}" dt="2022-02-17T10:47:16.946" v="49"/>
          <ac:spMkLst>
            <pc:docMk/>
            <pc:sldMk cId="1250489730" sldId="2076136051"/>
            <ac:spMk id="433" creationId="{EF17F0C8-ABA2-45AF-9700-5BE2D1B801D7}"/>
          </ac:spMkLst>
        </pc:spChg>
        <pc:spChg chg="mod">
          <ac:chgData name="Roger Halbheer" userId="a256a7e3-d8e1-4cbe-a365-586ae11378d1" providerId="ADAL" clId="{FC5DC06E-B9A1-4220-93B5-A1BD01C4D7F0}" dt="2022-02-17T10:47:16.946" v="49"/>
          <ac:spMkLst>
            <pc:docMk/>
            <pc:sldMk cId="1250489730" sldId="2076136051"/>
            <ac:spMk id="434" creationId="{E8AE1734-69C2-4908-BE91-39EB21DB374F}"/>
          </ac:spMkLst>
        </pc:spChg>
        <pc:spChg chg="mod">
          <ac:chgData name="Roger Halbheer" userId="a256a7e3-d8e1-4cbe-a365-586ae11378d1" providerId="ADAL" clId="{FC5DC06E-B9A1-4220-93B5-A1BD01C4D7F0}" dt="2022-02-17T10:47:16.946" v="49"/>
          <ac:spMkLst>
            <pc:docMk/>
            <pc:sldMk cId="1250489730" sldId="2076136051"/>
            <ac:spMk id="436" creationId="{C5737828-10D6-4961-A86E-2826BC7A8A65}"/>
          </ac:spMkLst>
        </pc:spChg>
        <pc:spChg chg="mod">
          <ac:chgData name="Roger Halbheer" userId="a256a7e3-d8e1-4cbe-a365-586ae11378d1" providerId="ADAL" clId="{FC5DC06E-B9A1-4220-93B5-A1BD01C4D7F0}" dt="2022-02-17T10:47:16.946" v="49"/>
          <ac:spMkLst>
            <pc:docMk/>
            <pc:sldMk cId="1250489730" sldId="2076136051"/>
            <ac:spMk id="437" creationId="{5903E31D-5B76-4BD6-B97E-1BBC1D67D6CE}"/>
          </ac:spMkLst>
        </pc:spChg>
        <pc:spChg chg="mod">
          <ac:chgData name="Roger Halbheer" userId="a256a7e3-d8e1-4cbe-a365-586ae11378d1" providerId="ADAL" clId="{FC5DC06E-B9A1-4220-93B5-A1BD01C4D7F0}" dt="2022-02-17T10:47:16.946" v="49"/>
          <ac:spMkLst>
            <pc:docMk/>
            <pc:sldMk cId="1250489730" sldId="2076136051"/>
            <ac:spMk id="438" creationId="{5115A865-796E-4140-9D5D-F5F19EBD7BFA}"/>
          </ac:spMkLst>
        </pc:spChg>
        <pc:spChg chg="mod">
          <ac:chgData name="Roger Halbheer" userId="a256a7e3-d8e1-4cbe-a365-586ae11378d1" providerId="ADAL" clId="{FC5DC06E-B9A1-4220-93B5-A1BD01C4D7F0}" dt="2022-02-17T10:47:16.946" v="49"/>
          <ac:spMkLst>
            <pc:docMk/>
            <pc:sldMk cId="1250489730" sldId="2076136051"/>
            <ac:spMk id="439" creationId="{B3B8C091-1647-4F9E-BC6A-5DD4389F31A8}"/>
          </ac:spMkLst>
        </pc:spChg>
        <pc:spChg chg="mod">
          <ac:chgData name="Roger Halbheer" userId="a256a7e3-d8e1-4cbe-a365-586ae11378d1" providerId="ADAL" clId="{FC5DC06E-B9A1-4220-93B5-A1BD01C4D7F0}" dt="2022-02-17T10:47:16.946" v="49"/>
          <ac:spMkLst>
            <pc:docMk/>
            <pc:sldMk cId="1250489730" sldId="2076136051"/>
            <ac:spMk id="441" creationId="{3DE3FA2B-C82D-40EF-B3B5-A2F50ED90DB5}"/>
          </ac:spMkLst>
        </pc:spChg>
        <pc:spChg chg="mod">
          <ac:chgData name="Roger Halbheer" userId="a256a7e3-d8e1-4cbe-a365-586ae11378d1" providerId="ADAL" clId="{FC5DC06E-B9A1-4220-93B5-A1BD01C4D7F0}" dt="2022-02-17T10:47:16.946" v="49"/>
          <ac:spMkLst>
            <pc:docMk/>
            <pc:sldMk cId="1250489730" sldId="2076136051"/>
            <ac:spMk id="442" creationId="{C48FA32E-9415-4C60-A492-6C06BC7D3C55}"/>
          </ac:spMkLst>
        </pc:spChg>
        <pc:spChg chg="add mod">
          <ac:chgData name="Roger Halbheer" userId="a256a7e3-d8e1-4cbe-a365-586ae11378d1" providerId="ADAL" clId="{FC5DC06E-B9A1-4220-93B5-A1BD01C4D7F0}" dt="2022-02-17T10:47:16.946" v="49"/>
          <ac:spMkLst>
            <pc:docMk/>
            <pc:sldMk cId="1250489730" sldId="2076136051"/>
            <ac:spMk id="443" creationId="{7915F551-9F3B-4985-9710-CFDDFF26BB9B}"/>
          </ac:spMkLst>
        </pc:spChg>
        <pc:spChg chg="mod">
          <ac:chgData name="Roger Halbheer" userId="a256a7e3-d8e1-4cbe-a365-586ae11378d1" providerId="ADAL" clId="{FC5DC06E-B9A1-4220-93B5-A1BD01C4D7F0}" dt="2022-02-17T10:47:16.946" v="49"/>
          <ac:spMkLst>
            <pc:docMk/>
            <pc:sldMk cId="1250489730" sldId="2076136051"/>
            <ac:spMk id="450" creationId="{02087D17-5715-4E04-9839-8405707AA555}"/>
          </ac:spMkLst>
        </pc:spChg>
        <pc:spChg chg="mod">
          <ac:chgData name="Roger Halbheer" userId="a256a7e3-d8e1-4cbe-a365-586ae11378d1" providerId="ADAL" clId="{FC5DC06E-B9A1-4220-93B5-A1BD01C4D7F0}" dt="2022-02-17T10:47:16.946" v="49"/>
          <ac:spMkLst>
            <pc:docMk/>
            <pc:sldMk cId="1250489730" sldId="2076136051"/>
            <ac:spMk id="452" creationId="{D131E1DB-7BA9-401C-B84B-9168592E07F4}"/>
          </ac:spMkLst>
        </pc:spChg>
        <pc:spChg chg="mod">
          <ac:chgData name="Roger Halbheer" userId="a256a7e3-d8e1-4cbe-a365-586ae11378d1" providerId="ADAL" clId="{FC5DC06E-B9A1-4220-93B5-A1BD01C4D7F0}" dt="2022-02-17T10:47:16.946" v="49"/>
          <ac:spMkLst>
            <pc:docMk/>
            <pc:sldMk cId="1250489730" sldId="2076136051"/>
            <ac:spMk id="453" creationId="{FC8F3E1B-6562-4CB3-B76B-A4D9B125119D}"/>
          </ac:spMkLst>
        </pc:spChg>
        <pc:spChg chg="mod">
          <ac:chgData name="Roger Halbheer" userId="a256a7e3-d8e1-4cbe-a365-586ae11378d1" providerId="ADAL" clId="{FC5DC06E-B9A1-4220-93B5-A1BD01C4D7F0}" dt="2022-02-17T10:47:16.946" v="49"/>
          <ac:spMkLst>
            <pc:docMk/>
            <pc:sldMk cId="1250489730" sldId="2076136051"/>
            <ac:spMk id="454" creationId="{7C103288-AC6F-4774-AC1E-8D97C5485F4A}"/>
          </ac:spMkLst>
        </pc:spChg>
        <pc:spChg chg="mod">
          <ac:chgData name="Roger Halbheer" userId="a256a7e3-d8e1-4cbe-a365-586ae11378d1" providerId="ADAL" clId="{FC5DC06E-B9A1-4220-93B5-A1BD01C4D7F0}" dt="2022-02-17T10:47:16.946" v="49"/>
          <ac:spMkLst>
            <pc:docMk/>
            <pc:sldMk cId="1250489730" sldId="2076136051"/>
            <ac:spMk id="459" creationId="{836C2784-0FAD-437B-A08A-6BF15E2A0BBE}"/>
          </ac:spMkLst>
        </pc:spChg>
        <pc:spChg chg="mod">
          <ac:chgData name="Roger Halbheer" userId="a256a7e3-d8e1-4cbe-a365-586ae11378d1" providerId="ADAL" clId="{FC5DC06E-B9A1-4220-93B5-A1BD01C4D7F0}" dt="2022-02-17T10:47:16.946" v="49"/>
          <ac:spMkLst>
            <pc:docMk/>
            <pc:sldMk cId="1250489730" sldId="2076136051"/>
            <ac:spMk id="461" creationId="{229AA89E-1829-4924-BC8A-C77B5A8954DB}"/>
          </ac:spMkLst>
        </pc:spChg>
        <pc:spChg chg="mod">
          <ac:chgData name="Roger Halbheer" userId="a256a7e3-d8e1-4cbe-a365-586ae11378d1" providerId="ADAL" clId="{FC5DC06E-B9A1-4220-93B5-A1BD01C4D7F0}" dt="2022-02-17T10:47:16.946" v="49"/>
          <ac:spMkLst>
            <pc:docMk/>
            <pc:sldMk cId="1250489730" sldId="2076136051"/>
            <ac:spMk id="462" creationId="{F7D79A00-35E9-40C7-B7FD-93F9885D8051}"/>
          </ac:spMkLst>
        </pc:spChg>
        <pc:spChg chg="mod">
          <ac:chgData name="Roger Halbheer" userId="a256a7e3-d8e1-4cbe-a365-586ae11378d1" providerId="ADAL" clId="{FC5DC06E-B9A1-4220-93B5-A1BD01C4D7F0}" dt="2022-02-17T10:47:16.946" v="49"/>
          <ac:spMkLst>
            <pc:docMk/>
            <pc:sldMk cId="1250489730" sldId="2076136051"/>
            <ac:spMk id="463" creationId="{11D11EB2-38BC-4713-991F-03DD0F084481}"/>
          </ac:spMkLst>
        </pc:spChg>
        <pc:spChg chg="add mod">
          <ac:chgData name="Roger Halbheer" userId="a256a7e3-d8e1-4cbe-a365-586ae11378d1" providerId="ADAL" clId="{FC5DC06E-B9A1-4220-93B5-A1BD01C4D7F0}" dt="2022-02-17T10:47:16.946" v="49"/>
          <ac:spMkLst>
            <pc:docMk/>
            <pc:sldMk cId="1250489730" sldId="2076136051"/>
            <ac:spMk id="464" creationId="{5EF7C3A3-3D5C-42AD-9616-2746EF9A29E5}"/>
          </ac:spMkLst>
        </pc:spChg>
        <pc:spChg chg="mod">
          <ac:chgData name="Roger Halbheer" userId="a256a7e3-d8e1-4cbe-a365-586ae11378d1" providerId="ADAL" clId="{FC5DC06E-B9A1-4220-93B5-A1BD01C4D7F0}" dt="2022-02-17T10:47:16.946" v="49"/>
          <ac:spMkLst>
            <pc:docMk/>
            <pc:sldMk cId="1250489730" sldId="2076136051"/>
            <ac:spMk id="466" creationId="{F6722709-8F33-48A0-8724-E123C8DA0799}"/>
          </ac:spMkLst>
        </pc:spChg>
        <pc:spChg chg="add mod">
          <ac:chgData name="Roger Halbheer" userId="a256a7e3-d8e1-4cbe-a365-586ae11378d1" providerId="ADAL" clId="{FC5DC06E-B9A1-4220-93B5-A1BD01C4D7F0}" dt="2022-02-17T10:47:16.946" v="49"/>
          <ac:spMkLst>
            <pc:docMk/>
            <pc:sldMk cId="1250489730" sldId="2076136051"/>
            <ac:spMk id="482" creationId="{F1B6A2B2-D12F-4748-81BB-4FE8BB91FE89}"/>
          </ac:spMkLst>
        </pc:spChg>
        <pc:spChg chg="del">
          <ac:chgData name="Roger Halbheer" userId="a256a7e3-d8e1-4cbe-a365-586ae11378d1" providerId="ADAL" clId="{FC5DC06E-B9A1-4220-93B5-A1BD01C4D7F0}" dt="2022-02-17T10:46:59.477" v="44" actId="478"/>
          <ac:spMkLst>
            <pc:docMk/>
            <pc:sldMk cId="1250489730" sldId="2076136051"/>
            <ac:spMk id="504" creationId="{C4988970-66AB-481F-8C98-00E8B80AA2CD}"/>
          </ac:spMkLst>
        </pc:spChg>
        <pc:spChg chg="del">
          <ac:chgData name="Roger Halbheer" userId="a256a7e3-d8e1-4cbe-a365-586ae11378d1" providerId="ADAL" clId="{FC5DC06E-B9A1-4220-93B5-A1BD01C4D7F0}" dt="2022-02-17T10:46:59.477" v="44" actId="478"/>
          <ac:spMkLst>
            <pc:docMk/>
            <pc:sldMk cId="1250489730" sldId="2076136051"/>
            <ac:spMk id="505" creationId="{42775AC2-9893-4D05-844D-D7EBD84E1217}"/>
          </ac:spMkLst>
        </pc:spChg>
        <pc:spChg chg="del">
          <ac:chgData name="Roger Halbheer" userId="a256a7e3-d8e1-4cbe-a365-586ae11378d1" providerId="ADAL" clId="{FC5DC06E-B9A1-4220-93B5-A1BD01C4D7F0}" dt="2022-02-17T10:46:59.477" v="44" actId="478"/>
          <ac:spMkLst>
            <pc:docMk/>
            <pc:sldMk cId="1250489730" sldId="2076136051"/>
            <ac:spMk id="536" creationId="{A5CD27BC-AF7D-4EE3-AD4E-1511BFB1AF7C}"/>
          </ac:spMkLst>
        </pc:spChg>
        <pc:spChg chg="del">
          <ac:chgData name="Roger Halbheer" userId="a256a7e3-d8e1-4cbe-a365-586ae11378d1" providerId="ADAL" clId="{FC5DC06E-B9A1-4220-93B5-A1BD01C4D7F0}" dt="2022-02-17T10:46:59.477" v="44" actId="478"/>
          <ac:spMkLst>
            <pc:docMk/>
            <pc:sldMk cId="1250489730" sldId="2076136051"/>
            <ac:spMk id="537" creationId="{984D9117-EB84-40FF-9E30-4B32F1821357}"/>
          </ac:spMkLst>
        </pc:spChg>
        <pc:spChg chg="del">
          <ac:chgData name="Roger Halbheer" userId="a256a7e3-d8e1-4cbe-a365-586ae11378d1" providerId="ADAL" clId="{FC5DC06E-B9A1-4220-93B5-A1BD01C4D7F0}" dt="2022-02-17T10:46:59.477" v="44" actId="478"/>
          <ac:spMkLst>
            <pc:docMk/>
            <pc:sldMk cId="1250489730" sldId="2076136051"/>
            <ac:spMk id="538" creationId="{2D0B5C87-C886-436D-9725-63673DE3D14E}"/>
          </ac:spMkLst>
        </pc:spChg>
        <pc:spChg chg="del">
          <ac:chgData name="Roger Halbheer" userId="a256a7e3-d8e1-4cbe-a365-586ae11378d1" providerId="ADAL" clId="{FC5DC06E-B9A1-4220-93B5-A1BD01C4D7F0}" dt="2022-02-17T10:46:59.477" v="44" actId="478"/>
          <ac:spMkLst>
            <pc:docMk/>
            <pc:sldMk cId="1250489730" sldId="2076136051"/>
            <ac:spMk id="541" creationId="{8B0D89E3-3ECE-4BEB-A327-6BF86BAFE73E}"/>
          </ac:spMkLst>
        </pc:spChg>
        <pc:spChg chg="del">
          <ac:chgData name="Roger Halbheer" userId="a256a7e3-d8e1-4cbe-a365-586ae11378d1" providerId="ADAL" clId="{FC5DC06E-B9A1-4220-93B5-A1BD01C4D7F0}" dt="2022-02-17T10:46:59.477" v="44" actId="478"/>
          <ac:spMkLst>
            <pc:docMk/>
            <pc:sldMk cId="1250489730" sldId="2076136051"/>
            <ac:spMk id="542" creationId="{66669633-EB50-4BD1-8C08-148938997397}"/>
          </ac:spMkLst>
        </pc:spChg>
        <pc:spChg chg="del">
          <ac:chgData name="Roger Halbheer" userId="a256a7e3-d8e1-4cbe-a365-586ae11378d1" providerId="ADAL" clId="{FC5DC06E-B9A1-4220-93B5-A1BD01C4D7F0}" dt="2022-02-17T10:46:59.477" v="44" actId="478"/>
          <ac:spMkLst>
            <pc:docMk/>
            <pc:sldMk cId="1250489730" sldId="2076136051"/>
            <ac:spMk id="543" creationId="{6E30073D-6D10-4AF6-9E7A-4D3EE979DE71}"/>
          </ac:spMkLst>
        </pc:spChg>
        <pc:spChg chg="del">
          <ac:chgData name="Roger Halbheer" userId="a256a7e3-d8e1-4cbe-a365-586ae11378d1" providerId="ADAL" clId="{FC5DC06E-B9A1-4220-93B5-A1BD01C4D7F0}" dt="2022-02-17T10:46:59.477" v="44" actId="478"/>
          <ac:spMkLst>
            <pc:docMk/>
            <pc:sldMk cId="1250489730" sldId="2076136051"/>
            <ac:spMk id="544" creationId="{8FF4193D-2B5B-4769-ACC8-895D4AA897DD}"/>
          </ac:spMkLst>
        </pc:spChg>
        <pc:spChg chg="del">
          <ac:chgData name="Roger Halbheer" userId="a256a7e3-d8e1-4cbe-a365-586ae11378d1" providerId="ADAL" clId="{FC5DC06E-B9A1-4220-93B5-A1BD01C4D7F0}" dt="2022-02-17T10:46:59.477" v="44" actId="478"/>
          <ac:spMkLst>
            <pc:docMk/>
            <pc:sldMk cId="1250489730" sldId="2076136051"/>
            <ac:spMk id="545" creationId="{DB28FEB3-8951-44D4-8A5F-9EE86606498E}"/>
          </ac:spMkLst>
        </pc:spChg>
        <pc:spChg chg="add mod">
          <ac:chgData name="Roger Halbheer" userId="a256a7e3-d8e1-4cbe-a365-586ae11378d1" providerId="ADAL" clId="{FC5DC06E-B9A1-4220-93B5-A1BD01C4D7F0}" dt="2022-02-17T10:47:16.946" v="49"/>
          <ac:spMkLst>
            <pc:docMk/>
            <pc:sldMk cId="1250489730" sldId="2076136051"/>
            <ac:spMk id="558" creationId="{159D03F9-7C6A-4A06-A15F-579E76F14225}"/>
          </ac:spMkLst>
        </pc:spChg>
        <pc:spChg chg="add mod">
          <ac:chgData name="Roger Halbheer" userId="a256a7e3-d8e1-4cbe-a365-586ae11378d1" providerId="ADAL" clId="{FC5DC06E-B9A1-4220-93B5-A1BD01C4D7F0}" dt="2022-02-17T10:47:16.946" v="49"/>
          <ac:spMkLst>
            <pc:docMk/>
            <pc:sldMk cId="1250489730" sldId="2076136051"/>
            <ac:spMk id="561" creationId="{90EAEDDD-F1CF-4A95-8F85-DD374E674212}"/>
          </ac:spMkLst>
        </pc:spChg>
        <pc:spChg chg="add mod">
          <ac:chgData name="Roger Halbheer" userId="a256a7e3-d8e1-4cbe-a365-586ae11378d1" providerId="ADAL" clId="{FC5DC06E-B9A1-4220-93B5-A1BD01C4D7F0}" dt="2022-02-17T10:47:16.946" v="49"/>
          <ac:spMkLst>
            <pc:docMk/>
            <pc:sldMk cId="1250489730" sldId="2076136051"/>
            <ac:spMk id="563" creationId="{95EBA99C-E71D-4AF2-ACB4-863499DB8951}"/>
          </ac:spMkLst>
        </pc:spChg>
        <pc:spChg chg="add mod">
          <ac:chgData name="Roger Halbheer" userId="a256a7e3-d8e1-4cbe-a365-586ae11378d1" providerId="ADAL" clId="{FC5DC06E-B9A1-4220-93B5-A1BD01C4D7F0}" dt="2022-02-17T10:47:16.946" v="49"/>
          <ac:spMkLst>
            <pc:docMk/>
            <pc:sldMk cId="1250489730" sldId="2076136051"/>
            <ac:spMk id="564" creationId="{0569D6D6-7806-4FC6-B717-5174108F982A}"/>
          </ac:spMkLst>
        </pc:spChg>
        <pc:spChg chg="add mod">
          <ac:chgData name="Roger Halbheer" userId="a256a7e3-d8e1-4cbe-a365-586ae11378d1" providerId="ADAL" clId="{FC5DC06E-B9A1-4220-93B5-A1BD01C4D7F0}" dt="2022-02-17T10:47:16.946" v="49"/>
          <ac:spMkLst>
            <pc:docMk/>
            <pc:sldMk cId="1250489730" sldId="2076136051"/>
            <ac:spMk id="569" creationId="{1914C50A-4962-4524-98D9-58104F39FBCB}"/>
          </ac:spMkLst>
        </pc:spChg>
        <pc:spChg chg="add mod">
          <ac:chgData name="Roger Halbheer" userId="a256a7e3-d8e1-4cbe-a365-586ae11378d1" providerId="ADAL" clId="{FC5DC06E-B9A1-4220-93B5-A1BD01C4D7F0}" dt="2022-02-17T10:47:16.946" v="49"/>
          <ac:spMkLst>
            <pc:docMk/>
            <pc:sldMk cId="1250489730" sldId="2076136051"/>
            <ac:spMk id="608" creationId="{0A0EDA89-8C8E-45C6-80C3-DEF71617BE59}"/>
          </ac:spMkLst>
        </pc:spChg>
        <pc:spChg chg="del">
          <ac:chgData name="Roger Halbheer" userId="a256a7e3-d8e1-4cbe-a365-586ae11378d1" providerId="ADAL" clId="{FC5DC06E-B9A1-4220-93B5-A1BD01C4D7F0}" dt="2022-02-17T10:46:59.477" v="44" actId="478"/>
          <ac:spMkLst>
            <pc:docMk/>
            <pc:sldMk cId="1250489730" sldId="2076136051"/>
            <ac:spMk id="618" creationId="{21E1D584-B215-4EBE-9D94-4E47D97396F2}"/>
          </ac:spMkLst>
        </pc:spChg>
        <pc:spChg chg="del">
          <ac:chgData name="Roger Halbheer" userId="a256a7e3-d8e1-4cbe-a365-586ae11378d1" providerId="ADAL" clId="{FC5DC06E-B9A1-4220-93B5-A1BD01C4D7F0}" dt="2022-02-17T10:46:59.477" v="44" actId="478"/>
          <ac:spMkLst>
            <pc:docMk/>
            <pc:sldMk cId="1250489730" sldId="2076136051"/>
            <ac:spMk id="619" creationId="{7241AAA8-EE3E-4796-8AEE-1E0EAF17E89A}"/>
          </ac:spMkLst>
        </pc:spChg>
        <pc:spChg chg="del">
          <ac:chgData name="Roger Halbheer" userId="a256a7e3-d8e1-4cbe-a365-586ae11378d1" providerId="ADAL" clId="{FC5DC06E-B9A1-4220-93B5-A1BD01C4D7F0}" dt="2022-02-17T10:46:59.477" v="44" actId="478"/>
          <ac:spMkLst>
            <pc:docMk/>
            <pc:sldMk cId="1250489730" sldId="2076136051"/>
            <ac:spMk id="620" creationId="{EA197641-63A8-4625-A34A-C4BF43A9A301}"/>
          </ac:spMkLst>
        </pc:spChg>
        <pc:spChg chg="del">
          <ac:chgData name="Roger Halbheer" userId="a256a7e3-d8e1-4cbe-a365-586ae11378d1" providerId="ADAL" clId="{FC5DC06E-B9A1-4220-93B5-A1BD01C4D7F0}" dt="2022-02-17T10:46:59.477" v="44" actId="478"/>
          <ac:spMkLst>
            <pc:docMk/>
            <pc:sldMk cId="1250489730" sldId="2076136051"/>
            <ac:spMk id="621" creationId="{04009725-C0F0-43FC-AA7E-2F9E073A1C0D}"/>
          </ac:spMkLst>
        </pc:spChg>
        <pc:spChg chg="del">
          <ac:chgData name="Roger Halbheer" userId="a256a7e3-d8e1-4cbe-a365-586ae11378d1" providerId="ADAL" clId="{FC5DC06E-B9A1-4220-93B5-A1BD01C4D7F0}" dt="2022-02-17T10:46:59.477" v="44" actId="478"/>
          <ac:spMkLst>
            <pc:docMk/>
            <pc:sldMk cId="1250489730" sldId="2076136051"/>
            <ac:spMk id="622" creationId="{33A72A52-5E5D-4F4D-A8AE-FD8D76E4B5E3}"/>
          </ac:spMkLst>
        </pc:spChg>
        <pc:spChg chg="del">
          <ac:chgData name="Roger Halbheer" userId="a256a7e3-d8e1-4cbe-a365-586ae11378d1" providerId="ADAL" clId="{FC5DC06E-B9A1-4220-93B5-A1BD01C4D7F0}" dt="2022-02-17T10:46:59.477" v="44" actId="478"/>
          <ac:spMkLst>
            <pc:docMk/>
            <pc:sldMk cId="1250489730" sldId="2076136051"/>
            <ac:spMk id="623" creationId="{94B7D2F6-0247-44AA-B10C-E97A26B9611D}"/>
          </ac:spMkLst>
        </pc:spChg>
        <pc:spChg chg="del">
          <ac:chgData name="Roger Halbheer" userId="a256a7e3-d8e1-4cbe-a365-586ae11378d1" providerId="ADAL" clId="{FC5DC06E-B9A1-4220-93B5-A1BD01C4D7F0}" dt="2022-02-17T10:46:59.477" v="44" actId="478"/>
          <ac:spMkLst>
            <pc:docMk/>
            <pc:sldMk cId="1250489730" sldId="2076136051"/>
            <ac:spMk id="624" creationId="{7543C2E2-6B76-488F-AC7F-A9596F429212}"/>
          </ac:spMkLst>
        </pc:spChg>
        <pc:spChg chg="del">
          <ac:chgData name="Roger Halbheer" userId="a256a7e3-d8e1-4cbe-a365-586ae11378d1" providerId="ADAL" clId="{FC5DC06E-B9A1-4220-93B5-A1BD01C4D7F0}" dt="2022-02-17T10:46:59.477" v="44" actId="478"/>
          <ac:spMkLst>
            <pc:docMk/>
            <pc:sldMk cId="1250489730" sldId="2076136051"/>
            <ac:spMk id="651" creationId="{5AB94940-FF00-4349-B73A-5010F75D1D14}"/>
          </ac:spMkLst>
        </pc:spChg>
        <pc:spChg chg="del">
          <ac:chgData name="Roger Halbheer" userId="a256a7e3-d8e1-4cbe-a365-586ae11378d1" providerId="ADAL" clId="{FC5DC06E-B9A1-4220-93B5-A1BD01C4D7F0}" dt="2022-02-17T10:46:59.477" v="44" actId="478"/>
          <ac:spMkLst>
            <pc:docMk/>
            <pc:sldMk cId="1250489730" sldId="2076136051"/>
            <ac:spMk id="652" creationId="{20578309-E39F-40C9-9CB8-33A7C12EF890}"/>
          </ac:spMkLst>
        </pc:spChg>
        <pc:spChg chg="add mod">
          <ac:chgData name="Roger Halbheer" userId="a256a7e3-d8e1-4cbe-a365-586ae11378d1" providerId="ADAL" clId="{FC5DC06E-B9A1-4220-93B5-A1BD01C4D7F0}" dt="2022-02-17T10:47:16.946" v="49"/>
          <ac:spMkLst>
            <pc:docMk/>
            <pc:sldMk cId="1250489730" sldId="2076136051"/>
            <ac:spMk id="653" creationId="{B82078D5-7E11-461B-BA54-74809D7EB709}"/>
          </ac:spMkLst>
        </pc:spChg>
        <pc:spChg chg="add mod">
          <ac:chgData name="Roger Halbheer" userId="a256a7e3-d8e1-4cbe-a365-586ae11378d1" providerId="ADAL" clId="{FC5DC06E-B9A1-4220-93B5-A1BD01C4D7F0}" dt="2022-02-17T10:47:16.946" v="49"/>
          <ac:spMkLst>
            <pc:docMk/>
            <pc:sldMk cId="1250489730" sldId="2076136051"/>
            <ac:spMk id="654" creationId="{5282750B-95EA-4D46-9E13-A5A4AEE761CF}"/>
          </ac:spMkLst>
        </pc:spChg>
        <pc:spChg chg="mod">
          <ac:chgData name="Roger Halbheer" userId="a256a7e3-d8e1-4cbe-a365-586ae11378d1" providerId="ADAL" clId="{FC5DC06E-B9A1-4220-93B5-A1BD01C4D7F0}" dt="2022-02-17T10:47:16.946" v="49"/>
          <ac:spMkLst>
            <pc:docMk/>
            <pc:sldMk cId="1250489730" sldId="2076136051"/>
            <ac:spMk id="656" creationId="{ED81CFD5-5246-4E11-BAE7-478A1C2D40C5}"/>
          </ac:spMkLst>
        </pc:spChg>
        <pc:spChg chg="mod">
          <ac:chgData name="Roger Halbheer" userId="a256a7e3-d8e1-4cbe-a365-586ae11378d1" providerId="ADAL" clId="{FC5DC06E-B9A1-4220-93B5-A1BD01C4D7F0}" dt="2022-02-17T10:47:16.946" v="49"/>
          <ac:spMkLst>
            <pc:docMk/>
            <pc:sldMk cId="1250489730" sldId="2076136051"/>
            <ac:spMk id="659" creationId="{2E52E414-B80C-417E-997F-CFC7BD7F0DD3}"/>
          </ac:spMkLst>
        </pc:spChg>
        <pc:spChg chg="mod">
          <ac:chgData name="Roger Halbheer" userId="a256a7e3-d8e1-4cbe-a365-586ae11378d1" providerId="ADAL" clId="{FC5DC06E-B9A1-4220-93B5-A1BD01C4D7F0}" dt="2022-02-17T10:47:16.946" v="49"/>
          <ac:spMkLst>
            <pc:docMk/>
            <pc:sldMk cId="1250489730" sldId="2076136051"/>
            <ac:spMk id="660" creationId="{883D4F8D-7E40-4F0D-B594-0D20DB0054A4}"/>
          </ac:spMkLst>
        </pc:spChg>
        <pc:spChg chg="mod">
          <ac:chgData name="Roger Halbheer" userId="a256a7e3-d8e1-4cbe-a365-586ae11378d1" providerId="ADAL" clId="{FC5DC06E-B9A1-4220-93B5-A1BD01C4D7F0}" dt="2022-02-17T10:47:16.946" v="49"/>
          <ac:spMkLst>
            <pc:docMk/>
            <pc:sldMk cId="1250489730" sldId="2076136051"/>
            <ac:spMk id="661" creationId="{823DAF89-4B6A-44ED-B22C-97E32BE3855D}"/>
          </ac:spMkLst>
        </pc:spChg>
        <pc:spChg chg="mod">
          <ac:chgData name="Roger Halbheer" userId="a256a7e3-d8e1-4cbe-a365-586ae11378d1" providerId="ADAL" clId="{FC5DC06E-B9A1-4220-93B5-A1BD01C4D7F0}" dt="2022-02-17T10:47:16.946" v="49"/>
          <ac:spMkLst>
            <pc:docMk/>
            <pc:sldMk cId="1250489730" sldId="2076136051"/>
            <ac:spMk id="662" creationId="{C7C8CCAF-CC89-4E98-9910-6C7579C3494E}"/>
          </ac:spMkLst>
        </pc:spChg>
        <pc:spChg chg="mod">
          <ac:chgData name="Roger Halbheer" userId="a256a7e3-d8e1-4cbe-a365-586ae11378d1" providerId="ADAL" clId="{FC5DC06E-B9A1-4220-93B5-A1BD01C4D7F0}" dt="2022-02-17T10:47:16.946" v="49"/>
          <ac:spMkLst>
            <pc:docMk/>
            <pc:sldMk cId="1250489730" sldId="2076136051"/>
            <ac:spMk id="663" creationId="{18A7342D-C4BE-49AA-A00D-C7922548FE80}"/>
          </ac:spMkLst>
        </pc:spChg>
        <pc:spChg chg="mod">
          <ac:chgData name="Roger Halbheer" userId="a256a7e3-d8e1-4cbe-a365-586ae11378d1" providerId="ADAL" clId="{FC5DC06E-B9A1-4220-93B5-A1BD01C4D7F0}" dt="2022-02-17T10:47:16.946" v="49"/>
          <ac:spMkLst>
            <pc:docMk/>
            <pc:sldMk cId="1250489730" sldId="2076136051"/>
            <ac:spMk id="664" creationId="{D6ED3731-812B-4370-8553-FAD342630350}"/>
          </ac:spMkLst>
        </pc:spChg>
        <pc:spChg chg="mod">
          <ac:chgData name="Roger Halbheer" userId="a256a7e3-d8e1-4cbe-a365-586ae11378d1" providerId="ADAL" clId="{FC5DC06E-B9A1-4220-93B5-A1BD01C4D7F0}" dt="2022-02-17T10:47:16.946" v="49"/>
          <ac:spMkLst>
            <pc:docMk/>
            <pc:sldMk cId="1250489730" sldId="2076136051"/>
            <ac:spMk id="667" creationId="{FE797B04-E75B-45A3-9C01-AA6224BFD821}"/>
          </ac:spMkLst>
        </pc:spChg>
        <pc:spChg chg="mod">
          <ac:chgData name="Roger Halbheer" userId="a256a7e3-d8e1-4cbe-a365-586ae11378d1" providerId="ADAL" clId="{FC5DC06E-B9A1-4220-93B5-A1BD01C4D7F0}" dt="2022-02-17T10:47:16.946" v="49"/>
          <ac:spMkLst>
            <pc:docMk/>
            <pc:sldMk cId="1250489730" sldId="2076136051"/>
            <ac:spMk id="671" creationId="{A321C244-68EE-4E37-A4BD-D571B5D6DEEB}"/>
          </ac:spMkLst>
        </pc:spChg>
        <pc:spChg chg="mod">
          <ac:chgData name="Roger Halbheer" userId="a256a7e3-d8e1-4cbe-a365-586ae11378d1" providerId="ADAL" clId="{FC5DC06E-B9A1-4220-93B5-A1BD01C4D7F0}" dt="2022-02-17T10:47:16.946" v="49"/>
          <ac:spMkLst>
            <pc:docMk/>
            <pc:sldMk cId="1250489730" sldId="2076136051"/>
            <ac:spMk id="673" creationId="{A2FE8A76-BCFF-4251-8F0A-2771CCA81ACC}"/>
          </ac:spMkLst>
        </pc:spChg>
        <pc:spChg chg="mod">
          <ac:chgData name="Roger Halbheer" userId="a256a7e3-d8e1-4cbe-a365-586ae11378d1" providerId="ADAL" clId="{FC5DC06E-B9A1-4220-93B5-A1BD01C4D7F0}" dt="2022-02-17T10:47:16.946" v="49"/>
          <ac:spMkLst>
            <pc:docMk/>
            <pc:sldMk cId="1250489730" sldId="2076136051"/>
            <ac:spMk id="674" creationId="{C86E18DF-ADE2-4A71-88FB-119C5FCC62B7}"/>
          </ac:spMkLst>
        </pc:spChg>
        <pc:spChg chg="mod">
          <ac:chgData name="Roger Halbheer" userId="a256a7e3-d8e1-4cbe-a365-586ae11378d1" providerId="ADAL" clId="{FC5DC06E-B9A1-4220-93B5-A1BD01C4D7F0}" dt="2022-02-17T10:47:16.946" v="49"/>
          <ac:spMkLst>
            <pc:docMk/>
            <pc:sldMk cId="1250489730" sldId="2076136051"/>
            <ac:spMk id="675" creationId="{87B79DE0-925B-4487-83EE-44C804E53334}"/>
          </ac:spMkLst>
        </pc:spChg>
        <pc:spChg chg="mod">
          <ac:chgData name="Roger Halbheer" userId="a256a7e3-d8e1-4cbe-a365-586ae11378d1" providerId="ADAL" clId="{FC5DC06E-B9A1-4220-93B5-A1BD01C4D7F0}" dt="2022-02-17T10:47:16.946" v="49"/>
          <ac:spMkLst>
            <pc:docMk/>
            <pc:sldMk cId="1250489730" sldId="2076136051"/>
            <ac:spMk id="677" creationId="{39D75858-0945-4727-ABDE-0F36358E7238}"/>
          </ac:spMkLst>
        </pc:spChg>
        <pc:spChg chg="mod">
          <ac:chgData name="Roger Halbheer" userId="a256a7e3-d8e1-4cbe-a365-586ae11378d1" providerId="ADAL" clId="{FC5DC06E-B9A1-4220-93B5-A1BD01C4D7F0}" dt="2022-02-17T10:47:16.946" v="49"/>
          <ac:spMkLst>
            <pc:docMk/>
            <pc:sldMk cId="1250489730" sldId="2076136051"/>
            <ac:spMk id="678" creationId="{81677471-D933-4634-8403-AA117F7ED0D8}"/>
          </ac:spMkLst>
        </pc:spChg>
        <pc:spChg chg="add mod">
          <ac:chgData name="Roger Halbheer" userId="a256a7e3-d8e1-4cbe-a365-586ae11378d1" providerId="ADAL" clId="{FC5DC06E-B9A1-4220-93B5-A1BD01C4D7F0}" dt="2022-02-17T10:47:16.946" v="49"/>
          <ac:spMkLst>
            <pc:docMk/>
            <pc:sldMk cId="1250489730" sldId="2076136051"/>
            <ac:spMk id="679" creationId="{7A8DCC1C-4AFB-4BD8-BA47-4E5271A51F56}"/>
          </ac:spMkLst>
        </pc:spChg>
        <pc:spChg chg="add mod">
          <ac:chgData name="Roger Halbheer" userId="a256a7e3-d8e1-4cbe-a365-586ae11378d1" providerId="ADAL" clId="{FC5DC06E-B9A1-4220-93B5-A1BD01C4D7F0}" dt="2022-02-17T10:47:16.946" v="49"/>
          <ac:spMkLst>
            <pc:docMk/>
            <pc:sldMk cId="1250489730" sldId="2076136051"/>
            <ac:spMk id="687" creationId="{92D0360B-9F5D-4047-B0A6-ACB2817015E4}"/>
          </ac:spMkLst>
        </pc:spChg>
        <pc:spChg chg="add mod">
          <ac:chgData name="Roger Halbheer" userId="a256a7e3-d8e1-4cbe-a365-586ae11378d1" providerId="ADAL" clId="{FC5DC06E-B9A1-4220-93B5-A1BD01C4D7F0}" dt="2022-02-17T10:47:16.946" v="49"/>
          <ac:spMkLst>
            <pc:docMk/>
            <pc:sldMk cId="1250489730" sldId="2076136051"/>
            <ac:spMk id="688" creationId="{B68BF326-CBB0-4217-8471-B8A34F2BE031}"/>
          </ac:spMkLst>
        </pc:spChg>
        <pc:spChg chg="add mod">
          <ac:chgData name="Roger Halbheer" userId="a256a7e3-d8e1-4cbe-a365-586ae11378d1" providerId="ADAL" clId="{FC5DC06E-B9A1-4220-93B5-A1BD01C4D7F0}" dt="2022-02-17T10:47:16.946" v="49"/>
          <ac:spMkLst>
            <pc:docMk/>
            <pc:sldMk cId="1250489730" sldId="2076136051"/>
            <ac:spMk id="689" creationId="{7B32BF15-7870-4946-AFA9-710B4D4FDB6E}"/>
          </ac:spMkLst>
        </pc:spChg>
        <pc:spChg chg="add mod">
          <ac:chgData name="Roger Halbheer" userId="a256a7e3-d8e1-4cbe-a365-586ae11378d1" providerId="ADAL" clId="{FC5DC06E-B9A1-4220-93B5-A1BD01C4D7F0}" dt="2022-02-17T10:47:16.946" v="49"/>
          <ac:spMkLst>
            <pc:docMk/>
            <pc:sldMk cId="1250489730" sldId="2076136051"/>
            <ac:spMk id="690" creationId="{32F6E74D-310D-41D8-A8B6-A7B82EC43330}"/>
          </ac:spMkLst>
        </pc:spChg>
        <pc:grpChg chg="add del mod">
          <ac:chgData name="Roger Halbheer" userId="a256a7e3-d8e1-4cbe-a365-586ae11378d1" providerId="ADAL" clId="{FC5DC06E-B9A1-4220-93B5-A1BD01C4D7F0}" dt="2022-02-17T10:47:16.852" v="48"/>
          <ac:grpSpMkLst>
            <pc:docMk/>
            <pc:sldMk cId="1250489730" sldId="2076136051"/>
            <ac:grpSpMk id="173" creationId="{EAE94E40-A982-478B-8E1B-D4BBDA55FB4D}"/>
          </ac:grpSpMkLst>
        </pc:grpChg>
        <pc:grpChg chg="mod">
          <ac:chgData name="Roger Halbheer" userId="a256a7e3-d8e1-4cbe-a365-586ae11378d1" providerId="ADAL" clId="{FC5DC06E-B9A1-4220-93B5-A1BD01C4D7F0}" dt="2022-02-17T10:47:12.599" v="45"/>
          <ac:grpSpMkLst>
            <pc:docMk/>
            <pc:sldMk cId="1250489730" sldId="2076136051"/>
            <ac:grpSpMk id="175" creationId="{8CF2D666-87BE-4FF5-AA82-A0F3525B4EF4}"/>
          </ac:grpSpMkLst>
        </pc:grpChg>
        <pc:grpChg chg="add del mod">
          <ac:chgData name="Roger Halbheer" userId="a256a7e3-d8e1-4cbe-a365-586ae11378d1" providerId="ADAL" clId="{FC5DC06E-B9A1-4220-93B5-A1BD01C4D7F0}" dt="2022-02-17T10:47:16.852" v="48"/>
          <ac:grpSpMkLst>
            <pc:docMk/>
            <pc:sldMk cId="1250489730" sldId="2076136051"/>
            <ac:grpSpMk id="178" creationId="{A963F28A-2DC3-49D4-A9CA-819305919609}"/>
          </ac:grpSpMkLst>
        </pc:grpChg>
        <pc:grpChg chg="mod">
          <ac:chgData name="Roger Halbheer" userId="a256a7e3-d8e1-4cbe-a365-586ae11378d1" providerId="ADAL" clId="{FC5DC06E-B9A1-4220-93B5-A1BD01C4D7F0}" dt="2022-02-17T10:47:12.599" v="45"/>
          <ac:grpSpMkLst>
            <pc:docMk/>
            <pc:sldMk cId="1250489730" sldId="2076136051"/>
            <ac:grpSpMk id="184" creationId="{2275FC07-133B-4138-B686-93EBA54AEEC5}"/>
          </ac:grpSpMkLst>
        </pc:grpChg>
        <pc:grpChg chg="add del mod">
          <ac:chgData name="Roger Halbheer" userId="a256a7e3-d8e1-4cbe-a365-586ae11378d1" providerId="ADAL" clId="{FC5DC06E-B9A1-4220-93B5-A1BD01C4D7F0}" dt="2022-02-17T10:47:16.852" v="48"/>
          <ac:grpSpMkLst>
            <pc:docMk/>
            <pc:sldMk cId="1250489730" sldId="2076136051"/>
            <ac:grpSpMk id="201" creationId="{18D73773-4B86-4672-ABB1-EA39D25DDF14}"/>
          </ac:grpSpMkLst>
        </pc:grpChg>
        <pc:grpChg chg="mod">
          <ac:chgData name="Roger Halbheer" userId="a256a7e3-d8e1-4cbe-a365-586ae11378d1" providerId="ADAL" clId="{FC5DC06E-B9A1-4220-93B5-A1BD01C4D7F0}" dt="2022-02-17T10:47:12.599" v="45"/>
          <ac:grpSpMkLst>
            <pc:docMk/>
            <pc:sldMk cId="1250489730" sldId="2076136051"/>
            <ac:grpSpMk id="202" creationId="{44EF9346-B558-42E4-ADF1-2E064264804F}"/>
          </ac:grpSpMkLst>
        </pc:grpChg>
        <pc:grpChg chg="mod">
          <ac:chgData name="Roger Halbheer" userId="a256a7e3-d8e1-4cbe-a365-586ae11378d1" providerId="ADAL" clId="{FC5DC06E-B9A1-4220-93B5-A1BD01C4D7F0}" dt="2022-02-17T10:47:12.599" v="45"/>
          <ac:grpSpMkLst>
            <pc:docMk/>
            <pc:sldMk cId="1250489730" sldId="2076136051"/>
            <ac:grpSpMk id="203" creationId="{22980386-FEE4-4B8A-8060-F3BB03E65FA1}"/>
          </ac:grpSpMkLst>
        </pc:grpChg>
        <pc:grpChg chg="mod">
          <ac:chgData name="Roger Halbheer" userId="a256a7e3-d8e1-4cbe-a365-586ae11378d1" providerId="ADAL" clId="{FC5DC06E-B9A1-4220-93B5-A1BD01C4D7F0}" dt="2022-02-17T10:47:12.599" v="45"/>
          <ac:grpSpMkLst>
            <pc:docMk/>
            <pc:sldMk cId="1250489730" sldId="2076136051"/>
            <ac:grpSpMk id="204" creationId="{75CF0C09-212D-40F5-AFBE-CA9F2A4A5F19}"/>
          </ac:grpSpMkLst>
        </pc:grpChg>
        <pc:grpChg chg="mod">
          <ac:chgData name="Roger Halbheer" userId="a256a7e3-d8e1-4cbe-a365-586ae11378d1" providerId="ADAL" clId="{FC5DC06E-B9A1-4220-93B5-A1BD01C4D7F0}" dt="2022-02-17T10:47:12.599" v="45"/>
          <ac:grpSpMkLst>
            <pc:docMk/>
            <pc:sldMk cId="1250489730" sldId="2076136051"/>
            <ac:grpSpMk id="205" creationId="{DC9A582C-01D1-4815-A247-81146D2C23BC}"/>
          </ac:grpSpMkLst>
        </pc:grpChg>
        <pc:grpChg chg="mod">
          <ac:chgData name="Roger Halbheer" userId="a256a7e3-d8e1-4cbe-a365-586ae11378d1" providerId="ADAL" clId="{FC5DC06E-B9A1-4220-93B5-A1BD01C4D7F0}" dt="2022-02-17T10:47:12.599" v="45"/>
          <ac:grpSpMkLst>
            <pc:docMk/>
            <pc:sldMk cId="1250489730" sldId="2076136051"/>
            <ac:grpSpMk id="206" creationId="{571717BE-DB18-4811-99ED-C641C2F9B31F}"/>
          </ac:grpSpMkLst>
        </pc:grpChg>
        <pc:grpChg chg="mod">
          <ac:chgData name="Roger Halbheer" userId="a256a7e3-d8e1-4cbe-a365-586ae11378d1" providerId="ADAL" clId="{FC5DC06E-B9A1-4220-93B5-A1BD01C4D7F0}" dt="2022-02-17T10:47:12.599" v="45"/>
          <ac:grpSpMkLst>
            <pc:docMk/>
            <pc:sldMk cId="1250489730" sldId="2076136051"/>
            <ac:grpSpMk id="207" creationId="{4D83BC18-3682-44D7-833E-42375E4842FB}"/>
          </ac:grpSpMkLst>
        </pc:grpChg>
        <pc:grpChg chg="mod">
          <ac:chgData name="Roger Halbheer" userId="a256a7e3-d8e1-4cbe-a365-586ae11378d1" providerId="ADAL" clId="{FC5DC06E-B9A1-4220-93B5-A1BD01C4D7F0}" dt="2022-02-17T10:47:12.599" v="45"/>
          <ac:grpSpMkLst>
            <pc:docMk/>
            <pc:sldMk cId="1250489730" sldId="2076136051"/>
            <ac:grpSpMk id="212" creationId="{29C22F09-3036-420B-B978-3032A230297A}"/>
          </ac:grpSpMkLst>
        </pc:grpChg>
        <pc:grpChg chg="mod">
          <ac:chgData name="Roger Halbheer" userId="a256a7e3-d8e1-4cbe-a365-586ae11378d1" providerId="ADAL" clId="{FC5DC06E-B9A1-4220-93B5-A1BD01C4D7F0}" dt="2022-02-17T10:47:12.599" v="45"/>
          <ac:grpSpMkLst>
            <pc:docMk/>
            <pc:sldMk cId="1250489730" sldId="2076136051"/>
            <ac:grpSpMk id="218" creationId="{38D63FCB-7DD6-4665-A302-D14757B04F0C}"/>
          </ac:grpSpMkLst>
        </pc:grpChg>
        <pc:grpChg chg="mod">
          <ac:chgData name="Roger Halbheer" userId="a256a7e3-d8e1-4cbe-a365-586ae11378d1" providerId="ADAL" clId="{FC5DC06E-B9A1-4220-93B5-A1BD01C4D7F0}" dt="2022-02-17T10:47:12.599" v="45"/>
          <ac:grpSpMkLst>
            <pc:docMk/>
            <pc:sldMk cId="1250489730" sldId="2076136051"/>
            <ac:grpSpMk id="230" creationId="{9E9B0DC3-2A12-4753-A49F-53EB169DC5E3}"/>
          </ac:grpSpMkLst>
        </pc:grpChg>
        <pc:grpChg chg="mod">
          <ac:chgData name="Roger Halbheer" userId="a256a7e3-d8e1-4cbe-a365-586ae11378d1" providerId="ADAL" clId="{FC5DC06E-B9A1-4220-93B5-A1BD01C4D7F0}" dt="2022-02-17T10:47:12.599" v="45"/>
          <ac:grpSpMkLst>
            <pc:docMk/>
            <pc:sldMk cId="1250489730" sldId="2076136051"/>
            <ac:grpSpMk id="236" creationId="{123E3614-E0F6-4E82-8143-D6613F96D0AF}"/>
          </ac:grpSpMkLst>
        </pc:grpChg>
        <pc:grpChg chg="mod">
          <ac:chgData name="Roger Halbheer" userId="a256a7e3-d8e1-4cbe-a365-586ae11378d1" providerId="ADAL" clId="{FC5DC06E-B9A1-4220-93B5-A1BD01C4D7F0}" dt="2022-02-17T10:47:12.599" v="45"/>
          <ac:grpSpMkLst>
            <pc:docMk/>
            <pc:sldMk cId="1250489730" sldId="2076136051"/>
            <ac:grpSpMk id="238" creationId="{5B2F05BD-A60C-4D43-9A25-BD36C5B66152}"/>
          </ac:grpSpMkLst>
        </pc:grpChg>
        <pc:grpChg chg="add del mod">
          <ac:chgData name="Roger Halbheer" userId="a256a7e3-d8e1-4cbe-a365-586ae11378d1" providerId="ADAL" clId="{FC5DC06E-B9A1-4220-93B5-A1BD01C4D7F0}" dt="2022-02-17T10:47:16.852" v="48"/>
          <ac:grpSpMkLst>
            <pc:docMk/>
            <pc:sldMk cId="1250489730" sldId="2076136051"/>
            <ac:grpSpMk id="244" creationId="{D0EBF841-FB6D-4E0F-B8E7-CFA18ADAF249}"/>
          </ac:grpSpMkLst>
        </pc:grpChg>
        <pc:grpChg chg="mod">
          <ac:chgData name="Roger Halbheer" userId="a256a7e3-d8e1-4cbe-a365-586ae11378d1" providerId="ADAL" clId="{FC5DC06E-B9A1-4220-93B5-A1BD01C4D7F0}" dt="2022-02-17T10:47:12.599" v="45"/>
          <ac:grpSpMkLst>
            <pc:docMk/>
            <pc:sldMk cId="1250489730" sldId="2076136051"/>
            <ac:grpSpMk id="246" creationId="{5DE95E5E-DFEE-45B2-BDAC-88833D074D49}"/>
          </ac:grpSpMkLst>
        </pc:grpChg>
        <pc:grpChg chg="mod">
          <ac:chgData name="Roger Halbheer" userId="a256a7e3-d8e1-4cbe-a365-586ae11378d1" providerId="ADAL" clId="{FC5DC06E-B9A1-4220-93B5-A1BD01C4D7F0}" dt="2022-02-17T10:47:12.599" v="45"/>
          <ac:grpSpMkLst>
            <pc:docMk/>
            <pc:sldMk cId="1250489730" sldId="2076136051"/>
            <ac:grpSpMk id="248" creationId="{A7BBD8BF-8F2B-485F-A707-53FF73B657B1}"/>
          </ac:grpSpMkLst>
        </pc:grpChg>
        <pc:grpChg chg="add del mod">
          <ac:chgData name="Roger Halbheer" userId="a256a7e3-d8e1-4cbe-a365-586ae11378d1" providerId="ADAL" clId="{FC5DC06E-B9A1-4220-93B5-A1BD01C4D7F0}" dt="2022-02-17T10:47:16.852" v="48"/>
          <ac:grpSpMkLst>
            <pc:docMk/>
            <pc:sldMk cId="1250489730" sldId="2076136051"/>
            <ac:grpSpMk id="251" creationId="{79BEFA98-4CEA-4002-B4EB-E7BDF131DD33}"/>
          </ac:grpSpMkLst>
        </pc:grpChg>
        <pc:grpChg chg="add del mod">
          <ac:chgData name="Roger Halbheer" userId="a256a7e3-d8e1-4cbe-a365-586ae11378d1" providerId="ADAL" clId="{FC5DC06E-B9A1-4220-93B5-A1BD01C4D7F0}" dt="2022-02-17T10:47:16.852" v="48"/>
          <ac:grpSpMkLst>
            <pc:docMk/>
            <pc:sldMk cId="1250489730" sldId="2076136051"/>
            <ac:grpSpMk id="255" creationId="{7507EEAF-CED2-499E-A30D-EF971977ED70}"/>
          </ac:grpSpMkLst>
        </pc:grpChg>
        <pc:grpChg chg="mod">
          <ac:chgData name="Roger Halbheer" userId="a256a7e3-d8e1-4cbe-a365-586ae11378d1" providerId="ADAL" clId="{FC5DC06E-B9A1-4220-93B5-A1BD01C4D7F0}" dt="2022-02-17T10:47:12.599" v="45"/>
          <ac:grpSpMkLst>
            <pc:docMk/>
            <pc:sldMk cId="1250489730" sldId="2076136051"/>
            <ac:grpSpMk id="258" creationId="{33626845-667E-46E8-B471-390CB756EF1F}"/>
          </ac:grpSpMkLst>
        </pc:grpChg>
        <pc:grpChg chg="add del mod">
          <ac:chgData name="Roger Halbheer" userId="a256a7e3-d8e1-4cbe-a365-586ae11378d1" providerId="ADAL" clId="{FC5DC06E-B9A1-4220-93B5-A1BD01C4D7F0}" dt="2022-02-17T10:47:16.852" v="48"/>
          <ac:grpSpMkLst>
            <pc:docMk/>
            <pc:sldMk cId="1250489730" sldId="2076136051"/>
            <ac:grpSpMk id="263" creationId="{D5FB676F-ACE7-4D23-AD28-777CFB1B2FCB}"/>
          </ac:grpSpMkLst>
        </pc:grpChg>
        <pc:grpChg chg="add del mod">
          <ac:chgData name="Roger Halbheer" userId="a256a7e3-d8e1-4cbe-a365-586ae11378d1" providerId="ADAL" clId="{FC5DC06E-B9A1-4220-93B5-A1BD01C4D7F0}" dt="2022-02-17T10:47:16.852" v="48"/>
          <ac:grpSpMkLst>
            <pc:docMk/>
            <pc:sldMk cId="1250489730" sldId="2076136051"/>
            <ac:grpSpMk id="269" creationId="{7545C0F4-2CEB-4A8A-B336-793621B11899}"/>
          </ac:grpSpMkLst>
        </pc:grpChg>
        <pc:grpChg chg="mod">
          <ac:chgData name="Roger Halbheer" userId="a256a7e3-d8e1-4cbe-a365-586ae11378d1" providerId="ADAL" clId="{FC5DC06E-B9A1-4220-93B5-A1BD01C4D7F0}" dt="2022-02-17T10:47:12.599" v="45"/>
          <ac:grpSpMkLst>
            <pc:docMk/>
            <pc:sldMk cId="1250489730" sldId="2076136051"/>
            <ac:grpSpMk id="271" creationId="{8B0EE4DD-6287-43A0-A3FB-BC741DDDAB3C}"/>
          </ac:grpSpMkLst>
        </pc:grpChg>
        <pc:grpChg chg="mod">
          <ac:chgData name="Roger Halbheer" userId="a256a7e3-d8e1-4cbe-a365-586ae11378d1" providerId="ADAL" clId="{FC5DC06E-B9A1-4220-93B5-A1BD01C4D7F0}" dt="2022-02-17T10:47:12.599" v="45"/>
          <ac:grpSpMkLst>
            <pc:docMk/>
            <pc:sldMk cId="1250489730" sldId="2076136051"/>
            <ac:grpSpMk id="272" creationId="{A310E742-DB47-40E3-9863-D3B5A9B8FD5F}"/>
          </ac:grpSpMkLst>
        </pc:grpChg>
        <pc:grpChg chg="add del mod">
          <ac:chgData name="Roger Halbheer" userId="a256a7e3-d8e1-4cbe-a365-586ae11378d1" providerId="ADAL" clId="{FC5DC06E-B9A1-4220-93B5-A1BD01C4D7F0}" dt="2022-02-17T10:47:16.852" v="48"/>
          <ac:grpSpMkLst>
            <pc:docMk/>
            <pc:sldMk cId="1250489730" sldId="2076136051"/>
            <ac:grpSpMk id="278" creationId="{6A9A19B1-DA3F-44F2-B2C7-C3EC602A362B}"/>
          </ac:grpSpMkLst>
        </pc:grpChg>
        <pc:grpChg chg="mod">
          <ac:chgData name="Roger Halbheer" userId="a256a7e3-d8e1-4cbe-a365-586ae11378d1" providerId="ADAL" clId="{FC5DC06E-B9A1-4220-93B5-A1BD01C4D7F0}" dt="2022-02-17T10:47:12.599" v="45"/>
          <ac:grpSpMkLst>
            <pc:docMk/>
            <pc:sldMk cId="1250489730" sldId="2076136051"/>
            <ac:grpSpMk id="280" creationId="{C7C9994F-205D-4A84-8980-8338173BF510}"/>
          </ac:grpSpMkLst>
        </pc:grpChg>
        <pc:grpChg chg="mod">
          <ac:chgData name="Roger Halbheer" userId="a256a7e3-d8e1-4cbe-a365-586ae11378d1" providerId="ADAL" clId="{FC5DC06E-B9A1-4220-93B5-A1BD01C4D7F0}" dt="2022-02-17T10:47:12.599" v="45"/>
          <ac:grpSpMkLst>
            <pc:docMk/>
            <pc:sldMk cId="1250489730" sldId="2076136051"/>
            <ac:grpSpMk id="281" creationId="{BD8F4CE0-D165-4CD9-A7B8-F45863196509}"/>
          </ac:grpSpMkLst>
        </pc:grpChg>
        <pc:grpChg chg="add del mod">
          <ac:chgData name="Roger Halbheer" userId="a256a7e3-d8e1-4cbe-a365-586ae11378d1" providerId="ADAL" clId="{FC5DC06E-B9A1-4220-93B5-A1BD01C4D7F0}" dt="2022-02-17T10:47:16.852" v="48"/>
          <ac:grpSpMkLst>
            <pc:docMk/>
            <pc:sldMk cId="1250489730" sldId="2076136051"/>
            <ac:grpSpMk id="288" creationId="{3B4D02A7-668D-4412-B86C-175A34E1917D}"/>
          </ac:grpSpMkLst>
        </pc:grpChg>
        <pc:grpChg chg="add del mod">
          <ac:chgData name="Roger Halbheer" userId="a256a7e3-d8e1-4cbe-a365-586ae11378d1" providerId="ADAL" clId="{FC5DC06E-B9A1-4220-93B5-A1BD01C4D7F0}" dt="2022-02-17T10:47:16.852" v="48"/>
          <ac:grpSpMkLst>
            <pc:docMk/>
            <pc:sldMk cId="1250489730" sldId="2076136051"/>
            <ac:grpSpMk id="311" creationId="{EEC8D92E-F167-45FF-9D07-FA50EFB09C41}"/>
          </ac:grpSpMkLst>
        </pc:grpChg>
        <pc:grpChg chg="mod">
          <ac:chgData name="Roger Halbheer" userId="a256a7e3-d8e1-4cbe-a365-586ae11378d1" providerId="ADAL" clId="{FC5DC06E-B9A1-4220-93B5-A1BD01C4D7F0}" dt="2022-02-17T10:47:12.599" v="45"/>
          <ac:grpSpMkLst>
            <pc:docMk/>
            <pc:sldMk cId="1250489730" sldId="2076136051"/>
            <ac:grpSpMk id="313" creationId="{E25DA2D3-F555-4730-AA3A-ACDD2AF6A677}"/>
          </ac:grpSpMkLst>
        </pc:grpChg>
        <pc:grpChg chg="mod">
          <ac:chgData name="Roger Halbheer" userId="a256a7e3-d8e1-4cbe-a365-586ae11378d1" providerId="ADAL" clId="{FC5DC06E-B9A1-4220-93B5-A1BD01C4D7F0}" dt="2022-02-17T10:47:12.599" v="45"/>
          <ac:grpSpMkLst>
            <pc:docMk/>
            <pc:sldMk cId="1250489730" sldId="2076136051"/>
            <ac:grpSpMk id="314" creationId="{351344F2-FBF3-4B49-A8B4-CB35DF25A5DA}"/>
          </ac:grpSpMkLst>
        </pc:grpChg>
        <pc:grpChg chg="add del mod">
          <ac:chgData name="Roger Halbheer" userId="a256a7e3-d8e1-4cbe-a365-586ae11378d1" providerId="ADAL" clId="{FC5DC06E-B9A1-4220-93B5-A1BD01C4D7F0}" dt="2022-02-17T10:47:16.852" v="48"/>
          <ac:grpSpMkLst>
            <pc:docMk/>
            <pc:sldMk cId="1250489730" sldId="2076136051"/>
            <ac:grpSpMk id="321" creationId="{AB8C8D89-C355-492E-B8E0-DF1F5E975319}"/>
          </ac:grpSpMkLst>
        </pc:grpChg>
        <pc:grpChg chg="mod">
          <ac:chgData name="Roger Halbheer" userId="a256a7e3-d8e1-4cbe-a365-586ae11378d1" providerId="ADAL" clId="{FC5DC06E-B9A1-4220-93B5-A1BD01C4D7F0}" dt="2022-02-17T10:47:12.599" v="45"/>
          <ac:grpSpMkLst>
            <pc:docMk/>
            <pc:sldMk cId="1250489730" sldId="2076136051"/>
            <ac:grpSpMk id="322" creationId="{08AC5896-D2B5-4322-B0E5-4961F7476C48}"/>
          </ac:grpSpMkLst>
        </pc:grpChg>
        <pc:grpChg chg="mod">
          <ac:chgData name="Roger Halbheer" userId="a256a7e3-d8e1-4cbe-a365-586ae11378d1" providerId="ADAL" clId="{FC5DC06E-B9A1-4220-93B5-A1BD01C4D7F0}" dt="2022-02-17T10:47:12.599" v="45"/>
          <ac:grpSpMkLst>
            <pc:docMk/>
            <pc:sldMk cId="1250489730" sldId="2076136051"/>
            <ac:grpSpMk id="325" creationId="{A4F6C092-DE7E-4FF3-B146-0D88388632A9}"/>
          </ac:grpSpMkLst>
        </pc:grpChg>
        <pc:grpChg chg="mod">
          <ac:chgData name="Roger Halbheer" userId="a256a7e3-d8e1-4cbe-a365-586ae11378d1" providerId="ADAL" clId="{FC5DC06E-B9A1-4220-93B5-A1BD01C4D7F0}" dt="2022-02-17T10:47:12.599" v="45"/>
          <ac:grpSpMkLst>
            <pc:docMk/>
            <pc:sldMk cId="1250489730" sldId="2076136051"/>
            <ac:grpSpMk id="326" creationId="{55DBC7BA-F309-4815-B009-5C8E7E53DADE}"/>
          </ac:grpSpMkLst>
        </pc:grpChg>
        <pc:grpChg chg="add del mod">
          <ac:chgData name="Roger Halbheer" userId="a256a7e3-d8e1-4cbe-a365-586ae11378d1" providerId="ADAL" clId="{FC5DC06E-B9A1-4220-93B5-A1BD01C4D7F0}" dt="2022-02-17T10:47:16.852" v="48"/>
          <ac:grpSpMkLst>
            <pc:docMk/>
            <pc:sldMk cId="1250489730" sldId="2076136051"/>
            <ac:grpSpMk id="332" creationId="{AD97F60A-FB25-477D-9210-63DA5E8D772F}"/>
          </ac:grpSpMkLst>
        </pc:grpChg>
        <pc:grpChg chg="add mod">
          <ac:chgData name="Roger Halbheer" userId="a256a7e3-d8e1-4cbe-a365-586ae11378d1" providerId="ADAL" clId="{FC5DC06E-B9A1-4220-93B5-A1BD01C4D7F0}" dt="2022-02-17T10:47:16.946" v="49"/>
          <ac:grpSpMkLst>
            <pc:docMk/>
            <pc:sldMk cId="1250489730" sldId="2076136051"/>
            <ac:grpSpMk id="350" creationId="{480D0645-D1A9-4FB3-BD70-80D3D138E712}"/>
          </ac:grpSpMkLst>
        </pc:grpChg>
        <pc:grpChg chg="mod">
          <ac:chgData name="Roger Halbheer" userId="a256a7e3-d8e1-4cbe-a365-586ae11378d1" providerId="ADAL" clId="{FC5DC06E-B9A1-4220-93B5-A1BD01C4D7F0}" dt="2022-02-17T10:47:16.946" v="49"/>
          <ac:grpSpMkLst>
            <pc:docMk/>
            <pc:sldMk cId="1250489730" sldId="2076136051"/>
            <ac:grpSpMk id="352" creationId="{6FDCD115-450C-46D6-BD8C-AB7D1DB1B57B}"/>
          </ac:grpSpMkLst>
        </pc:grpChg>
        <pc:grpChg chg="add mod">
          <ac:chgData name="Roger Halbheer" userId="a256a7e3-d8e1-4cbe-a365-586ae11378d1" providerId="ADAL" clId="{FC5DC06E-B9A1-4220-93B5-A1BD01C4D7F0}" dt="2022-02-17T10:47:16.946" v="49"/>
          <ac:grpSpMkLst>
            <pc:docMk/>
            <pc:sldMk cId="1250489730" sldId="2076136051"/>
            <ac:grpSpMk id="355" creationId="{9203BEF5-9F4B-44BF-A0A3-32C044841921}"/>
          </ac:grpSpMkLst>
        </pc:grpChg>
        <pc:grpChg chg="mod">
          <ac:chgData name="Roger Halbheer" userId="a256a7e3-d8e1-4cbe-a365-586ae11378d1" providerId="ADAL" clId="{FC5DC06E-B9A1-4220-93B5-A1BD01C4D7F0}" dt="2022-02-17T10:47:16.946" v="49"/>
          <ac:grpSpMkLst>
            <pc:docMk/>
            <pc:sldMk cId="1250489730" sldId="2076136051"/>
            <ac:grpSpMk id="361" creationId="{897ACB5F-B77C-44BB-A2AB-62045A7A93A5}"/>
          </ac:grpSpMkLst>
        </pc:grpChg>
        <pc:grpChg chg="add mod">
          <ac:chgData name="Roger Halbheer" userId="a256a7e3-d8e1-4cbe-a365-586ae11378d1" providerId="ADAL" clId="{FC5DC06E-B9A1-4220-93B5-A1BD01C4D7F0}" dt="2022-02-17T10:47:16.946" v="49"/>
          <ac:grpSpMkLst>
            <pc:docMk/>
            <pc:sldMk cId="1250489730" sldId="2076136051"/>
            <ac:grpSpMk id="378" creationId="{A480F221-FED7-4A73-AEDA-F4B4C3D7CC62}"/>
          </ac:grpSpMkLst>
        </pc:grpChg>
        <pc:grpChg chg="mod">
          <ac:chgData name="Roger Halbheer" userId="a256a7e3-d8e1-4cbe-a365-586ae11378d1" providerId="ADAL" clId="{FC5DC06E-B9A1-4220-93B5-A1BD01C4D7F0}" dt="2022-02-17T10:47:16.946" v="49"/>
          <ac:grpSpMkLst>
            <pc:docMk/>
            <pc:sldMk cId="1250489730" sldId="2076136051"/>
            <ac:grpSpMk id="379" creationId="{EB5A27B4-26F3-49BF-8B3D-BED7DE9ED43B}"/>
          </ac:grpSpMkLst>
        </pc:grpChg>
        <pc:grpChg chg="mod">
          <ac:chgData name="Roger Halbheer" userId="a256a7e3-d8e1-4cbe-a365-586ae11378d1" providerId="ADAL" clId="{FC5DC06E-B9A1-4220-93B5-A1BD01C4D7F0}" dt="2022-02-17T10:47:16.946" v="49"/>
          <ac:grpSpMkLst>
            <pc:docMk/>
            <pc:sldMk cId="1250489730" sldId="2076136051"/>
            <ac:grpSpMk id="380" creationId="{73CBEB61-56BC-4CA3-95E3-28910BAE0D61}"/>
          </ac:grpSpMkLst>
        </pc:grpChg>
        <pc:grpChg chg="mod">
          <ac:chgData name="Roger Halbheer" userId="a256a7e3-d8e1-4cbe-a365-586ae11378d1" providerId="ADAL" clId="{FC5DC06E-B9A1-4220-93B5-A1BD01C4D7F0}" dt="2022-02-17T10:47:16.946" v="49"/>
          <ac:grpSpMkLst>
            <pc:docMk/>
            <pc:sldMk cId="1250489730" sldId="2076136051"/>
            <ac:grpSpMk id="381" creationId="{1B124E61-EE8B-48B3-A207-FEDCCCB07893}"/>
          </ac:grpSpMkLst>
        </pc:grpChg>
        <pc:grpChg chg="mod">
          <ac:chgData name="Roger Halbheer" userId="a256a7e3-d8e1-4cbe-a365-586ae11378d1" providerId="ADAL" clId="{FC5DC06E-B9A1-4220-93B5-A1BD01C4D7F0}" dt="2022-02-17T10:47:16.946" v="49"/>
          <ac:grpSpMkLst>
            <pc:docMk/>
            <pc:sldMk cId="1250489730" sldId="2076136051"/>
            <ac:grpSpMk id="382" creationId="{AA3BC180-0EC6-4AA1-AF6D-2FBF03FECF0B}"/>
          </ac:grpSpMkLst>
        </pc:grpChg>
        <pc:grpChg chg="mod">
          <ac:chgData name="Roger Halbheer" userId="a256a7e3-d8e1-4cbe-a365-586ae11378d1" providerId="ADAL" clId="{FC5DC06E-B9A1-4220-93B5-A1BD01C4D7F0}" dt="2022-02-17T10:47:16.946" v="49"/>
          <ac:grpSpMkLst>
            <pc:docMk/>
            <pc:sldMk cId="1250489730" sldId="2076136051"/>
            <ac:grpSpMk id="383" creationId="{8C4509A7-FA56-466B-82CD-AA628177F3C5}"/>
          </ac:grpSpMkLst>
        </pc:grpChg>
        <pc:grpChg chg="mod">
          <ac:chgData name="Roger Halbheer" userId="a256a7e3-d8e1-4cbe-a365-586ae11378d1" providerId="ADAL" clId="{FC5DC06E-B9A1-4220-93B5-A1BD01C4D7F0}" dt="2022-02-17T10:47:16.946" v="49"/>
          <ac:grpSpMkLst>
            <pc:docMk/>
            <pc:sldMk cId="1250489730" sldId="2076136051"/>
            <ac:grpSpMk id="384" creationId="{EBBCAE98-9C2D-42AB-8947-86E57BE13B40}"/>
          </ac:grpSpMkLst>
        </pc:grpChg>
        <pc:grpChg chg="mod">
          <ac:chgData name="Roger Halbheer" userId="a256a7e3-d8e1-4cbe-a365-586ae11378d1" providerId="ADAL" clId="{FC5DC06E-B9A1-4220-93B5-A1BD01C4D7F0}" dt="2022-02-17T10:47:16.946" v="49"/>
          <ac:grpSpMkLst>
            <pc:docMk/>
            <pc:sldMk cId="1250489730" sldId="2076136051"/>
            <ac:grpSpMk id="389" creationId="{3CCAA1F3-F0F0-43B2-BD4B-31DA73A34007}"/>
          </ac:grpSpMkLst>
        </pc:grpChg>
        <pc:grpChg chg="mod">
          <ac:chgData name="Roger Halbheer" userId="a256a7e3-d8e1-4cbe-a365-586ae11378d1" providerId="ADAL" clId="{FC5DC06E-B9A1-4220-93B5-A1BD01C4D7F0}" dt="2022-02-17T10:47:16.946" v="49"/>
          <ac:grpSpMkLst>
            <pc:docMk/>
            <pc:sldMk cId="1250489730" sldId="2076136051"/>
            <ac:grpSpMk id="395" creationId="{707768E1-356A-4E59-A512-45FA66B6EC45}"/>
          </ac:grpSpMkLst>
        </pc:grpChg>
        <pc:grpChg chg="mod">
          <ac:chgData name="Roger Halbheer" userId="a256a7e3-d8e1-4cbe-a365-586ae11378d1" providerId="ADAL" clId="{FC5DC06E-B9A1-4220-93B5-A1BD01C4D7F0}" dt="2022-02-17T10:47:16.946" v="49"/>
          <ac:grpSpMkLst>
            <pc:docMk/>
            <pc:sldMk cId="1250489730" sldId="2076136051"/>
            <ac:grpSpMk id="407" creationId="{80D3417C-CD8F-4A1B-85A2-DEE2AB5E53E8}"/>
          </ac:grpSpMkLst>
        </pc:grpChg>
        <pc:grpChg chg="mod">
          <ac:chgData name="Roger Halbheer" userId="a256a7e3-d8e1-4cbe-a365-586ae11378d1" providerId="ADAL" clId="{FC5DC06E-B9A1-4220-93B5-A1BD01C4D7F0}" dt="2022-02-17T10:47:16.946" v="49"/>
          <ac:grpSpMkLst>
            <pc:docMk/>
            <pc:sldMk cId="1250489730" sldId="2076136051"/>
            <ac:grpSpMk id="413" creationId="{B2760479-D4D2-4CAC-93B6-65813A877EBA}"/>
          </ac:grpSpMkLst>
        </pc:grpChg>
        <pc:grpChg chg="mod">
          <ac:chgData name="Roger Halbheer" userId="a256a7e3-d8e1-4cbe-a365-586ae11378d1" providerId="ADAL" clId="{FC5DC06E-B9A1-4220-93B5-A1BD01C4D7F0}" dt="2022-02-17T10:47:16.946" v="49"/>
          <ac:grpSpMkLst>
            <pc:docMk/>
            <pc:sldMk cId="1250489730" sldId="2076136051"/>
            <ac:grpSpMk id="415" creationId="{5F7BE982-2562-427D-8833-55B157CB1358}"/>
          </ac:grpSpMkLst>
        </pc:grpChg>
        <pc:grpChg chg="add mod">
          <ac:chgData name="Roger Halbheer" userId="a256a7e3-d8e1-4cbe-a365-586ae11378d1" providerId="ADAL" clId="{FC5DC06E-B9A1-4220-93B5-A1BD01C4D7F0}" dt="2022-02-17T10:47:16.946" v="49"/>
          <ac:grpSpMkLst>
            <pc:docMk/>
            <pc:sldMk cId="1250489730" sldId="2076136051"/>
            <ac:grpSpMk id="421" creationId="{21A0CDA4-AF28-454B-A27C-89959CF3A077}"/>
          </ac:grpSpMkLst>
        </pc:grpChg>
        <pc:grpChg chg="mod">
          <ac:chgData name="Roger Halbheer" userId="a256a7e3-d8e1-4cbe-a365-586ae11378d1" providerId="ADAL" clId="{FC5DC06E-B9A1-4220-93B5-A1BD01C4D7F0}" dt="2022-02-17T10:47:16.946" v="49"/>
          <ac:grpSpMkLst>
            <pc:docMk/>
            <pc:sldMk cId="1250489730" sldId="2076136051"/>
            <ac:grpSpMk id="423" creationId="{8566E91B-1723-49C1-AE45-94020145E937}"/>
          </ac:grpSpMkLst>
        </pc:grpChg>
        <pc:grpChg chg="mod">
          <ac:chgData name="Roger Halbheer" userId="a256a7e3-d8e1-4cbe-a365-586ae11378d1" providerId="ADAL" clId="{FC5DC06E-B9A1-4220-93B5-A1BD01C4D7F0}" dt="2022-02-17T10:47:16.946" v="49"/>
          <ac:grpSpMkLst>
            <pc:docMk/>
            <pc:sldMk cId="1250489730" sldId="2076136051"/>
            <ac:grpSpMk id="425" creationId="{42E80E91-A3C3-4FE8-8F84-342EFEF017B9}"/>
          </ac:grpSpMkLst>
        </pc:grpChg>
        <pc:grpChg chg="add mod">
          <ac:chgData name="Roger Halbheer" userId="a256a7e3-d8e1-4cbe-a365-586ae11378d1" providerId="ADAL" clId="{FC5DC06E-B9A1-4220-93B5-A1BD01C4D7F0}" dt="2022-02-17T10:47:16.946" v="49"/>
          <ac:grpSpMkLst>
            <pc:docMk/>
            <pc:sldMk cId="1250489730" sldId="2076136051"/>
            <ac:grpSpMk id="428" creationId="{4E307254-6654-4B94-9ADF-FA3664CCAF3A}"/>
          </ac:grpSpMkLst>
        </pc:grpChg>
        <pc:grpChg chg="add mod">
          <ac:chgData name="Roger Halbheer" userId="a256a7e3-d8e1-4cbe-a365-586ae11378d1" providerId="ADAL" clId="{FC5DC06E-B9A1-4220-93B5-A1BD01C4D7F0}" dt="2022-02-17T10:47:16.946" v="49"/>
          <ac:grpSpMkLst>
            <pc:docMk/>
            <pc:sldMk cId="1250489730" sldId="2076136051"/>
            <ac:grpSpMk id="432" creationId="{0060778F-FF59-45C9-84BB-947E844E77D4}"/>
          </ac:grpSpMkLst>
        </pc:grpChg>
        <pc:grpChg chg="mod">
          <ac:chgData name="Roger Halbheer" userId="a256a7e3-d8e1-4cbe-a365-586ae11378d1" providerId="ADAL" clId="{FC5DC06E-B9A1-4220-93B5-A1BD01C4D7F0}" dt="2022-02-17T10:47:16.946" v="49"/>
          <ac:grpSpMkLst>
            <pc:docMk/>
            <pc:sldMk cId="1250489730" sldId="2076136051"/>
            <ac:grpSpMk id="435" creationId="{CB97F502-5031-4185-9894-D37FCE5E61F7}"/>
          </ac:grpSpMkLst>
        </pc:grpChg>
        <pc:grpChg chg="add mod">
          <ac:chgData name="Roger Halbheer" userId="a256a7e3-d8e1-4cbe-a365-586ae11378d1" providerId="ADAL" clId="{FC5DC06E-B9A1-4220-93B5-A1BD01C4D7F0}" dt="2022-02-17T10:47:16.946" v="49"/>
          <ac:grpSpMkLst>
            <pc:docMk/>
            <pc:sldMk cId="1250489730" sldId="2076136051"/>
            <ac:grpSpMk id="440" creationId="{9F2A0B7D-95D9-43B0-96D3-D428E1A5F11F}"/>
          </ac:grpSpMkLst>
        </pc:grpChg>
        <pc:grpChg chg="add mod">
          <ac:chgData name="Roger Halbheer" userId="a256a7e3-d8e1-4cbe-a365-586ae11378d1" providerId="ADAL" clId="{FC5DC06E-B9A1-4220-93B5-A1BD01C4D7F0}" dt="2022-02-17T10:47:16.946" v="49"/>
          <ac:grpSpMkLst>
            <pc:docMk/>
            <pc:sldMk cId="1250489730" sldId="2076136051"/>
            <ac:grpSpMk id="446" creationId="{84BF26AC-FAC5-42F1-A966-068105A85AE8}"/>
          </ac:grpSpMkLst>
        </pc:grpChg>
        <pc:grpChg chg="mod">
          <ac:chgData name="Roger Halbheer" userId="a256a7e3-d8e1-4cbe-a365-586ae11378d1" providerId="ADAL" clId="{FC5DC06E-B9A1-4220-93B5-A1BD01C4D7F0}" dt="2022-02-17T10:47:16.946" v="49"/>
          <ac:grpSpMkLst>
            <pc:docMk/>
            <pc:sldMk cId="1250489730" sldId="2076136051"/>
            <ac:grpSpMk id="448" creationId="{CCDF7019-A99C-4A6A-B083-8E07EB1425BC}"/>
          </ac:grpSpMkLst>
        </pc:grpChg>
        <pc:grpChg chg="mod">
          <ac:chgData name="Roger Halbheer" userId="a256a7e3-d8e1-4cbe-a365-586ae11378d1" providerId="ADAL" clId="{FC5DC06E-B9A1-4220-93B5-A1BD01C4D7F0}" dt="2022-02-17T10:47:16.946" v="49"/>
          <ac:grpSpMkLst>
            <pc:docMk/>
            <pc:sldMk cId="1250489730" sldId="2076136051"/>
            <ac:grpSpMk id="449" creationId="{F917EF2E-38EF-4E32-BC49-BC132DD12AB1}"/>
          </ac:grpSpMkLst>
        </pc:grpChg>
        <pc:grpChg chg="add mod">
          <ac:chgData name="Roger Halbheer" userId="a256a7e3-d8e1-4cbe-a365-586ae11378d1" providerId="ADAL" clId="{FC5DC06E-B9A1-4220-93B5-A1BD01C4D7F0}" dt="2022-02-17T10:47:16.946" v="49"/>
          <ac:grpSpMkLst>
            <pc:docMk/>
            <pc:sldMk cId="1250489730" sldId="2076136051"/>
            <ac:grpSpMk id="455" creationId="{19EE7DAE-EAB0-4696-B4A6-C7AA49D3BCBD}"/>
          </ac:grpSpMkLst>
        </pc:grpChg>
        <pc:grpChg chg="mod">
          <ac:chgData name="Roger Halbheer" userId="a256a7e3-d8e1-4cbe-a365-586ae11378d1" providerId="ADAL" clId="{FC5DC06E-B9A1-4220-93B5-A1BD01C4D7F0}" dt="2022-02-17T10:47:16.946" v="49"/>
          <ac:grpSpMkLst>
            <pc:docMk/>
            <pc:sldMk cId="1250489730" sldId="2076136051"/>
            <ac:grpSpMk id="457" creationId="{017B00B0-A42C-4B1A-BE31-CA95DC1710BC}"/>
          </ac:grpSpMkLst>
        </pc:grpChg>
        <pc:grpChg chg="mod">
          <ac:chgData name="Roger Halbheer" userId="a256a7e3-d8e1-4cbe-a365-586ae11378d1" providerId="ADAL" clId="{FC5DC06E-B9A1-4220-93B5-A1BD01C4D7F0}" dt="2022-02-17T10:47:16.946" v="49"/>
          <ac:grpSpMkLst>
            <pc:docMk/>
            <pc:sldMk cId="1250489730" sldId="2076136051"/>
            <ac:grpSpMk id="458" creationId="{6C46E442-DDC0-4119-9B62-F4F533751999}"/>
          </ac:grpSpMkLst>
        </pc:grpChg>
        <pc:grpChg chg="add mod">
          <ac:chgData name="Roger Halbheer" userId="a256a7e3-d8e1-4cbe-a365-586ae11378d1" providerId="ADAL" clId="{FC5DC06E-B9A1-4220-93B5-A1BD01C4D7F0}" dt="2022-02-17T10:47:16.946" v="49"/>
          <ac:grpSpMkLst>
            <pc:docMk/>
            <pc:sldMk cId="1250489730" sldId="2076136051"/>
            <ac:grpSpMk id="465" creationId="{6D0D6CC1-CADF-4164-8CBC-6E3B622CA394}"/>
          </ac:grpSpMkLst>
        </pc:grpChg>
        <pc:grpChg chg="del">
          <ac:chgData name="Roger Halbheer" userId="a256a7e3-d8e1-4cbe-a365-586ae11378d1" providerId="ADAL" clId="{FC5DC06E-B9A1-4220-93B5-A1BD01C4D7F0}" dt="2022-02-17T10:46:59.477" v="44" actId="478"/>
          <ac:grpSpMkLst>
            <pc:docMk/>
            <pc:sldMk cId="1250489730" sldId="2076136051"/>
            <ac:grpSpMk id="469" creationId="{DADD0DAF-FF80-4DBD-9094-027F99D98C9A}"/>
          </ac:grpSpMkLst>
        </pc:grpChg>
        <pc:grpChg chg="del">
          <ac:chgData name="Roger Halbheer" userId="a256a7e3-d8e1-4cbe-a365-586ae11378d1" providerId="ADAL" clId="{FC5DC06E-B9A1-4220-93B5-A1BD01C4D7F0}" dt="2022-02-17T10:46:59.477" v="44" actId="478"/>
          <ac:grpSpMkLst>
            <pc:docMk/>
            <pc:sldMk cId="1250489730" sldId="2076136051"/>
            <ac:grpSpMk id="474" creationId="{5BE46F1D-72B3-4700-8BCA-BD8BB52A7E1D}"/>
          </ac:grpSpMkLst>
        </pc:grpChg>
        <pc:grpChg chg="del">
          <ac:chgData name="Roger Halbheer" userId="a256a7e3-d8e1-4cbe-a365-586ae11378d1" providerId="ADAL" clId="{FC5DC06E-B9A1-4220-93B5-A1BD01C4D7F0}" dt="2022-02-17T10:46:59.477" v="44" actId="478"/>
          <ac:grpSpMkLst>
            <pc:docMk/>
            <pc:sldMk cId="1250489730" sldId="2076136051"/>
            <ac:grpSpMk id="487" creationId="{13B628B2-E6B1-42F5-BAF2-248E8FDA1539}"/>
          </ac:grpSpMkLst>
        </pc:grpChg>
        <pc:grpChg chg="del">
          <ac:chgData name="Roger Halbheer" userId="a256a7e3-d8e1-4cbe-a365-586ae11378d1" providerId="ADAL" clId="{FC5DC06E-B9A1-4220-93B5-A1BD01C4D7F0}" dt="2022-02-17T10:46:59.477" v="44" actId="478"/>
          <ac:grpSpMkLst>
            <pc:docMk/>
            <pc:sldMk cId="1250489730" sldId="2076136051"/>
            <ac:grpSpMk id="511" creationId="{E408FB2A-3AF2-46AF-8575-15B433260A17}"/>
          </ac:grpSpMkLst>
        </pc:grpChg>
        <pc:grpChg chg="del">
          <ac:chgData name="Roger Halbheer" userId="a256a7e3-d8e1-4cbe-a365-586ae11378d1" providerId="ADAL" clId="{FC5DC06E-B9A1-4220-93B5-A1BD01C4D7F0}" dt="2022-02-17T10:46:59.477" v="44" actId="478"/>
          <ac:grpSpMkLst>
            <pc:docMk/>
            <pc:sldMk cId="1250489730" sldId="2076136051"/>
            <ac:grpSpMk id="520" creationId="{53D04B0A-922B-4ACA-8320-B1DACA9D0FF1}"/>
          </ac:grpSpMkLst>
        </pc:grpChg>
        <pc:grpChg chg="del">
          <ac:chgData name="Roger Halbheer" userId="a256a7e3-d8e1-4cbe-a365-586ae11378d1" providerId="ADAL" clId="{FC5DC06E-B9A1-4220-93B5-A1BD01C4D7F0}" dt="2022-02-17T10:46:59.477" v="44" actId="478"/>
          <ac:grpSpMkLst>
            <pc:docMk/>
            <pc:sldMk cId="1250489730" sldId="2076136051"/>
            <ac:grpSpMk id="546" creationId="{81D0B2F3-D9C9-43DC-B082-5BA00310316B}"/>
          </ac:grpSpMkLst>
        </pc:grpChg>
        <pc:grpChg chg="del">
          <ac:chgData name="Roger Halbheer" userId="a256a7e3-d8e1-4cbe-a365-586ae11378d1" providerId="ADAL" clId="{FC5DC06E-B9A1-4220-93B5-A1BD01C4D7F0}" dt="2022-02-17T10:46:59.477" v="44" actId="478"/>
          <ac:grpSpMkLst>
            <pc:docMk/>
            <pc:sldMk cId="1250489730" sldId="2076136051"/>
            <ac:grpSpMk id="598" creationId="{BED318E0-41BC-479E-813A-6098B9A1A032}"/>
          </ac:grpSpMkLst>
        </pc:grpChg>
        <pc:grpChg chg="del">
          <ac:chgData name="Roger Halbheer" userId="a256a7e3-d8e1-4cbe-a365-586ae11378d1" providerId="ADAL" clId="{FC5DC06E-B9A1-4220-93B5-A1BD01C4D7F0}" dt="2022-02-17T10:46:59.477" v="44" actId="478"/>
          <ac:grpSpMkLst>
            <pc:docMk/>
            <pc:sldMk cId="1250489730" sldId="2076136051"/>
            <ac:grpSpMk id="605" creationId="{42CBCA27-AEA8-409B-8FD1-7E5EA36E5A0D}"/>
          </ac:grpSpMkLst>
        </pc:grpChg>
        <pc:grpChg chg="del">
          <ac:chgData name="Roger Halbheer" userId="a256a7e3-d8e1-4cbe-a365-586ae11378d1" providerId="ADAL" clId="{FC5DC06E-B9A1-4220-93B5-A1BD01C4D7F0}" dt="2022-02-17T10:46:59.477" v="44" actId="478"/>
          <ac:grpSpMkLst>
            <pc:docMk/>
            <pc:sldMk cId="1250489730" sldId="2076136051"/>
            <ac:grpSpMk id="610" creationId="{AF520AF3-FE0F-490C-95DD-DCF08EF214BF}"/>
          </ac:grpSpMkLst>
        </pc:grpChg>
        <pc:grpChg chg="del">
          <ac:chgData name="Roger Halbheer" userId="a256a7e3-d8e1-4cbe-a365-586ae11378d1" providerId="ADAL" clId="{FC5DC06E-B9A1-4220-93B5-A1BD01C4D7F0}" dt="2022-02-17T10:46:59.477" v="44" actId="478"/>
          <ac:grpSpMkLst>
            <pc:docMk/>
            <pc:sldMk cId="1250489730" sldId="2076136051"/>
            <ac:grpSpMk id="625" creationId="{F3118C22-BC3A-4514-A6AD-68ADB1D51BDA}"/>
          </ac:grpSpMkLst>
        </pc:grpChg>
        <pc:grpChg chg="del">
          <ac:chgData name="Roger Halbheer" userId="a256a7e3-d8e1-4cbe-a365-586ae11378d1" providerId="ADAL" clId="{FC5DC06E-B9A1-4220-93B5-A1BD01C4D7F0}" dt="2022-02-17T10:46:59.477" v="44" actId="478"/>
          <ac:grpSpMkLst>
            <pc:docMk/>
            <pc:sldMk cId="1250489730" sldId="2076136051"/>
            <ac:grpSpMk id="635" creationId="{38917EDA-10C6-4C37-A573-6E4C7AABCA8F}"/>
          </ac:grpSpMkLst>
        </pc:grpChg>
        <pc:grpChg chg="del">
          <ac:chgData name="Roger Halbheer" userId="a256a7e3-d8e1-4cbe-a365-586ae11378d1" providerId="ADAL" clId="{FC5DC06E-B9A1-4220-93B5-A1BD01C4D7F0}" dt="2022-02-17T10:46:59.477" v="44" actId="478"/>
          <ac:grpSpMkLst>
            <pc:docMk/>
            <pc:sldMk cId="1250489730" sldId="2076136051"/>
            <ac:grpSpMk id="646" creationId="{BA359431-281E-44EC-98AF-8561A32ED700}"/>
          </ac:grpSpMkLst>
        </pc:grpChg>
        <pc:grpChg chg="add mod">
          <ac:chgData name="Roger Halbheer" userId="a256a7e3-d8e1-4cbe-a365-586ae11378d1" providerId="ADAL" clId="{FC5DC06E-B9A1-4220-93B5-A1BD01C4D7F0}" dt="2022-02-17T10:47:16.946" v="49"/>
          <ac:grpSpMkLst>
            <pc:docMk/>
            <pc:sldMk cId="1250489730" sldId="2076136051"/>
            <ac:grpSpMk id="655" creationId="{FAC6F47B-BD7F-462C-9639-A7F186FEB293}"/>
          </ac:grpSpMkLst>
        </pc:grpChg>
        <pc:grpChg chg="mod">
          <ac:chgData name="Roger Halbheer" userId="a256a7e3-d8e1-4cbe-a365-586ae11378d1" providerId="ADAL" clId="{FC5DC06E-B9A1-4220-93B5-A1BD01C4D7F0}" dt="2022-02-17T10:47:16.946" v="49"/>
          <ac:grpSpMkLst>
            <pc:docMk/>
            <pc:sldMk cId="1250489730" sldId="2076136051"/>
            <ac:grpSpMk id="657" creationId="{281CDDDE-3637-43C6-A635-43BEAEF14080}"/>
          </ac:grpSpMkLst>
        </pc:grpChg>
        <pc:grpChg chg="mod">
          <ac:chgData name="Roger Halbheer" userId="a256a7e3-d8e1-4cbe-a365-586ae11378d1" providerId="ADAL" clId="{FC5DC06E-B9A1-4220-93B5-A1BD01C4D7F0}" dt="2022-02-17T10:47:16.946" v="49"/>
          <ac:grpSpMkLst>
            <pc:docMk/>
            <pc:sldMk cId="1250489730" sldId="2076136051"/>
            <ac:grpSpMk id="658" creationId="{B750173A-E4F0-4A43-8A90-1424E074AE96}"/>
          </ac:grpSpMkLst>
        </pc:grpChg>
        <pc:grpChg chg="add mod">
          <ac:chgData name="Roger Halbheer" userId="a256a7e3-d8e1-4cbe-a365-586ae11378d1" providerId="ADAL" clId="{FC5DC06E-B9A1-4220-93B5-A1BD01C4D7F0}" dt="2022-02-17T10:47:16.946" v="49"/>
          <ac:grpSpMkLst>
            <pc:docMk/>
            <pc:sldMk cId="1250489730" sldId="2076136051"/>
            <ac:grpSpMk id="665" creationId="{91950BFE-1D15-46CE-BC19-E4B62107EB48}"/>
          </ac:grpSpMkLst>
        </pc:grpChg>
        <pc:grpChg chg="mod">
          <ac:chgData name="Roger Halbheer" userId="a256a7e3-d8e1-4cbe-a365-586ae11378d1" providerId="ADAL" clId="{FC5DC06E-B9A1-4220-93B5-A1BD01C4D7F0}" dt="2022-02-17T10:47:16.946" v="49"/>
          <ac:grpSpMkLst>
            <pc:docMk/>
            <pc:sldMk cId="1250489730" sldId="2076136051"/>
            <ac:grpSpMk id="666" creationId="{3DF9E683-3BD7-4A56-AD46-95A10EC87FB6}"/>
          </ac:grpSpMkLst>
        </pc:grpChg>
        <pc:grpChg chg="mod">
          <ac:chgData name="Roger Halbheer" userId="a256a7e3-d8e1-4cbe-a365-586ae11378d1" providerId="ADAL" clId="{FC5DC06E-B9A1-4220-93B5-A1BD01C4D7F0}" dt="2022-02-17T10:47:16.946" v="49"/>
          <ac:grpSpMkLst>
            <pc:docMk/>
            <pc:sldMk cId="1250489730" sldId="2076136051"/>
            <ac:grpSpMk id="669" creationId="{94BFD5DB-8C21-4CDF-9251-75DA6F9801B8}"/>
          </ac:grpSpMkLst>
        </pc:grpChg>
        <pc:grpChg chg="mod">
          <ac:chgData name="Roger Halbheer" userId="a256a7e3-d8e1-4cbe-a365-586ae11378d1" providerId="ADAL" clId="{FC5DC06E-B9A1-4220-93B5-A1BD01C4D7F0}" dt="2022-02-17T10:47:16.946" v="49"/>
          <ac:grpSpMkLst>
            <pc:docMk/>
            <pc:sldMk cId="1250489730" sldId="2076136051"/>
            <ac:grpSpMk id="670" creationId="{17472754-4383-4F96-8ECF-68034B4176FE}"/>
          </ac:grpSpMkLst>
        </pc:grpChg>
        <pc:grpChg chg="add mod">
          <ac:chgData name="Roger Halbheer" userId="a256a7e3-d8e1-4cbe-a365-586ae11378d1" providerId="ADAL" clId="{FC5DC06E-B9A1-4220-93B5-A1BD01C4D7F0}" dt="2022-02-17T10:47:16.946" v="49"/>
          <ac:grpSpMkLst>
            <pc:docMk/>
            <pc:sldMk cId="1250489730" sldId="2076136051"/>
            <ac:grpSpMk id="676" creationId="{26E3ECF7-66D5-4110-8F83-559BB3764EDB}"/>
          </ac:grpSpMkLst>
        </pc:grpChg>
        <pc:graphicFrameChg chg="add mod modGraphic">
          <ac:chgData name="Roger Halbheer" userId="a256a7e3-d8e1-4cbe-a365-586ae11378d1" providerId="ADAL" clId="{FC5DC06E-B9A1-4220-93B5-A1BD01C4D7F0}" dt="2022-02-17T10:50:44.579" v="70" actId="1035"/>
          <ac:graphicFrameMkLst>
            <pc:docMk/>
            <pc:sldMk cId="1250489730" sldId="2076136051"/>
            <ac:graphicFrameMk id="4" creationId="{330AC126-D954-4C10-8953-62D681E732EB}"/>
          </ac:graphicFrameMkLst>
        </pc:graphicFrameChg>
        <pc:graphicFrameChg chg="add del mod">
          <ac:chgData name="Roger Halbheer" userId="a256a7e3-d8e1-4cbe-a365-586ae11378d1" providerId="ADAL" clId="{FC5DC06E-B9A1-4220-93B5-A1BD01C4D7F0}" dt="2022-02-17T10:47:16.852" v="48"/>
          <ac:graphicFrameMkLst>
            <pc:docMk/>
            <pc:sldMk cId="1250489730" sldId="2076136051"/>
            <ac:graphicFrameMk id="336" creationId="{8E064F9A-CD43-4CD9-A5F0-48F83C8A12F8}"/>
          </ac:graphicFrameMkLst>
        </pc:graphicFrameChg>
        <pc:graphicFrameChg chg="add del mod">
          <ac:chgData name="Roger Halbheer" userId="a256a7e3-d8e1-4cbe-a365-586ae11378d1" providerId="ADAL" clId="{FC5DC06E-B9A1-4220-93B5-A1BD01C4D7F0}" dt="2022-02-17T10:48:58.479" v="57" actId="478"/>
          <ac:graphicFrameMkLst>
            <pc:docMk/>
            <pc:sldMk cId="1250489730" sldId="2076136051"/>
            <ac:graphicFrameMk id="680" creationId="{609BBD95-78B1-4805-82A4-75B6CA20242E}"/>
          </ac:graphicFrameMkLst>
        </pc:graphicFrameChg>
        <pc:picChg chg="mod">
          <ac:chgData name="Roger Halbheer" userId="a256a7e3-d8e1-4cbe-a365-586ae11378d1" providerId="ADAL" clId="{FC5DC06E-B9A1-4220-93B5-A1BD01C4D7F0}" dt="2022-02-17T10:47:12.599" v="45"/>
          <ac:picMkLst>
            <pc:docMk/>
            <pc:sldMk cId="1250489730" sldId="2076136051"/>
            <ac:picMk id="180" creationId="{88FAEAD8-D69E-4A1B-AB16-C92F33E470ED}"/>
          </ac:picMkLst>
        </pc:picChg>
        <pc:picChg chg="mod">
          <ac:chgData name="Roger Halbheer" userId="a256a7e3-d8e1-4cbe-a365-586ae11378d1" providerId="ADAL" clId="{FC5DC06E-B9A1-4220-93B5-A1BD01C4D7F0}" dt="2022-02-17T10:47:12.599" v="45"/>
          <ac:picMkLst>
            <pc:docMk/>
            <pc:sldMk cId="1250489730" sldId="2076136051"/>
            <ac:picMk id="181" creationId="{6F36FF19-32E5-46C9-ACF9-91C891D1DB0E}"/>
          </ac:picMkLst>
        </pc:picChg>
        <pc:picChg chg="mod">
          <ac:chgData name="Roger Halbheer" userId="a256a7e3-d8e1-4cbe-a365-586ae11378d1" providerId="ADAL" clId="{FC5DC06E-B9A1-4220-93B5-A1BD01C4D7F0}" dt="2022-02-17T10:47:12.599" v="45"/>
          <ac:picMkLst>
            <pc:docMk/>
            <pc:sldMk cId="1250489730" sldId="2076136051"/>
            <ac:picMk id="182" creationId="{4EFFE717-DD2F-49A8-9DDB-2B3966D1C1A8}"/>
          </ac:picMkLst>
        </pc:picChg>
        <pc:picChg chg="mod">
          <ac:chgData name="Roger Halbheer" userId="a256a7e3-d8e1-4cbe-a365-586ae11378d1" providerId="ADAL" clId="{FC5DC06E-B9A1-4220-93B5-A1BD01C4D7F0}" dt="2022-02-17T10:47:12.599" v="45"/>
          <ac:picMkLst>
            <pc:docMk/>
            <pc:sldMk cId="1250489730" sldId="2076136051"/>
            <ac:picMk id="183" creationId="{5F7E64E9-9D09-44B4-837C-3EACE975922E}"/>
          </ac:picMkLst>
        </pc:picChg>
        <pc:picChg chg="mod">
          <ac:chgData name="Roger Halbheer" userId="a256a7e3-d8e1-4cbe-a365-586ae11378d1" providerId="ADAL" clId="{FC5DC06E-B9A1-4220-93B5-A1BD01C4D7F0}" dt="2022-02-17T10:47:12.599" v="45"/>
          <ac:picMkLst>
            <pc:docMk/>
            <pc:sldMk cId="1250489730" sldId="2076136051"/>
            <ac:picMk id="185" creationId="{32235B33-63F7-41CD-A223-F51370617F1F}"/>
          </ac:picMkLst>
        </pc:picChg>
        <pc:picChg chg="mod">
          <ac:chgData name="Roger Halbheer" userId="a256a7e3-d8e1-4cbe-a365-586ae11378d1" providerId="ADAL" clId="{FC5DC06E-B9A1-4220-93B5-A1BD01C4D7F0}" dt="2022-02-17T10:47:12.599" v="45"/>
          <ac:picMkLst>
            <pc:docMk/>
            <pc:sldMk cId="1250489730" sldId="2076136051"/>
            <ac:picMk id="186" creationId="{45E02DEE-36C6-4A98-BFDE-8633D663D1C5}"/>
          </ac:picMkLst>
        </pc:picChg>
        <pc:picChg chg="mod">
          <ac:chgData name="Roger Halbheer" userId="a256a7e3-d8e1-4cbe-a365-586ae11378d1" providerId="ADAL" clId="{FC5DC06E-B9A1-4220-93B5-A1BD01C4D7F0}" dt="2022-02-17T10:47:12.599" v="45"/>
          <ac:picMkLst>
            <pc:docMk/>
            <pc:sldMk cId="1250489730" sldId="2076136051"/>
            <ac:picMk id="187" creationId="{9DEA1316-86C0-4B16-A690-5142626B43DA}"/>
          </ac:picMkLst>
        </pc:picChg>
        <pc:picChg chg="mod">
          <ac:chgData name="Roger Halbheer" userId="a256a7e3-d8e1-4cbe-a365-586ae11378d1" providerId="ADAL" clId="{FC5DC06E-B9A1-4220-93B5-A1BD01C4D7F0}" dt="2022-02-17T10:47:12.599" v="45"/>
          <ac:picMkLst>
            <pc:docMk/>
            <pc:sldMk cId="1250489730" sldId="2076136051"/>
            <ac:picMk id="188" creationId="{FEE26839-8DDD-499E-A908-05894E282F19}"/>
          </ac:picMkLst>
        </pc:picChg>
        <pc:picChg chg="mod">
          <ac:chgData name="Roger Halbheer" userId="a256a7e3-d8e1-4cbe-a365-586ae11378d1" providerId="ADAL" clId="{FC5DC06E-B9A1-4220-93B5-A1BD01C4D7F0}" dt="2022-02-17T10:47:12.599" v="45"/>
          <ac:picMkLst>
            <pc:docMk/>
            <pc:sldMk cId="1250489730" sldId="2076136051"/>
            <ac:picMk id="243" creationId="{D1FFF253-A50D-45DE-AB42-058EBFB55598}"/>
          </ac:picMkLst>
        </pc:picChg>
        <pc:picChg chg="mod">
          <ac:chgData name="Roger Halbheer" userId="a256a7e3-d8e1-4cbe-a365-586ae11378d1" providerId="ADAL" clId="{FC5DC06E-B9A1-4220-93B5-A1BD01C4D7F0}" dt="2022-02-17T10:47:12.599" v="45"/>
          <ac:picMkLst>
            <pc:docMk/>
            <pc:sldMk cId="1250489730" sldId="2076136051"/>
            <ac:picMk id="254" creationId="{A4CD4DCA-CA96-42CB-96EF-D2317F485343}"/>
          </ac:picMkLst>
        </pc:picChg>
        <pc:picChg chg="mod">
          <ac:chgData name="Roger Halbheer" userId="a256a7e3-d8e1-4cbe-a365-586ae11378d1" providerId="ADAL" clId="{FC5DC06E-B9A1-4220-93B5-A1BD01C4D7F0}" dt="2022-02-17T10:47:12.599" v="45"/>
          <ac:picMkLst>
            <pc:docMk/>
            <pc:sldMk cId="1250489730" sldId="2076136051"/>
            <ac:picMk id="270" creationId="{8F945259-8FB5-4DDC-823C-B0C91E536DE0}"/>
          </ac:picMkLst>
        </pc:picChg>
        <pc:picChg chg="mod">
          <ac:chgData name="Roger Halbheer" userId="a256a7e3-d8e1-4cbe-a365-586ae11378d1" providerId="ADAL" clId="{FC5DC06E-B9A1-4220-93B5-A1BD01C4D7F0}" dt="2022-02-17T10:47:12.599" v="45"/>
          <ac:picMkLst>
            <pc:docMk/>
            <pc:sldMk cId="1250489730" sldId="2076136051"/>
            <ac:picMk id="274" creationId="{4E234950-5D30-4484-9F79-094B9BAA0636}"/>
          </ac:picMkLst>
        </pc:picChg>
        <pc:picChg chg="mod">
          <ac:chgData name="Roger Halbheer" userId="a256a7e3-d8e1-4cbe-a365-586ae11378d1" providerId="ADAL" clId="{FC5DC06E-B9A1-4220-93B5-A1BD01C4D7F0}" dt="2022-02-17T10:47:12.599" v="45"/>
          <ac:picMkLst>
            <pc:docMk/>
            <pc:sldMk cId="1250489730" sldId="2076136051"/>
            <ac:picMk id="279" creationId="{BABDABF6-C2B1-4F39-BA32-3B8315854271}"/>
          </ac:picMkLst>
        </pc:picChg>
        <pc:picChg chg="mod">
          <ac:chgData name="Roger Halbheer" userId="a256a7e3-d8e1-4cbe-a365-586ae11378d1" providerId="ADAL" clId="{FC5DC06E-B9A1-4220-93B5-A1BD01C4D7F0}" dt="2022-02-17T10:47:12.599" v="45"/>
          <ac:picMkLst>
            <pc:docMk/>
            <pc:sldMk cId="1250489730" sldId="2076136051"/>
            <ac:picMk id="283" creationId="{E1D63F79-D393-4724-BE7F-4A30E032C18F}"/>
          </ac:picMkLst>
        </pc:picChg>
        <pc:picChg chg="mod">
          <ac:chgData name="Roger Halbheer" userId="a256a7e3-d8e1-4cbe-a365-586ae11378d1" providerId="ADAL" clId="{FC5DC06E-B9A1-4220-93B5-A1BD01C4D7F0}" dt="2022-02-17T10:47:12.599" v="45"/>
          <ac:picMkLst>
            <pc:docMk/>
            <pc:sldMk cId="1250489730" sldId="2076136051"/>
            <ac:picMk id="290" creationId="{22F7C22F-EF73-4FF2-8053-76E4DD74240A}"/>
          </ac:picMkLst>
        </pc:picChg>
        <pc:picChg chg="add del mod">
          <ac:chgData name="Roger Halbheer" userId="a256a7e3-d8e1-4cbe-a365-586ae11378d1" providerId="ADAL" clId="{FC5DC06E-B9A1-4220-93B5-A1BD01C4D7F0}" dt="2022-02-17T10:47:16.852" v="48"/>
          <ac:picMkLst>
            <pc:docMk/>
            <pc:sldMk cId="1250489730" sldId="2076136051"/>
            <ac:picMk id="293" creationId="{E042CEF0-A74C-4366-816D-07A808D8C892}"/>
          </ac:picMkLst>
        </pc:picChg>
        <pc:picChg chg="add del mod">
          <ac:chgData name="Roger Halbheer" userId="a256a7e3-d8e1-4cbe-a365-586ae11378d1" providerId="ADAL" clId="{FC5DC06E-B9A1-4220-93B5-A1BD01C4D7F0}" dt="2022-02-17T10:47:16.852" v="48"/>
          <ac:picMkLst>
            <pc:docMk/>
            <pc:sldMk cId="1250489730" sldId="2076136051"/>
            <ac:picMk id="297" creationId="{2225C7C0-656F-4039-BA0B-375D74453893}"/>
          </ac:picMkLst>
        </pc:picChg>
        <pc:picChg chg="add del mod">
          <ac:chgData name="Roger Halbheer" userId="a256a7e3-d8e1-4cbe-a365-586ae11378d1" providerId="ADAL" clId="{FC5DC06E-B9A1-4220-93B5-A1BD01C4D7F0}" dt="2022-02-17T10:47:16.852" v="48"/>
          <ac:picMkLst>
            <pc:docMk/>
            <pc:sldMk cId="1250489730" sldId="2076136051"/>
            <ac:picMk id="299" creationId="{2E88B2A9-F3EB-47FA-A042-22D1AD173695}"/>
          </ac:picMkLst>
        </pc:picChg>
        <pc:picChg chg="add del mod">
          <ac:chgData name="Roger Halbheer" userId="a256a7e3-d8e1-4cbe-a365-586ae11378d1" providerId="ADAL" clId="{FC5DC06E-B9A1-4220-93B5-A1BD01C4D7F0}" dt="2022-02-17T10:47:16.852" v="48"/>
          <ac:picMkLst>
            <pc:docMk/>
            <pc:sldMk cId="1250489730" sldId="2076136051"/>
            <ac:picMk id="300" creationId="{1C250EC6-4A14-4D74-8D76-45771F40B389}"/>
          </ac:picMkLst>
        </pc:picChg>
        <pc:picChg chg="add del mod">
          <ac:chgData name="Roger Halbheer" userId="a256a7e3-d8e1-4cbe-a365-586ae11378d1" providerId="ADAL" clId="{FC5DC06E-B9A1-4220-93B5-A1BD01C4D7F0}" dt="2022-02-17T10:47:16.852" v="48"/>
          <ac:picMkLst>
            <pc:docMk/>
            <pc:sldMk cId="1250489730" sldId="2076136051"/>
            <ac:picMk id="302" creationId="{2502E375-4C07-4552-A1E8-8DC69AE02BC6}"/>
          </ac:picMkLst>
        </pc:picChg>
        <pc:picChg chg="mod">
          <ac:chgData name="Roger Halbheer" userId="a256a7e3-d8e1-4cbe-a365-586ae11378d1" providerId="ADAL" clId="{FC5DC06E-B9A1-4220-93B5-A1BD01C4D7F0}" dt="2022-02-17T10:47:12.599" v="45"/>
          <ac:picMkLst>
            <pc:docMk/>
            <pc:sldMk cId="1250489730" sldId="2076136051"/>
            <ac:picMk id="324" creationId="{F6F68168-C00A-46BB-8E5E-23AE8ED6D0F1}"/>
          </ac:picMkLst>
        </pc:picChg>
        <pc:picChg chg="mod">
          <ac:chgData name="Roger Halbheer" userId="a256a7e3-d8e1-4cbe-a365-586ae11378d1" providerId="ADAL" clId="{FC5DC06E-B9A1-4220-93B5-A1BD01C4D7F0}" dt="2022-02-17T10:47:12.599" v="45"/>
          <ac:picMkLst>
            <pc:docMk/>
            <pc:sldMk cId="1250489730" sldId="2076136051"/>
            <ac:picMk id="328" creationId="{DB003687-7984-4630-AF8B-7D1D064F0C82}"/>
          </ac:picMkLst>
        </pc:picChg>
        <pc:picChg chg="add del mod">
          <ac:chgData name="Roger Halbheer" userId="a256a7e3-d8e1-4cbe-a365-586ae11378d1" providerId="ADAL" clId="{FC5DC06E-B9A1-4220-93B5-A1BD01C4D7F0}" dt="2022-02-17T10:47:16.852" v="48"/>
          <ac:picMkLst>
            <pc:docMk/>
            <pc:sldMk cId="1250489730" sldId="2076136051"/>
            <ac:picMk id="340" creationId="{3D218D95-CE37-43BF-A138-61A17E9855C2}"/>
          </ac:picMkLst>
        </pc:picChg>
        <pc:picChg chg="add del mod">
          <ac:chgData name="Roger Halbheer" userId="a256a7e3-d8e1-4cbe-a365-586ae11378d1" providerId="ADAL" clId="{FC5DC06E-B9A1-4220-93B5-A1BD01C4D7F0}" dt="2022-02-17T10:47:16.852" v="48"/>
          <ac:picMkLst>
            <pc:docMk/>
            <pc:sldMk cId="1250489730" sldId="2076136051"/>
            <ac:picMk id="341" creationId="{19AD7C0B-E746-4DA6-B6B3-24EFF93DEA1A}"/>
          </ac:picMkLst>
        </pc:picChg>
        <pc:picChg chg="add del mod">
          <ac:chgData name="Roger Halbheer" userId="a256a7e3-d8e1-4cbe-a365-586ae11378d1" providerId="ADAL" clId="{FC5DC06E-B9A1-4220-93B5-A1BD01C4D7F0}" dt="2022-02-17T10:47:16.852" v="48"/>
          <ac:picMkLst>
            <pc:docMk/>
            <pc:sldMk cId="1250489730" sldId="2076136051"/>
            <ac:picMk id="342" creationId="{20C94C55-876E-4292-A5C4-AE8780821CB2}"/>
          </ac:picMkLst>
        </pc:picChg>
        <pc:picChg chg="mod">
          <ac:chgData name="Roger Halbheer" userId="a256a7e3-d8e1-4cbe-a365-586ae11378d1" providerId="ADAL" clId="{FC5DC06E-B9A1-4220-93B5-A1BD01C4D7F0}" dt="2022-02-17T10:47:16.946" v="49"/>
          <ac:picMkLst>
            <pc:docMk/>
            <pc:sldMk cId="1250489730" sldId="2076136051"/>
            <ac:picMk id="357" creationId="{68362516-3300-4D06-817D-0D83299C7513}"/>
          </ac:picMkLst>
        </pc:picChg>
        <pc:picChg chg="mod">
          <ac:chgData name="Roger Halbheer" userId="a256a7e3-d8e1-4cbe-a365-586ae11378d1" providerId="ADAL" clId="{FC5DC06E-B9A1-4220-93B5-A1BD01C4D7F0}" dt="2022-02-17T10:47:16.946" v="49"/>
          <ac:picMkLst>
            <pc:docMk/>
            <pc:sldMk cId="1250489730" sldId="2076136051"/>
            <ac:picMk id="358" creationId="{ED98DCE2-2AAD-4323-9321-0D92BAE62711}"/>
          </ac:picMkLst>
        </pc:picChg>
        <pc:picChg chg="mod">
          <ac:chgData name="Roger Halbheer" userId="a256a7e3-d8e1-4cbe-a365-586ae11378d1" providerId="ADAL" clId="{FC5DC06E-B9A1-4220-93B5-A1BD01C4D7F0}" dt="2022-02-17T10:47:16.946" v="49"/>
          <ac:picMkLst>
            <pc:docMk/>
            <pc:sldMk cId="1250489730" sldId="2076136051"/>
            <ac:picMk id="359" creationId="{62B66F5B-1201-4874-8ABC-22A1C381572A}"/>
          </ac:picMkLst>
        </pc:picChg>
        <pc:picChg chg="mod">
          <ac:chgData name="Roger Halbheer" userId="a256a7e3-d8e1-4cbe-a365-586ae11378d1" providerId="ADAL" clId="{FC5DC06E-B9A1-4220-93B5-A1BD01C4D7F0}" dt="2022-02-17T10:47:16.946" v="49"/>
          <ac:picMkLst>
            <pc:docMk/>
            <pc:sldMk cId="1250489730" sldId="2076136051"/>
            <ac:picMk id="360" creationId="{298BACCF-302E-4DB0-9F3E-30577548B34B}"/>
          </ac:picMkLst>
        </pc:picChg>
        <pc:picChg chg="mod">
          <ac:chgData name="Roger Halbheer" userId="a256a7e3-d8e1-4cbe-a365-586ae11378d1" providerId="ADAL" clId="{FC5DC06E-B9A1-4220-93B5-A1BD01C4D7F0}" dt="2022-02-17T10:47:16.946" v="49"/>
          <ac:picMkLst>
            <pc:docMk/>
            <pc:sldMk cId="1250489730" sldId="2076136051"/>
            <ac:picMk id="362" creationId="{371AEC5E-717E-4B16-A6BD-C2D22ED5F9A6}"/>
          </ac:picMkLst>
        </pc:picChg>
        <pc:picChg chg="mod">
          <ac:chgData name="Roger Halbheer" userId="a256a7e3-d8e1-4cbe-a365-586ae11378d1" providerId="ADAL" clId="{FC5DC06E-B9A1-4220-93B5-A1BD01C4D7F0}" dt="2022-02-17T10:47:16.946" v="49"/>
          <ac:picMkLst>
            <pc:docMk/>
            <pc:sldMk cId="1250489730" sldId="2076136051"/>
            <ac:picMk id="363" creationId="{614B7517-62E8-44E6-819B-7F76FE09892C}"/>
          </ac:picMkLst>
        </pc:picChg>
        <pc:picChg chg="mod">
          <ac:chgData name="Roger Halbheer" userId="a256a7e3-d8e1-4cbe-a365-586ae11378d1" providerId="ADAL" clId="{FC5DC06E-B9A1-4220-93B5-A1BD01C4D7F0}" dt="2022-02-17T10:47:16.946" v="49"/>
          <ac:picMkLst>
            <pc:docMk/>
            <pc:sldMk cId="1250489730" sldId="2076136051"/>
            <ac:picMk id="364" creationId="{E8FA066F-5E34-492D-92DA-55E92E0566F1}"/>
          </ac:picMkLst>
        </pc:picChg>
        <pc:picChg chg="mod">
          <ac:chgData name="Roger Halbheer" userId="a256a7e3-d8e1-4cbe-a365-586ae11378d1" providerId="ADAL" clId="{FC5DC06E-B9A1-4220-93B5-A1BD01C4D7F0}" dt="2022-02-17T10:47:16.946" v="49"/>
          <ac:picMkLst>
            <pc:docMk/>
            <pc:sldMk cId="1250489730" sldId="2076136051"/>
            <ac:picMk id="365" creationId="{145A660C-61EE-4B3E-B95A-71422B0ADE17}"/>
          </ac:picMkLst>
        </pc:picChg>
        <pc:picChg chg="mod">
          <ac:chgData name="Roger Halbheer" userId="a256a7e3-d8e1-4cbe-a365-586ae11378d1" providerId="ADAL" clId="{FC5DC06E-B9A1-4220-93B5-A1BD01C4D7F0}" dt="2022-02-17T10:47:16.946" v="49"/>
          <ac:picMkLst>
            <pc:docMk/>
            <pc:sldMk cId="1250489730" sldId="2076136051"/>
            <ac:picMk id="420" creationId="{E19D8E25-E664-48DF-8D05-EBA09557869E}"/>
          </ac:picMkLst>
        </pc:picChg>
        <pc:picChg chg="mod">
          <ac:chgData name="Roger Halbheer" userId="a256a7e3-d8e1-4cbe-a365-586ae11378d1" providerId="ADAL" clId="{FC5DC06E-B9A1-4220-93B5-A1BD01C4D7F0}" dt="2022-02-17T10:47:16.946" v="49"/>
          <ac:picMkLst>
            <pc:docMk/>
            <pc:sldMk cId="1250489730" sldId="2076136051"/>
            <ac:picMk id="431" creationId="{38169483-B1D0-4497-95D2-F47DAB78293E}"/>
          </ac:picMkLst>
        </pc:picChg>
        <pc:picChg chg="mod">
          <ac:chgData name="Roger Halbheer" userId="a256a7e3-d8e1-4cbe-a365-586ae11378d1" providerId="ADAL" clId="{FC5DC06E-B9A1-4220-93B5-A1BD01C4D7F0}" dt="2022-02-17T10:47:16.946" v="49"/>
          <ac:picMkLst>
            <pc:docMk/>
            <pc:sldMk cId="1250489730" sldId="2076136051"/>
            <ac:picMk id="447" creationId="{180100D1-549A-488F-9EA7-A3A9FEEAEFEA}"/>
          </ac:picMkLst>
        </pc:picChg>
        <pc:picChg chg="mod">
          <ac:chgData name="Roger Halbheer" userId="a256a7e3-d8e1-4cbe-a365-586ae11378d1" providerId="ADAL" clId="{FC5DC06E-B9A1-4220-93B5-A1BD01C4D7F0}" dt="2022-02-17T10:47:16.946" v="49"/>
          <ac:picMkLst>
            <pc:docMk/>
            <pc:sldMk cId="1250489730" sldId="2076136051"/>
            <ac:picMk id="451" creationId="{95A228C0-9800-4F83-82F8-8DE0CB8F2D52}"/>
          </ac:picMkLst>
        </pc:picChg>
        <pc:picChg chg="mod">
          <ac:chgData name="Roger Halbheer" userId="a256a7e3-d8e1-4cbe-a365-586ae11378d1" providerId="ADAL" clId="{FC5DC06E-B9A1-4220-93B5-A1BD01C4D7F0}" dt="2022-02-17T10:47:16.946" v="49"/>
          <ac:picMkLst>
            <pc:docMk/>
            <pc:sldMk cId="1250489730" sldId="2076136051"/>
            <ac:picMk id="456" creationId="{2191B9A7-B99D-454E-AEC0-8DDC6B43E283}"/>
          </ac:picMkLst>
        </pc:picChg>
        <pc:picChg chg="mod">
          <ac:chgData name="Roger Halbheer" userId="a256a7e3-d8e1-4cbe-a365-586ae11378d1" providerId="ADAL" clId="{FC5DC06E-B9A1-4220-93B5-A1BD01C4D7F0}" dt="2022-02-17T10:47:16.946" v="49"/>
          <ac:picMkLst>
            <pc:docMk/>
            <pc:sldMk cId="1250489730" sldId="2076136051"/>
            <ac:picMk id="460" creationId="{2CDADDFD-9B6C-4790-95A5-98913C6F1044}"/>
          </ac:picMkLst>
        </pc:picChg>
        <pc:picChg chg="mod">
          <ac:chgData name="Roger Halbheer" userId="a256a7e3-d8e1-4cbe-a365-586ae11378d1" providerId="ADAL" clId="{FC5DC06E-B9A1-4220-93B5-A1BD01C4D7F0}" dt="2022-02-17T10:47:16.946" v="49"/>
          <ac:picMkLst>
            <pc:docMk/>
            <pc:sldMk cId="1250489730" sldId="2076136051"/>
            <ac:picMk id="467" creationId="{71153985-9FA5-4F98-B901-121D50A714C3}"/>
          </ac:picMkLst>
        </pc:picChg>
        <pc:picChg chg="add mod">
          <ac:chgData name="Roger Halbheer" userId="a256a7e3-d8e1-4cbe-a365-586ae11378d1" providerId="ADAL" clId="{FC5DC06E-B9A1-4220-93B5-A1BD01C4D7F0}" dt="2022-02-17T10:47:16.946" v="49"/>
          <ac:picMkLst>
            <pc:docMk/>
            <pc:sldMk cId="1250489730" sldId="2076136051"/>
            <ac:picMk id="477" creationId="{E449BA52-4660-4541-B522-D0F5D5358B48}"/>
          </ac:picMkLst>
        </pc:picChg>
        <pc:picChg chg="add mod">
          <ac:chgData name="Roger Halbheer" userId="a256a7e3-d8e1-4cbe-a365-586ae11378d1" providerId="ADAL" clId="{FC5DC06E-B9A1-4220-93B5-A1BD01C4D7F0}" dt="2022-02-17T10:47:16.946" v="49"/>
          <ac:picMkLst>
            <pc:docMk/>
            <pc:sldMk cId="1250489730" sldId="2076136051"/>
            <ac:picMk id="481" creationId="{7CA26438-CB77-4135-B7F6-23DC0835F3D1}"/>
          </ac:picMkLst>
        </pc:picChg>
        <pc:picChg chg="add mod">
          <ac:chgData name="Roger Halbheer" userId="a256a7e3-d8e1-4cbe-a365-586ae11378d1" providerId="ADAL" clId="{FC5DC06E-B9A1-4220-93B5-A1BD01C4D7F0}" dt="2022-02-17T10:47:16.946" v="49"/>
          <ac:picMkLst>
            <pc:docMk/>
            <pc:sldMk cId="1250489730" sldId="2076136051"/>
            <ac:picMk id="483" creationId="{52BC02DE-DB6D-4046-A50E-5A20471FDF26}"/>
          </ac:picMkLst>
        </pc:picChg>
        <pc:picChg chg="add mod">
          <ac:chgData name="Roger Halbheer" userId="a256a7e3-d8e1-4cbe-a365-586ae11378d1" providerId="ADAL" clId="{FC5DC06E-B9A1-4220-93B5-A1BD01C4D7F0}" dt="2022-02-17T10:47:16.946" v="49"/>
          <ac:picMkLst>
            <pc:docMk/>
            <pc:sldMk cId="1250489730" sldId="2076136051"/>
            <ac:picMk id="484" creationId="{8D8D7A6E-A61E-4377-9813-C5D4A05D99F2}"/>
          </ac:picMkLst>
        </pc:picChg>
        <pc:picChg chg="del">
          <ac:chgData name="Roger Halbheer" userId="a256a7e3-d8e1-4cbe-a365-586ae11378d1" providerId="ADAL" clId="{FC5DC06E-B9A1-4220-93B5-A1BD01C4D7F0}" dt="2022-02-17T10:46:59.477" v="44" actId="478"/>
          <ac:picMkLst>
            <pc:docMk/>
            <pc:sldMk cId="1250489730" sldId="2076136051"/>
            <ac:picMk id="510" creationId="{F8CFB5A9-1845-4AD9-8D5B-D34FF2C4CD5F}"/>
          </ac:picMkLst>
        </pc:picChg>
        <pc:picChg chg="del">
          <ac:chgData name="Roger Halbheer" userId="a256a7e3-d8e1-4cbe-a365-586ae11378d1" providerId="ADAL" clId="{FC5DC06E-B9A1-4220-93B5-A1BD01C4D7F0}" dt="2022-02-17T10:46:59.477" v="44" actId="478"/>
          <ac:picMkLst>
            <pc:docMk/>
            <pc:sldMk cId="1250489730" sldId="2076136051"/>
            <ac:picMk id="533" creationId="{EE914DA8-872A-4481-8788-23D6C39382CF}"/>
          </ac:picMkLst>
        </pc:picChg>
        <pc:picChg chg="del">
          <ac:chgData name="Roger Halbheer" userId="a256a7e3-d8e1-4cbe-a365-586ae11378d1" providerId="ADAL" clId="{FC5DC06E-B9A1-4220-93B5-A1BD01C4D7F0}" dt="2022-02-17T10:46:59.477" v="44" actId="478"/>
          <ac:picMkLst>
            <pc:docMk/>
            <pc:sldMk cId="1250489730" sldId="2076136051"/>
            <ac:picMk id="534" creationId="{40E436AE-DF17-4084-B547-33144CA44E39}"/>
          </ac:picMkLst>
        </pc:picChg>
        <pc:picChg chg="del">
          <ac:chgData name="Roger Halbheer" userId="a256a7e3-d8e1-4cbe-a365-586ae11378d1" providerId="ADAL" clId="{FC5DC06E-B9A1-4220-93B5-A1BD01C4D7F0}" dt="2022-02-17T10:46:59.477" v="44" actId="478"/>
          <ac:picMkLst>
            <pc:docMk/>
            <pc:sldMk cId="1250489730" sldId="2076136051"/>
            <ac:picMk id="535" creationId="{55B218DC-E276-47F9-9520-940A5A0867B1}"/>
          </ac:picMkLst>
        </pc:picChg>
        <pc:picChg chg="del">
          <ac:chgData name="Roger Halbheer" userId="a256a7e3-d8e1-4cbe-a365-586ae11378d1" providerId="ADAL" clId="{FC5DC06E-B9A1-4220-93B5-A1BD01C4D7F0}" dt="2022-02-17T10:46:59.477" v="44" actId="478"/>
          <ac:picMkLst>
            <pc:docMk/>
            <pc:sldMk cId="1250489730" sldId="2076136051"/>
            <ac:picMk id="539" creationId="{D98F9AC4-3170-40BC-92A4-849167011F37}"/>
          </ac:picMkLst>
        </pc:picChg>
        <pc:picChg chg="del">
          <ac:chgData name="Roger Halbheer" userId="a256a7e3-d8e1-4cbe-a365-586ae11378d1" providerId="ADAL" clId="{FC5DC06E-B9A1-4220-93B5-A1BD01C4D7F0}" dt="2022-02-17T10:46:59.477" v="44" actId="478"/>
          <ac:picMkLst>
            <pc:docMk/>
            <pc:sldMk cId="1250489730" sldId="2076136051"/>
            <ac:picMk id="540" creationId="{F1449F0A-4D7D-41F8-84B9-196ABE9938D4}"/>
          </ac:picMkLst>
        </pc:picChg>
        <pc:picChg chg="add mod">
          <ac:chgData name="Roger Halbheer" userId="a256a7e3-d8e1-4cbe-a365-586ae11378d1" providerId="ADAL" clId="{FC5DC06E-B9A1-4220-93B5-A1BD01C4D7F0}" dt="2022-02-17T10:47:16.946" v="49"/>
          <ac:picMkLst>
            <pc:docMk/>
            <pc:sldMk cId="1250489730" sldId="2076136051"/>
            <ac:picMk id="559" creationId="{2919CA4F-ACF1-4603-B1F4-742DD7963AA7}"/>
          </ac:picMkLst>
        </pc:picChg>
        <pc:picChg chg="del">
          <ac:chgData name="Roger Halbheer" userId="a256a7e3-d8e1-4cbe-a365-586ae11378d1" providerId="ADAL" clId="{FC5DC06E-B9A1-4220-93B5-A1BD01C4D7F0}" dt="2022-02-17T10:46:59.477" v="44" actId="478"/>
          <ac:picMkLst>
            <pc:docMk/>
            <pc:sldMk cId="1250489730" sldId="2076136051"/>
            <ac:picMk id="650" creationId="{BDAFE447-BE9C-40F6-89E0-B6477B1977A0}"/>
          </ac:picMkLst>
        </pc:picChg>
        <pc:picChg chg="mod">
          <ac:chgData name="Roger Halbheer" userId="a256a7e3-d8e1-4cbe-a365-586ae11378d1" providerId="ADAL" clId="{FC5DC06E-B9A1-4220-93B5-A1BD01C4D7F0}" dt="2022-02-17T10:47:16.946" v="49"/>
          <ac:picMkLst>
            <pc:docMk/>
            <pc:sldMk cId="1250489730" sldId="2076136051"/>
            <ac:picMk id="668" creationId="{ECD8145A-6571-4E3A-805D-E1B145FE7FC9}"/>
          </ac:picMkLst>
        </pc:picChg>
        <pc:picChg chg="mod">
          <ac:chgData name="Roger Halbheer" userId="a256a7e3-d8e1-4cbe-a365-586ae11378d1" providerId="ADAL" clId="{FC5DC06E-B9A1-4220-93B5-A1BD01C4D7F0}" dt="2022-02-17T10:47:16.946" v="49"/>
          <ac:picMkLst>
            <pc:docMk/>
            <pc:sldMk cId="1250489730" sldId="2076136051"/>
            <ac:picMk id="672" creationId="{FC6F2BA3-28DB-4990-BCCD-A7A37319BBE4}"/>
          </ac:picMkLst>
        </pc:picChg>
        <pc:picChg chg="add mod">
          <ac:chgData name="Roger Halbheer" userId="a256a7e3-d8e1-4cbe-a365-586ae11378d1" providerId="ADAL" clId="{FC5DC06E-B9A1-4220-93B5-A1BD01C4D7F0}" dt="2022-02-17T10:47:16.946" v="49"/>
          <ac:picMkLst>
            <pc:docMk/>
            <pc:sldMk cId="1250489730" sldId="2076136051"/>
            <ac:picMk id="684" creationId="{276CFD26-3FCA-41CA-831C-EC2CFC9E7D47}"/>
          </ac:picMkLst>
        </pc:picChg>
        <pc:picChg chg="add mod">
          <ac:chgData name="Roger Halbheer" userId="a256a7e3-d8e1-4cbe-a365-586ae11378d1" providerId="ADAL" clId="{FC5DC06E-B9A1-4220-93B5-A1BD01C4D7F0}" dt="2022-02-17T10:47:16.946" v="49"/>
          <ac:picMkLst>
            <pc:docMk/>
            <pc:sldMk cId="1250489730" sldId="2076136051"/>
            <ac:picMk id="685" creationId="{D4C267E1-EDFB-4FF3-BD02-3EAA4FFB4AF9}"/>
          </ac:picMkLst>
        </pc:picChg>
        <pc:picChg chg="add mod">
          <ac:chgData name="Roger Halbheer" userId="a256a7e3-d8e1-4cbe-a365-586ae11378d1" providerId="ADAL" clId="{FC5DC06E-B9A1-4220-93B5-A1BD01C4D7F0}" dt="2022-02-17T10:47:16.946" v="49"/>
          <ac:picMkLst>
            <pc:docMk/>
            <pc:sldMk cId="1250489730" sldId="2076136051"/>
            <ac:picMk id="686" creationId="{20FD05BC-C805-4061-B9BC-6DA231214A7E}"/>
          </ac:picMkLst>
        </pc:picChg>
        <pc:cxnChg chg="add del mod">
          <ac:chgData name="Roger Halbheer" userId="a256a7e3-d8e1-4cbe-a365-586ae11378d1" providerId="ADAL" clId="{FC5DC06E-B9A1-4220-93B5-A1BD01C4D7F0}" dt="2022-02-17T10:47:16.852" v="48"/>
          <ac:cxnSpMkLst>
            <pc:docMk/>
            <pc:sldMk cId="1250489730" sldId="2076136051"/>
            <ac:cxnSpMk id="194" creationId="{DC5F0F98-0AEF-4335-A3B1-6F2985D764F1}"/>
          </ac:cxnSpMkLst>
        </pc:cxnChg>
        <pc:cxnChg chg="add del mod">
          <ac:chgData name="Roger Halbheer" userId="a256a7e3-d8e1-4cbe-a365-586ae11378d1" providerId="ADAL" clId="{FC5DC06E-B9A1-4220-93B5-A1BD01C4D7F0}" dt="2022-02-17T10:47:16.852" v="48"/>
          <ac:cxnSpMkLst>
            <pc:docMk/>
            <pc:sldMk cId="1250489730" sldId="2076136051"/>
            <ac:cxnSpMk id="199" creationId="{900BF761-DB03-4DF9-9907-186B4F9C7745}"/>
          </ac:cxnSpMkLst>
        </pc:cxnChg>
        <pc:cxnChg chg="mod">
          <ac:chgData name="Roger Halbheer" userId="a256a7e3-d8e1-4cbe-a365-586ae11378d1" providerId="ADAL" clId="{FC5DC06E-B9A1-4220-93B5-A1BD01C4D7F0}" dt="2022-02-17T10:47:12.599" v="45"/>
          <ac:cxnSpMkLst>
            <pc:docMk/>
            <pc:sldMk cId="1250489730" sldId="2076136051"/>
            <ac:cxnSpMk id="220" creationId="{C7AC93EC-51B0-46EF-8D08-BD696FAB9D6A}"/>
          </ac:cxnSpMkLst>
        </pc:cxnChg>
        <pc:cxnChg chg="mod">
          <ac:chgData name="Roger Halbheer" userId="a256a7e3-d8e1-4cbe-a365-586ae11378d1" providerId="ADAL" clId="{FC5DC06E-B9A1-4220-93B5-A1BD01C4D7F0}" dt="2022-02-17T10:47:12.599" v="45"/>
          <ac:cxnSpMkLst>
            <pc:docMk/>
            <pc:sldMk cId="1250489730" sldId="2076136051"/>
            <ac:cxnSpMk id="232" creationId="{52DB356E-6454-4696-9B33-27D7725F9439}"/>
          </ac:cxnSpMkLst>
        </pc:cxnChg>
        <pc:cxnChg chg="add del mod">
          <ac:chgData name="Roger Halbheer" userId="a256a7e3-d8e1-4cbe-a365-586ae11378d1" providerId="ADAL" clId="{FC5DC06E-B9A1-4220-93B5-A1BD01C4D7F0}" dt="2022-02-17T10:47:16.852" v="48"/>
          <ac:cxnSpMkLst>
            <pc:docMk/>
            <pc:sldMk cId="1250489730" sldId="2076136051"/>
            <ac:cxnSpMk id="267" creationId="{76C74275-1340-4080-8561-452B0E65240F}"/>
          </ac:cxnSpMkLst>
        </pc:cxnChg>
        <pc:cxnChg chg="add del mod">
          <ac:chgData name="Roger Halbheer" userId="a256a7e3-d8e1-4cbe-a365-586ae11378d1" providerId="ADAL" clId="{FC5DC06E-B9A1-4220-93B5-A1BD01C4D7F0}" dt="2022-02-17T10:47:16.852" v="48"/>
          <ac:cxnSpMkLst>
            <pc:docMk/>
            <pc:sldMk cId="1250489730" sldId="2076136051"/>
            <ac:cxnSpMk id="268" creationId="{16B40280-EF77-4EBF-977C-B23AEEED4B44}"/>
          </ac:cxnSpMkLst>
        </pc:cxnChg>
        <pc:cxnChg chg="add del mod">
          <ac:chgData name="Roger Halbheer" userId="a256a7e3-d8e1-4cbe-a365-586ae11378d1" providerId="ADAL" clId="{FC5DC06E-B9A1-4220-93B5-A1BD01C4D7F0}" dt="2022-02-17T10:47:16.852" v="48"/>
          <ac:cxnSpMkLst>
            <pc:docMk/>
            <pc:sldMk cId="1250489730" sldId="2076136051"/>
            <ac:cxnSpMk id="291" creationId="{1C004EF3-D076-4D77-90B9-95F506E3B8C9}"/>
          </ac:cxnSpMkLst>
        </pc:cxnChg>
        <pc:cxnChg chg="add del mod">
          <ac:chgData name="Roger Halbheer" userId="a256a7e3-d8e1-4cbe-a365-586ae11378d1" providerId="ADAL" clId="{FC5DC06E-B9A1-4220-93B5-A1BD01C4D7F0}" dt="2022-02-17T10:47:16.852" v="48"/>
          <ac:cxnSpMkLst>
            <pc:docMk/>
            <pc:sldMk cId="1250489730" sldId="2076136051"/>
            <ac:cxnSpMk id="292" creationId="{95E30B41-22DB-4945-98C2-BB373733C279}"/>
          </ac:cxnSpMkLst>
        </pc:cxnChg>
        <pc:cxnChg chg="add del mod">
          <ac:chgData name="Roger Halbheer" userId="a256a7e3-d8e1-4cbe-a365-586ae11378d1" providerId="ADAL" clId="{FC5DC06E-B9A1-4220-93B5-A1BD01C4D7F0}" dt="2022-02-17T10:47:16.852" v="48"/>
          <ac:cxnSpMkLst>
            <pc:docMk/>
            <pc:sldMk cId="1250489730" sldId="2076136051"/>
            <ac:cxnSpMk id="294" creationId="{4874CEAB-AF7E-4997-949C-28A74B3F69B9}"/>
          </ac:cxnSpMkLst>
        </pc:cxnChg>
        <pc:cxnChg chg="add del mod">
          <ac:chgData name="Roger Halbheer" userId="a256a7e3-d8e1-4cbe-a365-586ae11378d1" providerId="ADAL" clId="{FC5DC06E-B9A1-4220-93B5-A1BD01C4D7F0}" dt="2022-02-17T10:47:16.852" v="48"/>
          <ac:cxnSpMkLst>
            <pc:docMk/>
            <pc:sldMk cId="1250489730" sldId="2076136051"/>
            <ac:cxnSpMk id="295" creationId="{D272DAE3-F5D8-48C6-8F5F-15FEF991446F}"/>
          </ac:cxnSpMkLst>
        </pc:cxnChg>
        <pc:cxnChg chg="add del mod">
          <ac:chgData name="Roger Halbheer" userId="a256a7e3-d8e1-4cbe-a365-586ae11378d1" providerId="ADAL" clId="{FC5DC06E-B9A1-4220-93B5-A1BD01C4D7F0}" dt="2022-02-17T10:47:16.852" v="48"/>
          <ac:cxnSpMkLst>
            <pc:docMk/>
            <pc:sldMk cId="1250489730" sldId="2076136051"/>
            <ac:cxnSpMk id="296" creationId="{C57F6F26-754E-46D6-8B1D-EA376755B00C}"/>
          </ac:cxnSpMkLst>
        </pc:cxnChg>
        <pc:cxnChg chg="add del mod">
          <ac:chgData name="Roger Halbheer" userId="a256a7e3-d8e1-4cbe-a365-586ae11378d1" providerId="ADAL" clId="{FC5DC06E-B9A1-4220-93B5-A1BD01C4D7F0}" dt="2022-02-17T10:47:16.852" v="48"/>
          <ac:cxnSpMkLst>
            <pc:docMk/>
            <pc:sldMk cId="1250489730" sldId="2076136051"/>
            <ac:cxnSpMk id="303" creationId="{7E2544A7-9F86-4BEF-A267-A9E8127BF23A}"/>
          </ac:cxnSpMkLst>
        </pc:cxnChg>
        <pc:cxnChg chg="add del mod">
          <ac:chgData name="Roger Halbheer" userId="a256a7e3-d8e1-4cbe-a365-586ae11378d1" providerId="ADAL" clId="{FC5DC06E-B9A1-4220-93B5-A1BD01C4D7F0}" dt="2022-02-17T10:47:16.852" v="48"/>
          <ac:cxnSpMkLst>
            <pc:docMk/>
            <pc:sldMk cId="1250489730" sldId="2076136051"/>
            <ac:cxnSpMk id="337" creationId="{656C8F45-5AF8-4695-89E7-3B4BA5E6348C}"/>
          </ac:cxnSpMkLst>
        </pc:cxnChg>
        <pc:cxnChg chg="add del mod">
          <ac:chgData name="Roger Halbheer" userId="a256a7e3-d8e1-4cbe-a365-586ae11378d1" providerId="ADAL" clId="{FC5DC06E-B9A1-4220-93B5-A1BD01C4D7F0}" dt="2022-02-17T10:47:16.852" v="48"/>
          <ac:cxnSpMkLst>
            <pc:docMk/>
            <pc:sldMk cId="1250489730" sldId="2076136051"/>
            <ac:cxnSpMk id="338" creationId="{DE951314-C631-4384-9A88-932136EB5639}"/>
          </ac:cxnSpMkLst>
        </pc:cxnChg>
        <pc:cxnChg chg="add del mod">
          <ac:chgData name="Roger Halbheer" userId="a256a7e3-d8e1-4cbe-a365-586ae11378d1" providerId="ADAL" clId="{FC5DC06E-B9A1-4220-93B5-A1BD01C4D7F0}" dt="2022-02-17T10:47:16.852" v="48"/>
          <ac:cxnSpMkLst>
            <pc:docMk/>
            <pc:sldMk cId="1250489730" sldId="2076136051"/>
            <ac:cxnSpMk id="339" creationId="{91BBCC41-6EB2-4A79-AEA4-12668BADCC04}"/>
          </ac:cxnSpMkLst>
        </pc:cxnChg>
        <pc:cxnChg chg="add mod">
          <ac:chgData name="Roger Halbheer" userId="a256a7e3-d8e1-4cbe-a365-586ae11378d1" providerId="ADAL" clId="{FC5DC06E-B9A1-4220-93B5-A1BD01C4D7F0}" dt="2022-02-17T10:47:16.946" v="49"/>
          <ac:cxnSpMkLst>
            <pc:docMk/>
            <pc:sldMk cId="1250489730" sldId="2076136051"/>
            <ac:cxnSpMk id="371" creationId="{D6B5447B-A617-490A-AD8B-C86012841320}"/>
          </ac:cxnSpMkLst>
        </pc:cxnChg>
        <pc:cxnChg chg="add mod">
          <ac:chgData name="Roger Halbheer" userId="a256a7e3-d8e1-4cbe-a365-586ae11378d1" providerId="ADAL" clId="{FC5DC06E-B9A1-4220-93B5-A1BD01C4D7F0}" dt="2022-02-17T10:47:16.946" v="49"/>
          <ac:cxnSpMkLst>
            <pc:docMk/>
            <pc:sldMk cId="1250489730" sldId="2076136051"/>
            <ac:cxnSpMk id="376" creationId="{E59D7040-E1FF-460A-9837-99657C18DC7C}"/>
          </ac:cxnSpMkLst>
        </pc:cxnChg>
        <pc:cxnChg chg="mod">
          <ac:chgData name="Roger Halbheer" userId="a256a7e3-d8e1-4cbe-a365-586ae11378d1" providerId="ADAL" clId="{FC5DC06E-B9A1-4220-93B5-A1BD01C4D7F0}" dt="2022-02-17T10:47:16.946" v="49"/>
          <ac:cxnSpMkLst>
            <pc:docMk/>
            <pc:sldMk cId="1250489730" sldId="2076136051"/>
            <ac:cxnSpMk id="397" creationId="{256D38E1-0CB5-4036-8DDB-68A5B4ED3DCA}"/>
          </ac:cxnSpMkLst>
        </pc:cxnChg>
        <pc:cxnChg chg="mod">
          <ac:chgData name="Roger Halbheer" userId="a256a7e3-d8e1-4cbe-a365-586ae11378d1" providerId="ADAL" clId="{FC5DC06E-B9A1-4220-93B5-A1BD01C4D7F0}" dt="2022-02-17T10:47:16.946" v="49"/>
          <ac:cxnSpMkLst>
            <pc:docMk/>
            <pc:sldMk cId="1250489730" sldId="2076136051"/>
            <ac:cxnSpMk id="409" creationId="{6CC71F5F-D230-4645-B2E0-38A01F2CDCBF}"/>
          </ac:cxnSpMkLst>
        </pc:cxnChg>
        <pc:cxnChg chg="add mod">
          <ac:chgData name="Roger Halbheer" userId="a256a7e3-d8e1-4cbe-a365-586ae11378d1" providerId="ADAL" clId="{FC5DC06E-B9A1-4220-93B5-A1BD01C4D7F0}" dt="2022-02-17T10:47:16.946" v="49"/>
          <ac:cxnSpMkLst>
            <pc:docMk/>
            <pc:sldMk cId="1250489730" sldId="2076136051"/>
            <ac:cxnSpMk id="444" creationId="{376C323C-9E6F-4887-81B1-929DB8FE42A5}"/>
          </ac:cxnSpMkLst>
        </pc:cxnChg>
        <pc:cxnChg chg="add mod">
          <ac:chgData name="Roger Halbheer" userId="a256a7e3-d8e1-4cbe-a365-586ae11378d1" providerId="ADAL" clId="{FC5DC06E-B9A1-4220-93B5-A1BD01C4D7F0}" dt="2022-02-17T10:47:16.946" v="49"/>
          <ac:cxnSpMkLst>
            <pc:docMk/>
            <pc:sldMk cId="1250489730" sldId="2076136051"/>
            <ac:cxnSpMk id="445" creationId="{5D9B5C66-8B34-471F-9CEC-27BAF3D7666B}"/>
          </ac:cxnSpMkLst>
        </pc:cxnChg>
        <pc:cxnChg chg="add mod">
          <ac:chgData name="Roger Halbheer" userId="a256a7e3-d8e1-4cbe-a365-586ae11378d1" providerId="ADAL" clId="{FC5DC06E-B9A1-4220-93B5-A1BD01C4D7F0}" dt="2022-02-17T10:47:16.946" v="49"/>
          <ac:cxnSpMkLst>
            <pc:docMk/>
            <pc:sldMk cId="1250489730" sldId="2076136051"/>
            <ac:cxnSpMk id="468" creationId="{4DB74AFE-41E4-4C15-BA86-53AA9BD11744}"/>
          </ac:cxnSpMkLst>
        </pc:cxnChg>
        <pc:cxnChg chg="add mod">
          <ac:chgData name="Roger Halbheer" userId="a256a7e3-d8e1-4cbe-a365-586ae11378d1" providerId="ADAL" clId="{FC5DC06E-B9A1-4220-93B5-A1BD01C4D7F0}" dt="2022-02-17T10:47:16.946" v="49"/>
          <ac:cxnSpMkLst>
            <pc:docMk/>
            <pc:sldMk cId="1250489730" sldId="2076136051"/>
            <ac:cxnSpMk id="476" creationId="{33C1DD59-D5A6-492B-9069-7B30EC65270A}"/>
          </ac:cxnSpMkLst>
        </pc:cxnChg>
        <pc:cxnChg chg="add mod">
          <ac:chgData name="Roger Halbheer" userId="a256a7e3-d8e1-4cbe-a365-586ae11378d1" providerId="ADAL" clId="{FC5DC06E-B9A1-4220-93B5-A1BD01C4D7F0}" dt="2022-02-17T10:47:16.946" v="49"/>
          <ac:cxnSpMkLst>
            <pc:docMk/>
            <pc:sldMk cId="1250489730" sldId="2076136051"/>
            <ac:cxnSpMk id="478" creationId="{46B73D56-DF82-47AB-BBAC-E14D2AA515F6}"/>
          </ac:cxnSpMkLst>
        </pc:cxnChg>
        <pc:cxnChg chg="add mod">
          <ac:chgData name="Roger Halbheer" userId="a256a7e3-d8e1-4cbe-a365-586ae11378d1" providerId="ADAL" clId="{FC5DC06E-B9A1-4220-93B5-A1BD01C4D7F0}" dt="2022-02-17T10:47:16.946" v="49"/>
          <ac:cxnSpMkLst>
            <pc:docMk/>
            <pc:sldMk cId="1250489730" sldId="2076136051"/>
            <ac:cxnSpMk id="479" creationId="{33171A47-AB50-4D95-A0F6-F14B1E4A473B}"/>
          </ac:cxnSpMkLst>
        </pc:cxnChg>
        <pc:cxnChg chg="add mod">
          <ac:chgData name="Roger Halbheer" userId="a256a7e3-d8e1-4cbe-a365-586ae11378d1" providerId="ADAL" clId="{FC5DC06E-B9A1-4220-93B5-A1BD01C4D7F0}" dt="2022-02-17T10:47:16.946" v="49"/>
          <ac:cxnSpMkLst>
            <pc:docMk/>
            <pc:sldMk cId="1250489730" sldId="2076136051"/>
            <ac:cxnSpMk id="480" creationId="{FEAEF520-C83A-4B90-BAA4-264290B78D30}"/>
          </ac:cxnSpMkLst>
        </pc:cxnChg>
        <pc:cxnChg chg="del">
          <ac:chgData name="Roger Halbheer" userId="a256a7e3-d8e1-4cbe-a365-586ae11378d1" providerId="ADAL" clId="{FC5DC06E-B9A1-4220-93B5-A1BD01C4D7F0}" dt="2022-02-17T10:46:59.477" v="44" actId="478"/>
          <ac:cxnSpMkLst>
            <pc:docMk/>
            <pc:sldMk cId="1250489730" sldId="2076136051"/>
            <ac:cxnSpMk id="486" creationId="{0C623C3F-68C7-4B58-95D6-23A42B3993F4}"/>
          </ac:cxnSpMkLst>
        </pc:cxnChg>
        <pc:cxnChg chg="del">
          <ac:chgData name="Roger Halbheer" userId="a256a7e3-d8e1-4cbe-a365-586ae11378d1" providerId="ADAL" clId="{FC5DC06E-B9A1-4220-93B5-A1BD01C4D7F0}" dt="2022-02-17T10:46:59.477" v="44" actId="478"/>
          <ac:cxnSpMkLst>
            <pc:docMk/>
            <pc:sldMk cId="1250489730" sldId="2076136051"/>
            <ac:cxnSpMk id="503" creationId="{4007EEB0-3F68-414E-82CA-0C2A9F4C6EA8}"/>
          </ac:cxnSpMkLst>
        </pc:cxnChg>
        <pc:cxnChg chg="del">
          <ac:chgData name="Roger Halbheer" userId="a256a7e3-d8e1-4cbe-a365-586ae11378d1" providerId="ADAL" clId="{FC5DC06E-B9A1-4220-93B5-A1BD01C4D7F0}" dt="2022-02-17T10:46:59.477" v="44" actId="478"/>
          <ac:cxnSpMkLst>
            <pc:docMk/>
            <pc:sldMk cId="1250489730" sldId="2076136051"/>
            <ac:cxnSpMk id="506" creationId="{B91D21D3-1E36-4997-8123-7A0CA3E82D90}"/>
          </ac:cxnSpMkLst>
        </pc:cxnChg>
        <pc:cxnChg chg="del">
          <ac:chgData name="Roger Halbheer" userId="a256a7e3-d8e1-4cbe-a365-586ae11378d1" providerId="ADAL" clId="{FC5DC06E-B9A1-4220-93B5-A1BD01C4D7F0}" dt="2022-02-17T10:46:59.477" v="44" actId="478"/>
          <ac:cxnSpMkLst>
            <pc:docMk/>
            <pc:sldMk cId="1250489730" sldId="2076136051"/>
            <ac:cxnSpMk id="507" creationId="{44D517F1-3E82-4203-9E2C-FEEE59B9C3C1}"/>
          </ac:cxnSpMkLst>
        </pc:cxnChg>
        <pc:cxnChg chg="del">
          <ac:chgData name="Roger Halbheer" userId="a256a7e3-d8e1-4cbe-a365-586ae11378d1" providerId="ADAL" clId="{FC5DC06E-B9A1-4220-93B5-A1BD01C4D7F0}" dt="2022-02-17T10:46:59.477" v="44" actId="478"/>
          <ac:cxnSpMkLst>
            <pc:docMk/>
            <pc:sldMk cId="1250489730" sldId="2076136051"/>
            <ac:cxnSpMk id="508" creationId="{A5DFF0B9-1B3F-4F61-BF71-0FD02CEF7AF2}"/>
          </ac:cxnSpMkLst>
        </pc:cxnChg>
        <pc:cxnChg chg="del">
          <ac:chgData name="Roger Halbheer" userId="a256a7e3-d8e1-4cbe-a365-586ae11378d1" providerId="ADAL" clId="{FC5DC06E-B9A1-4220-93B5-A1BD01C4D7F0}" dt="2022-02-17T10:46:59.477" v="44" actId="478"/>
          <ac:cxnSpMkLst>
            <pc:docMk/>
            <pc:sldMk cId="1250489730" sldId="2076136051"/>
            <ac:cxnSpMk id="509" creationId="{CE0CE46E-4D5B-4FD0-83DD-2FECB1F2AA65}"/>
          </ac:cxnSpMkLst>
        </pc:cxnChg>
        <pc:cxnChg chg="del">
          <ac:chgData name="Roger Halbheer" userId="a256a7e3-d8e1-4cbe-a365-586ae11378d1" providerId="ADAL" clId="{FC5DC06E-B9A1-4220-93B5-A1BD01C4D7F0}" dt="2022-02-17T10:46:59.477" v="44" actId="478"/>
          <ac:cxnSpMkLst>
            <pc:docMk/>
            <pc:sldMk cId="1250489730" sldId="2076136051"/>
            <ac:cxnSpMk id="529" creationId="{A0244DA5-22F1-4982-8089-ADA27867B637}"/>
          </ac:cxnSpMkLst>
        </pc:cxnChg>
        <pc:cxnChg chg="del">
          <ac:chgData name="Roger Halbheer" userId="a256a7e3-d8e1-4cbe-a365-586ae11378d1" providerId="ADAL" clId="{FC5DC06E-B9A1-4220-93B5-A1BD01C4D7F0}" dt="2022-02-17T10:46:59.477" v="44" actId="478"/>
          <ac:cxnSpMkLst>
            <pc:docMk/>
            <pc:sldMk cId="1250489730" sldId="2076136051"/>
            <ac:cxnSpMk id="530" creationId="{DBAF8BCA-5E9F-43F8-8B68-56C3FAE3A1C2}"/>
          </ac:cxnSpMkLst>
        </pc:cxnChg>
        <pc:cxnChg chg="del">
          <ac:chgData name="Roger Halbheer" userId="a256a7e3-d8e1-4cbe-a365-586ae11378d1" providerId="ADAL" clId="{FC5DC06E-B9A1-4220-93B5-A1BD01C4D7F0}" dt="2022-02-17T10:46:59.477" v="44" actId="478"/>
          <ac:cxnSpMkLst>
            <pc:docMk/>
            <pc:sldMk cId="1250489730" sldId="2076136051"/>
            <ac:cxnSpMk id="531" creationId="{AE0FBF88-E540-4303-995E-3584751116D7}"/>
          </ac:cxnSpMkLst>
        </pc:cxnChg>
        <pc:cxnChg chg="del">
          <ac:chgData name="Roger Halbheer" userId="a256a7e3-d8e1-4cbe-a365-586ae11378d1" providerId="ADAL" clId="{FC5DC06E-B9A1-4220-93B5-A1BD01C4D7F0}" dt="2022-02-17T10:46:59.477" v="44" actId="478"/>
          <ac:cxnSpMkLst>
            <pc:docMk/>
            <pc:sldMk cId="1250489730" sldId="2076136051"/>
            <ac:cxnSpMk id="532" creationId="{6DC15FD9-14E1-4B2A-A8CB-F05B4DDE0243}"/>
          </ac:cxnSpMkLst>
        </pc:cxnChg>
        <pc:cxnChg chg="add mod">
          <ac:chgData name="Roger Halbheer" userId="a256a7e3-d8e1-4cbe-a365-586ae11378d1" providerId="ADAL" clId="{FC5DC06E-B9A1-4220-93B5-A1BD01C4D7F0}" dt="2022-02-17T10:47:16.946" v="49"/>
          <ac:cxnSpMkLst>
            <pc:docMk/>
            <pc:sldMk cId="1250489730" sldId="2076136051"/>
            <ac:cxnSpMk id="560" creationId="{83F2E18C-C5BB-48E8-B843-F3AA3EDD1DB9}"/>
          </ac:cxnSpMkLst>
        </pc:cxnChg>
        <pc:cxnChg chg="del">
          <ac:chgData name="Roger Halbheer" userId="a256a7e3-d8e1-4cbe-a365-586ae11378d1" providerId="ADAL" clId="{FC5DC06E-B9A1-4220-93B5-A1BD01C4D7F0}" dt="2022-02-17T10:46:59.477" v="44" actId="478"/>
          <ac:cxnSpMkLst>
            <pc:docMk/>
            <pc:sldMk cId="1250489730" sldId="2076136051"/>
            <ac:cxnSpMk id="596" creationId="{72C9B5D2-836B-4CB9-989E-47F8FDBBDCB1}"/>
          </ac:cxnSpMkLst>
        </pc:cxnChg>
        <pc:cxnChg chg="del">
          <ac:chgData name="Roger Halbheer" userId="a256a7e3-d8e1-4cbe-a365-586ae11378d1" providerId="ADAL" clId="{FC5DC06E-B9A1-4220-93B5-A1BD01C4D7F0}" dt="2022-02-17T10:46:59.477" v="44" actId="478"/>
          <ac:cxnSpMkLst>
            <pc:docMk/>
            <pc:sldMk cId="1250489730" sldId="2076136051"/>
            <ac:cxnSpMk id="597" creationId="{2D91E666-920D-4C7F-B45C-00C0FE628CEC}"/>
          </ac:cxnSpMkLst>
        </pc:cxnChg>
        <pc:cxnChg chg="del">
          <ac:chgData name="Roger Halbheer" userId="a256a7e3-d8e1-4cbe-a365-586ae11378d1" providerId="ADAL" clId="{FC5DC06E-B9A1-4220-93B5-A1BD01C4D7F0}" dt="2022-02-17T10:46:59.477" v="44" actId="478"/>
          <ac:cxnSpMkLst>
            <pc:docMk/>
            <pc:sldMk cId="1250489730" sldId="2076136051"/>
            <ac:cxnSpMk id="649" creationId="{BCCC6B46-6A1A-499C-996B-98FCE06098D4}"/>
          </ac:cxnSpMkLst>
        </pc:cxnChg>
        <pc:cxnChg chg="add mod">
          <ac:chgData name="Roger Halbheer" userId="a256a7e3-d8e1-4cbe-a365-586ae11378d1" providerId="ADAL" clId="{FC5DC06E-B9A1-4220-93B5-A1BD01C4D7F0}" dt="2022-02-17T10:47:16.946" v="49"/>
          <ac:cxnSpMkLst>
            <pc:docMk/>
            <pc:sldMk cId="1250489730" sldId="2076136051"/>
            <ac:cxnSpMk id="681" creationId="{3D416A84-8117-48A7-85F6-FE5E517D499A}"/>
          </ac:cxnSpMkLst>
        </pc:cxnChg>
        <pc:cxnChg chg="add mod">
          <ac:chgData name="Roger Halbheer" userId="a256a7e3-d8e1-4cbe-a365-586ae11378d1" providerId="ADAL" clId="{FC5DC06E-B9A1-4220-93B5-A1BD01C4D7F0}" dt="2022-02-17T10:47:16.946" v="49"/>
          <ac:cxnSpMkLst>
            <pc:docMk/>
            <pc:sldMk cId="1250489730" sldId="2076136051"/>
            <ac:cxnSpMk id="682" creationId="{F2EF2BDC-934B-4017-83EF-F265D5648226}"/>
          </ac:cxnSpMkLst>
        </pc:cxnChg>
        <pc:cxnChg chg="add mod">
          <ac:chgData name="Roger Halbheer" userId="a256a7e3-d8e1-4cbe-a365-586ae11378d1" providerId="ADAL" clId="{FC5DC06E-B9A1-4220-93B5-A1BD01C4D7F0}" dt="2022-02-17T10:47:16.946" v="49"/>
          <ac:cxnSpMkLst>
            <pc:docMk/>
            <pc:sldMk cId="1250489730" sldId="2076136051"/>
            <ac:cxnSpMk id="683" creationId="{E87B5E7B-735B-40F5-B414-50AE3E3377E3}"/>
          </ac:cxnSpMkLst>
        </pc:cxnChg>
      </pc:sldChg>
      <pc:sldChg chg="addSp delSp modSp modAnim">
        <pc:chgData name="Roger Halbheer" userId="a256a7e3-d8e1-4cbe-a365-586ae11378d1" providerId="ADAL" clId="{FC5DC06E-B9A1-4220-93B5-A1BD01C4D7F0}" dt="2022-02-17T10:46:32.847" v="43"/>
        <pc:sldMkLst>
          <pc:docMk/>
          <pc:sldMk cId="3534043106" sldId="2076136071"/>
        </pc:sldMkLst>
        <pc:spChg chg="del">
          <ac:chgData name="Roger Halbheer" userId="a256a7e3-d8e1-4cbe-a365-586ae11378d1" providerId="ADAL" clId="{FC5DC06E-B9A1-4220-93B5-A1BD01C4D7F0}" dt="2022-02-17T10:46:16.894" v="40" actId="478"/>
          <ac:spMkLst>
            <pc:docMk/>
            <pc:sldMk cId="3534043106" sldId="2076136071"/>
            <ac:spMk id="168" creationId="{879E182E-89B4-4043-9DFE-5FDFD9ED8F59}"/>
          </ac:spMkLst>
        </pc:spChg>
        <pc:spChg chg="add del mod">
          <ac:chgData name="Roger Halbheer" userId="a256a7e3-d8e1-4cbe-a365-586ae11378d1" providerId="ADAL" clId="{FC5DC06E-B9A1-4220-93B5-A1BD01C4D7F0}" dt="2022-02-17T10:46:32.644" v="42"/>
          <ac:spMkLst>
            <pc:docMk/>
            <pc:sldMk cId="3534043106" sldId="2076136071"/>
            <ac:spMk id="169" creationId="{04EEB0F7-6DA1-4C09-AF04-19C6DEFBBBE4}"/>
          </ac:spMkLst>
        </pc:spChg>
        <pc:spChg chg="add del mod">
          <ac:chgData name="Roger Halbheer" userId="a256a7e3-d8e1-4cbe-a365-586ae11378d1" providerId="ADAL" clId="{FC5DC06E-B9A1-4220-93B5-A1BD01C4D7F0}" dt="2022-02-17T10:46:32.644" v="42"/>
          <ac:spMkLst>
            <pc:docMk/>
            <pc:sldMk cId="3534043106" sldId="2076136071"/>
            <ac:spMk id="170" creationId="{BEA764F5-CCC2-4EB9-8F6F-1D901778FE2E}"/>
          </ac:spMkLst>
        </pc:spChg>
        <pc:spChg chg="mod">
          <ac:chgData name="Roger Halbheer" userId="a256a7e3-d8e1-4cbe-a365-586ae11378d1" providerId="ADAL" clId="{FC5DC06E-B9A1-4220-93B5-A1BD01C4D7F0}" dt="2022-02-17T10:46:29.062" v="41"/>
          <ac:spMkLst>
            <pc:docMk/>
            <pc:sldMk cId="3534043106" sldId="2076136071"/>
            <ac:spMk id="172" creationId="{BD820CD8-5EF9-4984-9EAA-41DACA4B4642}"/>
          </ac:spMkLst>
        </pc:spChg>
        <pc:spChg chg="mod">
          <ac:chgData name="Roger Halbheer" userId="a256a7e3-d8e1-4cbe-a365-586ae11378d1" providerId="ADAL" clId="{FC5DC06E-B9A1-4220-93B5-A1BD01C4D7F0}" dt="2022-02-17T10:46:29.062" v="41"/>
          <ac:spMkLst>
            <pc:docMk/>
            <pc:sldMk cId="3534043106" sldId="2076136071"/>
            <ac:spMk id="178" creationId="{B39A883D-330F-4902-845E-5FF8BE21354D}"/>
          </ac:spMkLst>
        </pc:spChg>
        <pc:spChg chg="del">
          <ac:chgData name="Roger Halbheer" userId="a256a7e3-d8e1-4cbe-a365-586ae11378d1" providerId="ADAL" clId="{FC5DC06E-B9A1-4220-93B5-A1BD01C4D7F0}" dt="2022-02-17T10:46:16.894" v="40" actId="478"/>
          <ac:spMkLst>
            <pc:docMk/>
            <pc:sldMk cId="3534043106" sldId="2076136071"/>
            <ac:spMk id="180" creationId="{6A4F1D90-C686-4583-929E-75E7249CF013}"/>
          </ac:spMkLst>
        </pc:spChg>
        <pc:spChg chg="mod">
          <ac:chgData name="Roger Halbheer" userId="a256a7e3-d8e1-4cbe-a365-586ae11378d1" providerId="ADAL" clId="{FC5DC06E-B9A1-4220-93B5-A1BD01C4D7F0}" dt="2022-02-17T10:46:29.062" v="41"/>
          <ac:spMkLst>
            <pc:docMk/>
            <pc:sldMk cId="3534043106" sldId="2076136071"/>
            <ac:spMk id="196" creationId="{13BD660E-EFDD-4F24-9CDB-59688DF50ACD}"/>
          </ac:spMkLst>
        </pc:spChg>
        <pc:spChg chg="add del mod">
          <ac:chgData name="Roger Halbheer" userId="a256a7e3-d8e1-4cbe-a365-586ae11378d1" providerId="ADAL" clId="{FC5DC06E-B9A1-4220-93B5-A1BD01C4D7F0}" dt="2022-02-17T10:46:32.644" v="42"/>
          <ac:spMkLst>
            <pc:docMk/>
            <pc:sldMk cId="3534043106" sldId="2076136071"/>
            <ac:spMk id="197" creationId="{35A3A30B-F5E9-4ED4-A406-4E540C3FC2C3}"/>
          </ac:spMkLst>
        </pc:spChg>
        <pc:spChg chg="mod">
          <ac:chgData name="Roger Halbheer" userId="a256a7e3-d8e1-4cbe-a365-586ae11378d1" providerId="ADAL" clId="{FC5DC06E-B9A1-4220-93B5-A1BD01C4D7F0}" dt="2022-02-17T10:46:29.062" v="41"/>
          <ac:spMkLst>
            <pc:docMk/>
            <pc:sldMk cId="3534043106" sldId="2076136071"/>
            <ac:spMk id="207" creationId="{38F7904B-7E0D-4AA4-87FA-FC8FA8B46FE9}"/>
          </ac:spMkLst>
        </pc:spChg>
        <pc:spChg chg="mod">
          <ac:chgData name="Roger Halbheer" userId="a256a7e3-d8e1-4cbe-a365-586ae11378d1" providerId="ADAL" clId="{FC5DC06E-B9A1-4220-93B5-A1BD01C4D7F0}" dt="2022-02-17T10:46:29.062" v="41"/>
          <ac:spMkLst>
            <pc:docMk/>
            <pc:sldMk cId="3534043106" sldId="2076136071"/>
            <ac:spMk id="209" creationId="{476CBBC8-1000-417B-A502-71DA81A1F1F9}"/>
          </ac:spMkLst>
        </pc:spChg>
        <pc:spChg chg="mod">
          <ac:chgData name="Roger Halbheer" userId="a256a7e3-d8e1-4cbe-a365-586ae11378d1" providerId="ADAL" clId="{FC5DC06E-B9A1-4220-93B5-A1BD01C4D7F0}" dt="2022-02-17T10:46:29.062" v="41"/>
          <ac:spMkLst>
            <pc:docMk/>
            <pc:sldMk cId="3534043106" sldId="2076136071"/>
            <ac:spMk id="210" creationId="{EDD5B93E-D3B8-407E-8100-F6A2E58F6191}"/>
          </ac:spMkLst>
        </pc:spChg>
        <pc:spChg chg="mod">
          <ac:chgData name="Roger Halbheer" userId="a256a7e3-d8e1-4cbe-a365-586ae11378d1" providerId="ADAL" clId="{FC5DC06E-B9A1-4220-93B5-A1BD01C4D7F0}" dt="2022-02-17T10:46:29.062" v="41"/>
          <ac:spMkLst>
            <pc:docMk/>
            <pc:sldMk cId="3534043106" sldId="2076136071"/>
            <ac:spMk id="211" creationId="{6A76E3AA-6F77-419B-998D-977C22574680}"/>
          </ac:spMkLst>
        </pc:spChg>
        <pc:spChg chg="mod">
          <ac:chgData name="Roger Halbheer" userId="a256a7e3-d8e1-4cbe-a365-586ae11378d1" providerId="ADAL" clId="{FC5DC06E-B9A1-4220-93B5-A1BD01C4D7F0}" dt="2022-02-17T10:46:29.062" v="41"/>
          <ac:spMkLst>
            <pc:docMk/>
            <pc:sldMk cId="3534043106" sldId="2076136071"/>
            <ac:spMk id="217" creationId="{2DF05DFA-E985-4EA0-910C-280FE2EE9865}"/>
          </ac:spMkLst>
        </pc:spChg>
        <pc:spChg chg="mod">
          <ac:chgData name="Roger Halbheer" userId="a256a7e3-d8e1-4cbe-a365-586ae11378d1" providerId="ADAL" clId="{FC5DC06E-B9A1-4220-93B5-A1BD01C4D7F0}" dt="2022-02-17T10:46:29.062" v="41"/>
          <ac:spMkLst>
            <pc:docMk/>
            <pc:sldMk cId="3534043106" sldId="2076136071"/>
            <ac:spMk id="220" creationId="{110B70D3-2514-4CF7-A2A9-D6289079DFC7}"/>
          </ac:spMkLst>
        </pc:spChg>
        <pc:spChg chg="mod">
          <ac:chgData name="Roger Halbheer" userId="a256a7e3-d8e1-4cbe-a365-586ae11378d1" providerId="ADAL" clId="{FC5DC06E-B9A1-4220-93B5-A1BD01C4D7F0}" dt="2022-02-17T10:46:29.062" v="41"/>
          <ac:spMkLst>
            <pc:docMk/>
            <pc:sldMk cId="3534043106" sldId="2076136071"/>
            <ac:spMk id="221" creationId="{9FB25C91-039D-4502-BE71-9812A7E5358E}"/>
          </ac:spMkLst>
        </pc:spChg>
        <pc:spChg chg="mod">
          <ac:chgData name="Roger Halbheer" userId="a256a7e3-d8e1-4cbe-a365-586ae11378d1" providerId="ADAL" clId="{FC5DC06E-B9A1-4220-93B5-A1BD01C4D7F0}" dt="2022-02-17T10:46:29.062" v="41"/>
          <ac:spMkLst>
            <pc:docMk/>
            <pc:sldMk cId="3534043106" sldId="2076136071"/>
            <ac:spMk id="222" creationId="{A045AC0F-585A-473F-B5AE-51F3769A7CAF}"/>
          </ac:spMkLst>
        </pc:spChg>
        <pc:spChg chg="del">
          <ac:chgData name="Roger Halbheer" userId="a256a7e3-d8e1-4cbe-a365-586ae11378d1" providerId="ADAL" clId="{FC5DC06E-B9A1-4220-93B5-A1BD01C4D7F0}" dt="2022-02-17T10:46:16.894" v="40" actId="478"/>
          <ac:spMkLst>
            <pc:docMk/>
            <pc:sldMk cId="3534043106" sldId="2076136071"/>
            <ac:spMk id="242" creationId="{79B599B9-AEBE-43E3-8D82-FB111E7A278E}"/>
          </ac:spMkLst>
        </pc:spChg>
        <pc:spChg chg="del">
          <ac:chgData name="Roger Halbheer" userId="a256a7e3-d8e1-4cbe-a365-586ae11378d1" providerId="ADAL" clId="{FC5DC06E-B9A1-4220-93B5-A1BD01C4D7F0}" dt="2022-02-17T10:46:16.894" v="40" actId="478"/>
          <ac:spMkLst>
            <pc:docMk/>
            <pc:sldMk cId="3534043106" sldId="2076136071"/>
            <ac:spMk id="243" creationId="{88F575CA-40D8-4FDD-95DB-13BA1469313F}"/>
          </ac:spMkLst>
        </pc:spChg>
        <pc:spChg chg="del">
          <ac:chgData name="Roger Halbheer" userId="a256a7e3-d8e1-4cbe-a365-586ae11378d1" providerId="ADAL" clId="{FC5DC06E-B9A1-4220-93B5-A1BD01C4D7F0}" dt="2022-02-17T10:46:16.894" v="40" actId="478"/>
          <ac:spMkLst>
            <pc:docMk/>
            <pc:sldMk cId="3534043106" sldId="2076136071"/>
            <ac:spMk id="244" creationId="{3E974C60-65FC-4483-9CA4-A2D045FA7797}"/>
          </ac:spMkLst>
        </pc:spChg>
        <pc:spChg chg="del">
          <ac:chgData name="Roger Halbheer" userId="a256a7e3-d8e1-4cbe-a365-586ae11378d1" providerId="ADAL" clId="{FC5DC06E-B9A1-4220-93B5-A1BD01C4D7F0}" dt="2022-02-17T10:46:16.894" v="40" actId="478"/>
          <ac:spMkLst>
            <pc:docMk/>
            <pc:sldMk cId="3534043106" sldId="2076136071"/>
            <ac:spMk id="245" creationId="{F92D4F14-B063-400F-BA88-60DAB741BEB0}"/>
          </ac:spMkLst>
        </pc:spChg>
        <pc:spChg chg="add del mod">
          <ac:chgData name="Roger Halbheer" userId="a256a7e3-d8e1-4cbe-a365-586ae11378d1" providerId="ADAL" clId="{FC5DC06E-B9A1-4220-93B5-A1BD01C4D7F0}" dt="2022-02-17T10:46:32.644" v="42"/>
          <ac:spMkLst>
            <pc:docMk/>
            <pc:sldMk cId="3534043106" sldId="2076136071"/>
            <ac:spMk id="249" creationId="{C064CBB5-0B95-4CC5-AA0B-448F5718CE86}"/>
          </ac:spMkLst>
        </pc:spChg>
        <pc:spChg chg="add del mod">
          <ac:chgData name="Roger Halbheer" userId="a256a7e3-d8e1-4cbe-a365-586ae11378d1" providerId="ADAL" clId="{FC5DC06E-B9A1-4220-93B5-A1BD01C4D7F0}" dt="2022-02-17T10:46:32.644" v="42"/>
          <ac:spMkLst>
            <pc:docMk/>
            <pc:sldMk cId="3534043106" sldId="2076136071"/>
            <ac:spMk id="250" creationId="{4A1BD5EA-D8AF-427E-AE52-40377C6CF533}"/>
          </ac:spMkLst>
        </pc:spChg>
        <pc:spChg chg="add del mod">
          <ac:chgData name="Roger Halbheer" userId="a256a7e3-d8e1-4cbe-a365-586ae11378d1" providerId="ADAL" clId="{FC5DC06E-B9A1-4220-93B5-A1BD01C4D7F0}" dt="2022-02-17T10:46:32.644" v="42"/>
          <ac:spMkLst>
            <pc:docMk/>
            <pc:sldMk cId="3534043106" sldId="2076136071"/>
            <ac:spMk id="251" creationId="{D1B93E2F-E8B5-47E6-8CC2-A9CEEDE8C526}"/>
          </ac:spMkLst>
        </pc:spChg>
        <pc:spChg chg="add del mod">
          <ac:chgData name="Roger Halbheer" userId="a256a7e3-d8e1-4cbe-a365-586ae11378d1" providerId="ADAL" clId="{FC5DC06E-B9A1-4220-93B5-A1BD01C4D7F0}" dt="2022-02-17T10:46:32.644" v="42"/>
          <ac:spMkLst>
            <pc:docMk/>
            <pc:sldMk cId="3534043106" sldId="2076136071"/>
            <ac:spMk id="252" creationId="{93BB4FD3-5CD5-44E0-9FA9-B17D48D8E9C3}"/>
          </ac:spMkLst>
        </pc:spChg>
        <pc:spChg chg="mod">
          <ac:chgData name="Roger Halbheer" userId="a256a7e3-d8e1-4cbe-a365-586ae11378d1" providerId="ADAL" clId="{FC5DC06E-B9A1-4220-93B5-A1BD01C4D7F0}" dt="2022-02-17T10:46:29.062" v="41"/>
          <ac:spMkLst>
            <pc:docMk/>
            <pc:sldMk cId="3534043106" sldId="2076136071"/>
            <ac:spMk id="255" creationId="{57117C35-2EE9-4E18-A4B2-1A6048957E1F}"/>
          </ac:spMkLst>
        </pc:spChg>
        <pc:spChg chg="mod">
          <ac:chgData name="Roger Halbheer" userId="a256a7e3-d8e1-4cbe-a365-586ae11378d1" providerId="ADAL" clId="{FC5DC06E-B9A1-4220-93B5-A1BD01C4D7F0}" dt="2022-02-17T10:46:29.062" v="41"/>
          <ac:spMkLst>
            <pc:docMk/>
            <pc:sldMk cId="3534043106" sldId="2076136071"/>
            <ac:spMk id="259" creationId="{850F53C6-5656-4F46-BBC1-0876E28EA610}"/>
          </ac:spMkLst>
        </pc:spChg>
        <pc:spChg chg="mod">
          <ac:chgData name="Roger Halbheer" userId="a256a7e3-d8e1-4cbe-a365-586ae11378d1" providerId="ADAL" clId="{FC5DC06E-B9A1-4220-93B5-A1BD01C4D7F0}" dt="2022-02-17T10:46:29.062" v="41"/>
          <ac:spMkLst>
            <pc:docMk/>
            <pc:sldMk cId="3534043106" sldId="2076136071"/>
            <ac:spMk id="261" creationId="{61CB6EEB-F5D8-4EFA-8393-814C8B2FD2D0}"/>
          </ac:spMkLst>
        </pc:spChg>
        <pc:spChg chg="mod">
          <ac:chgData name="Roger Halbheer" userId="a256a7e3-d8e1-4cbe-a365-586ae11378d1" providerId="ADAL" clId="{FC5DC06E-B9A1-4220-93B5-A1BD01C4D7F0}" dt="2022-02-17T10:46:29.062" v="41"/>
          <ac:spMkLst>
            <pc:docMk/>
            <pc:sldMk cId="3534043106" sldId="2076136071"/>
            <ac:spMk id="262" creationId="{19F263AC-E8D7-4A9C-8F15-A99C1A0BD703}"/>
          </ac:spMkLst>
        </pc:spChg>
        <pc:spChg chg="mod">
          <ac:chgData name="Roger Halbheer" userId="a256a7e3-d8e1-4cbe-a365-586ae11378d1" providerId="ADAL" clId="{FC5DC06E-B9A1-4220-93B5-A1BD01C4D7F0}" dt="2022-02-17T10:46:29.062" v="41"/>
          <ac:spMkLst>
            <pc:docMk/>
            <pc:sldMk cId="3534043106" sldId="2076136071"/>
            <ac:spMk id="263" creationId="{E9908FAE-A46C-4576-8582-487971BDAD9E}"/>
          </ac:spMkLst>
        </pc:spChg>
        <pc:spChg chg="mod">
          <ac:chgData name="Roger Halbheer" userId="a256a7e3-d8e1-4cbe-a365-586ae11378d1" providerId="ADAL" clId="{FC5DC06E-B9A1-4220-93B5-A1BD01C4D7F0}" dt="2022-02-17T10:46:29.062" v="41"/>
          <ac:spMkLst>
            <pc:docMk/>
            <pc:sldMk cId="3534043106" sldId="2076136071"/>
            <ac:spMk id="269" creationId="{155E8729-03FA-4624-B0D7-600287C80194}"/>
          </ac:spMkLst>
        </pc:spChg>
        <pc:spChg chg="mod">
          <ac:chgData name="Roger Halbheer" userId="a256a7e3-d8e1-4cbe-a365-586ae11378d1" providerId="ADAL" clId="{FC5DC06E-B9A1-4220-93B5-A1BD01C4D7F0}" dt="2022-02-17T10:46:29.062" v="41"/>
          <ac:spMkLst>
            <pc:docMk/>
            <pc:sldMk cId="3534043106" sldId="2076136071"/>
            <ac:spMk id="272" creationId="{195A72A0-977B-4DB4-BC3A-4410CF978432}"/>
          </ac:spMkLst>
        </pc:spChg>
        <pc:spChg chg="mod">
          <ac:chgData name="Roger Halbheer" userId="a256a7e3-d8e1-4cbe-a365-586ae11378d1" providerId="ADAL" clId="{FC5DC06E-B9A1-4220-93B5-A1BD01C4D7F0}" dt="2022-02-17T10:46:29.062" v="41"/>
          <ac:spMkLst>
            <pc:docMk/>
            <pc:sldMk cId="3534043106" sldId="2076136071"/>
            <ac:spMk id="273" creationId="{2E963CAB-67C8-48F0-AAA2-BF87EECD0B9B}"/>
          </ac:spMkLst>
        </pc:spChg>
        <pc:spChg chg="mod">
          <ac:chgData name="Roger Halbheer" userId="a256a7e3-d8e1-4cbe-a365-586ae11378d1" providerId="ADAL" clId="{FC5DC06E-B9A1-4220-93B5-A1BD01C4D7F0}" dt="2022-02-17T10:46:29.062" v="41"/>
          <ac:spMkLst>
            <pc:docMk/>
            <pc:sldMk cId="3534043106" sldId="2076136071"/>
            <ac:spMk id="274" creationId="{F7B7742F-35BD-4B9B-BE3E-68C391AF0722}"/>
          </ac:spMkLst>
        </pc:spChg>
        <pc:spChg chg="mod">
          <ac:chgData name="Roger Halbheer" userId="a256a7e3-d8e1-4cbe-a365-586ae11378d1" providerId="ADAL" clId="{FC5DC06E-B9A1-4220-93B5-A1BD01C4D7F0}" dt="2022-02-17T10:46:29.062" v="41"/>
          <ac:spMkLst>
            <pc:docMk/>
            <pc:sldMk cId="3534043106" sldId="2076136071"/>
            <ac:spMk id="275" creationId="{2CB4F199-C187-492E-9E6F-4C6C92E4F7D3}"/>
          </ac:spMkLst>
        </pc:spChg>
        <pc:spChg chg="mod">
          <ac:chgData name="Roger Halbheer" userId="a256a7e3-d8e1-4cbe-a365-586ae11378d1" providerId="ADAL" clId="{FC5DC06E-B9A1-4220-93B5-A1BD01C4D7F0}" dt="2022-02-17T10:46:29.062" v="41"/>
          <ac:spMkLst>
            <pc:docMk/>
            <pc:sldMk cId="3534043106" sldId="2076136071"/>
            <ac:spMk id="276" creationId="{625DC4F8-2988-4100-B1D1-49C9725DF9C2}"/>
          </ac:spMkLst>
        </pc:spChg>
        <pc:spChg chg="mod">
          <ac:chgData name="Roger Halbheer" userId="a256a7e3-d8e1-4cbe-a365-586ae11378d1" providerId="ADAL" clId="{FC5DC06E-B9A1-4220-93B5-A1BD01C4D7F0}" dt="2022-02-17T10:46:29.062" v="41"/>
          <ac:spMkLst>
            <pc:docMk/>
            <pc:sldMk cId="3534043106" sldId="2076136071"/>
            <ac:spMk id="277" creationId="{460F40AE-88C2-4620-B77D-5FDD33451869}"/>
          </ac:spMkLst>
        </pc:spChg>
        <pc:spChg chg="mod">
          <ac:chgData name="Roger Halbheer" userId="a256a7e3-d8e1-4cbe-a365-586ae11378d1" providerId="ADAL" clId="{FC5DC06E-B9A1-4220-93B5-A1BD01C4D7F0}" dt="2022-02-17T10:46:29.062" v="41"/>
          <ac:spMkLst>
            <pc:docMk/>
            <pc:sldMk cId="3534043106" sldId="2076136071"/>
            <ac:spMk id="279" creationId="{9DB6DABC-97FD-44CA-AD48-85B125E0D3C0}"/>
          </ac:spMkLst>
        </pc:spChg>
        <pc:spChg chg="mod">
          <ac:chgData name="Roger Halbheer" userId="a256a7e3-d8e1-4cbe-a365-586ae11378d1" providerId="ADAL" clId="{FC5DC06E-B9A1-4220-93B5-A1BD01C4D7F0}" dt="2022-02-17T10:46:29.062" v="41"/>
          <ac:spMkLst>
            <pc:docMk/>
            <pc:sldMk cId="3534043106" sldId="2076136071"/>
            <ac:spMk id="280" creationId="{48721C88-97AE-4505-ADEC-362E7B376D10}"/>
          </ac:spMkLst>
        </pc:spChg>
        <pc:spChg chg="mod">
          <ac:chgData name="Roger Halbheer" userId="a256a7e3-d8e1-4cbe-a365-586ae11378d1" providerId="ADAL" clId="{FC5DC06E-B9A1-4220-93B5-A1BD01C4D7F0}" dt="2022-02-17T10:46:29.062" v="41"/>
          <ac:spMkLst>
            <pc:docMk/>
            <pc:sldMk cId="3534043106" sldId="2076136071"/>
            <ac:spMk id="283" creationId="{B32F53D4-F8FD-4915-8835-D2071C4BC41B}"/>
          </ac:spMkLst>
        </pc:spChg>
        <pc:spChg chg="mod">
          <ac:chgData name="Roger Halbheer" userId="a256a7e3-d8e1-4cbe-a365-586ae11378d1" providerId="ADAL" clId="{FC5DC06E-B9A1-4220-93B5-A1BD01C4D7F0}" dt="2022-02-17T10:46:29.062" v="41"/>
          <ac:spMkLst>
            <pc:docMk/>
            <pc:sldMk cId="3534043106" sldId="2076136071"/>
            <ac:spMk id="293" creationId="{9C85CE3E-8318-41CB-ACD2-E3413B74B920}"/>
          </ac:spMkLst>
        </pc:spChg>
        <pc:spChg chg="mod">
          <ac:chgData name="Roger Halbheer" userId="a256a7e3-d8e1-4cbe-a365-586ae11378d1" providerId="ADAL" clId="{FC5DC06E-B9A1-4220-93B5-A1BD01C4D7F0}" dt="2022-02-17T10:46:29.062" v="41"/>
          <ac:spMkLst>
            <pc:docMk/>
            <pc:sldMk cId="3534043106" sldId="2076136071"/>
            <ac:spMk id="294" creationId="{870F4AED-1AE6-47E5-BAD7-BCA95783E0E3}"/>
          </ac:spMkLst>
        </pc:spChg>
        <pc:spChg chg="mod">
          <ac:chgData name="Roger Halbheer" userId="a256a7e3-d8e1-4cbe-a365-586ae11378d1" providerId="ADAL" clId="{FC5DC06E-B9A1-4220-93B5-A1BD01C4D7F0}" dt="2022-02-17T10:46:29.062" v="41"/>
          <ac:spMkLst>
            <pc:docMk/>
            <pc:sldMk cId="3534043106" sldId="2076136071"/>
            <ac:spMk id="295" creationId="{E997F1CE-6FFE-4570-95DC-ECC8E32DAEDB}"/>
          </ac:spMkLst>
        </pc:spChg>
        <pc:spChg chg="mod">
          <ac:chgData name="Roger Halbheer" userId="a256a7e3-d8e1-4cbe-a365-586ae11378d1" providerId="ADAL" clId="{FC5DC06E-B9A1-4220-93B5-A1BD01C4D7F0}" dt="2022-02-17T10:46:29.062" v="41"/>
          <ac:spMkLst>
            <pc:docMk/>
            <pc:sldMk cId="3534043106" sldId="2076136071"/>
            <ac:spMk id="296" creationId="{74FA6C31-5A3D-47FD-8756-D48B5EC0DB4D}"/>
          </ac:spMkLst>
        </pc:spChg>
        <pc:spChg chg="mod">
          <ac:chgData name="Roger Halbheer" userId="a256a7e3-d8e1-4cbe-a365-586ae11378d1" providerId="ADAL" clId="{FC5DC06E-B9A1-4220-93B5-A1BD01C4D7F0}" dt="2022-02-17T10:46:29.062" v="41"/>
          <ac:spMkLst>
            <pc:docMk/>
            <pc:sldMk cId="3534043106" sldId="2076136071"/>
            <ac:spMk id="297" creationId="{C4B974AC-1A56-4CE3-9DE4-B3983C5B8826}"/>
          </ac:spMkLst>
        </pc:spChg>
        <pc:spChg chg="del">
          <ac:chgData name="Roger Halbheer" userId="a256a7e3-d8e1-4cbe-a365-586ae11378d1" providerId="ADAL" clId="{FC5DC06E-B9A1-4220-93B5-A1BD01C4D7F0}" dt="2022-02-17T10:46:16.894" v="40" actId="478"/>
          <ac:spMkLst>
            <pc:docMk/>
            <pc:sldMk cId="3534043106" sldId="2076136071"/>
            <ac:spMk id="334" creationId="{602C5260-6DB6-476F-906F-43376423AA13}"/>
          </ac:spMkLst>
        </pc:spChg>
        <pc:spChg chg="del">
          <ac:chgData name="Roger Halbheer" userId="a256a7e3-d8e1-4cbe-a365-586ae11378d1" providerId="ADAL" clId="{FC5DC06E-B9A1-4220-93B5-A1BD01C4D7F0}" dt="2022-02-17T10:46:16.894" v="40" actId="478"/>
          <ac:spMkLst>
            <pc:docMk/>
            <pc:sldMk cId="3534043106" sldId="2076136071"/>
            <ac:spMk id="335" creationId="{20C64BD5-81CA-4810-AB32-B1FD3DDC3350}"/>
          </ac:spMkLst>
        </pc:spChg>
        <pc:spChg chg="del">
          <ac:chgData name="Roger Halbheer" userId="a256a7e3-d8e1-4cbe-a365-586ae11378d1" providerId="ADAL" clId="{FC5DC06E-B9A1-4220-93B5-A1BD01C4D7F0}" dt="2022-02-17T10:46:16.894" v="40" actId="478"/>
          <ac:spMkLst>
            <pc:docMk/>
            <pc:sldMk cId="3534043106" sldId="2076136071"/>
            <ac:spMk id="336" creationId="{86DC8AE5-B30B-46E2-A1FE-4373F2297EDD}"/>
          </ac:spMkLst>
        </pc:spChg>
        <pc:spChg chg="del">
          <ac:chgData name="Roger Halbheer" userId="a256a7e3-d8e1-4cbe-a365-586ae11378d1" providerId="ADAL" clId="{FC5DC06E-B9A1-4220-93B5-A1BD01C4D7F0}" dt="2022-02-17T10:46:16.894" v="40" actId="478"/>
          <ac:spMkLst>
            <pc:docMk/>
            <pc:sldMk cId="3534043106" sldId="2076136071"/>
            <ac:spMk id="338" creationId="{771E7ECA-0AB7-45B8-8E17-DC21F4FDCA91}"/>
          </ac:spMkLst>
        </pc:spChg>
        <pc:spChg chg="del">
          <ac:chgData name="Roger Halbheer" userId="a256a7e3-d8e1-4cbe-a365-586ae11378d1" providerId="ADAL" clId="{FC5DC06E-B9A1-4220-93B5-A1BD01C4D7F0}" dt="2022-02-17T10:46:16.894" v="40" actId="478"/>
          <ac:spMkLst>
            <pc:docMk/>
            <pc:sldMk cId="3534043106" sldId="2076136071"/>
            <ac:spMk id="387" creationId="{076DA247-92EB-4EAC-9E31-36D9E8BC9EA9}"/>
          </ac:spMkLst>
        </pc:spChg>
        <pc:spChg chg="del">
          <ac:chgData name="Roger Halbheer" userId="a256a7e3-d8e1-4cbe-a365-586ae11378d1" providerId="ADAL" clId="{FC5DC06E-B9A1-4220-93B5-A1BD01C4D7F0}" dt="2022-02-17T10:46:16.894" v="40" actId="478"/>
          <ac:spMkLst>
            <pc:docMk/>
            <pc:sldMk cId="3534043106" sldId="2076136071"/>
            <ac:spMk id="388" creationId="{449FA8C8-975C-4448-95FF-48986DF3A4CA}"/>
          </ac:spMkLst>
        </pc:spChg>
        <pc:spChg chg="del">
          <ac:chgData name="Roger Halbheer" userId="a256a7e3-d8e1-4cbe-a365-586ae11378d1" providerId="ADAL" clId="{FC5DC06E-B9A1-4220-93B5-A1BD01C4D7F0}" dt="2022-02-17T10:46:16.894" v="40" actId="478"/>
          <ac:spMkLst>
            <pc:docMk/>
            <pc:sldMk cId="3534043106" sldId="2076136071"/>
            <ac:spMk id="410" creationId="{DE3A7F39-9102-4348-8AF2-8FF02F9D028A}"/>
          </ac:spMkLst>
        </pc:spChg>
        <pc:spChg chg="del">
          <ac:chgData name="Roger Halbheer" userId="a256a7e3-d8e1-4cbe-a365-586ae11378d1" providerId="ADAL" clId="{FC5DC06E-B9A1-4220-93B5-A1BD01C4D7F0}" dt="2022-02-17T10:46:16.894" v="40" actId="478"/>
          <ac:spMkLst>
            <pc:docMk/>
            <pc:sldMk cId="3534043106" sldId="2076136071"/>
            <ac:spMk id="411" creationId="{4CF1C779-20FB-445B-A5D5-7A6A18AF94C2}"/>
          </ac:spMkLst>
        </pc:spChg>
        <pc:spChg chg="del">
          <ac:chgData name="Roger Halbheer" userId="a256a7e3-d8e1-4cbe-a365-586ae11378d1" providerId="ADAL" clId="{FC5DC06E-B9A1-4220-93B5-A1BD01C4D7F0}" dt="2022-02-17T10:46:16.894" v="40" actId="478"/>
          <ac:spMkLst>
            <pc:docMk/>
            <pc:sldMk cId="3534043106" sldId="2076136071"/>
            <ac:spMk id="412" creationId="{5180DF38-5208-44FF-92CF-198C672268BA}"/>
          </ac:spMkLst>
        </pc:spChg>
        <pc:spChg chg="del">
          <ac:chgData name="Roger Halbheer" userId="a256a7e3-d8e1-4cbe-a365-586ae11378d1" providerId="ADAL" clId="{FC5DC06E-B9A1-4220-93B5-A1BD01C4D7F0}" dt="2022-02-17T10:46:16.894" v="40" actId="478"/>
          <ac:spMkLst>
            <pc:docMk/>
            <pc:sldMk cId="3534043106" sldId="2076136071"/>
            <ac:spMk id="413" creationId="{24BFC00F-D24A-4BB9-A3BB-10F614D1125E}"/>
          </ac:spMkLst>
        </pc:spChg>
        <pc:spChg chg="del">
          <ac:chgData name="Roger Halbheer" userId="a256a7e3-d8e1-4cbe-a365-586ae11378d1" providerId="ADAL" clId="{FC5DC06E-B9A1-4220-93B5-A1BD01C4D7F0}" dt="2022-02-17T10:46:16.894" v="40" actId="478"/>
          <ac:spMkLst>
            <pc:docMk/>
            <pc:sldMk cId="3534043106" sldId="2076136071"/>
            <ac:spMk id="414" creationId="{19C25FDA-1499-4B46-9346-3D609DEDE421}"/>
          </ac:spMkLst>
        </pc:spChg>
        <pc:spChg chg="del">
          <ac:chgData name="Roger Halbheer" userId="a256a7e3-d8e1-4cbe-a365-586ae11378d1" providerId="ADAL" clId="{FC5DC06E-B9A1-4220-93B5-A1BD01C4D7F0}" dt="2022-02-17T10:46:16.894" v="40" actId="478"/>
          <ac:spMkLst>
            <pc:docMk/>
            <pc:sldMk cId="3534043106" sldId="2076136071"/>
            <ac:spMk id="415" creationId="{D07E20F4-3385-45D8-B193-B277630C8F67}"/>
          </ac:spMkLst>
        </pc:spChg>
        <pc:spChg chg="add del mod">
          <ac:chgData name="Roger Halbheer" userId="a256a7e3-d8e1-4cbe-a365-586ae11378d1" providerId="ADAL" clId="{FC5DC06E-B9A1-4220-93B5-A1BD01C4D7F0}" dt="2022-02-17T10:46:32.644" v="42"/>
          <ac:spMkLst>
            <pc:docMk/>
            <pc:sldMk cId="3534043106" sldId="2076136071"/>
            <ac:spMk id="417" creationId="{7647C245-2DD6-4FF9-BB9E-E8A68852C01B}"/>
          </ac:spMkLst>
        </pc:spChg>
        <pc:spChg chg="add del mod">
          <ac:chgData name="Roger Halbheer" userId="a256a7e3-d8e1-4cbe-a365-586ae11378d1" providerId="ADAL" clId="{FC5DC06E-B9A1-4220-93B5-A1BD01C4D7F0}" dt="2022-02-17T10:46:32.644" v="42"/>
          <ac:spMkLst>
            <pc:docMk/>
            <pc:sldMk cId="3534043106" sldId="2076136071"/>
            <ac:spMk id="418" creationId="{27727B8C-9081-452E-A624-25B8EE1CB0AD}"/>
          </ac:spMkLst>
        </pc:spChg>
        <pc:spChg chg="add del mod">
          <ac:chgData name="Roger Halbheer" userId="a256a7e3-d8e1-4cbe-a365-586ae11378d1" providerId="ADAL" clId="{FC5DC06E-B9A1-4220-93B5-A1BD01C4D7F0}" dt="2022-02-17T10:46:32.644" v="42"/>
          <ac:spMkLst>
            <pc:docMk/>
            <pc:sldMk cId="3534043106" sldId="2076136071"/>
            <ac:spMk id="419" creationId="{C292AE7A-5E6F-4581-8006-C85E2903148D}"/>
          </ac:spMkLst>
        </pc:spChg>
        <pc:spChg chg="add del mod">
          <ac:chgData name="Roger Halbheer" userId="a256a7e3-d8e1-4cbe-a365-586ae11378d1" providerId="ADAL" clId="{FC5DC06E-B9A1-4220-93B5-A1BD01C4D7F0}" dt="2022-02-17T10:46:32.644" v="42"/>
          <ac:spMkLst>
            <pc:docMk/>
            <pc:sldMk cId="3534043106" sldId="2076136071"/>
            <ac:spMk id="421" creationId="{1B2C0314-882B-4DFF-8339-CCB89CAF80F1}"/>
          </ac:spMkLst>
        </pc:spChg>
        <pc:spChg chg="add del mod">
          <ac:chgData name="Roger Halbheer" userId="a256a7e3-d8e1-4cbe-a365-586ae11378d1" providerId="ADAL" clId="{FC5DC06E-B9A1-4220-93B5-A1BD01C4D7F0}" dt="2022-02-17T10:46:32.644" v="42"/>
          <ac:spMkLst>
            <pc:docMk/>
            <pc:sldMk cId="3534043106" sldId="2076136071"/>
            <ac:spMk id="422" creationId="{6C247F17-3CBD-49C1-9E0D-64041C5BA768}"/>
          </ac:spMkLst>
        </pc:spChg>
        <pc:spChg chg="add del mod">
          <ac:chgData name="Roger Halbheer" userId="a256a7e3-d8e1-4cbe-a365-586ae11378d1" providerId="ADAL" clId="{FC5DC06E-B9A1-4220-93B5-A1BD01C4D7F0}" dt="2022-02-17T10:46:32.644" v="42"/>
          <ac:spMkLst>
            <pc:docMk/>
            <pc:sldMk cId="3534043106" sldId="2076136071"/>
            <ac:spMk id="425" creationId="{96D7487B-D401-4BDB-A6E2-2FDF1F1F094A}"/>
          </ac:spMkLst>
        </pc:spChg>
        <pc:spChg chg="add del mod">
          <ac:chgData name="Roger Halbheer" userId="a256a7e3-d8e1-4cbe-a365-586ae11378d1" providerId="ADAL" clId="{FC5DC06E-B9A1-4220-93B5-A1BD01C4D7F0}" dt="2022-02-17T10:46:32.644" v="42"/>
          <ac:spMkLst>
            <pc:docMk/>
            <pc:sldMk cId="3534043106" sldId="2076136071"/>
            <ac:spMk id="426" creationId="{488462B3-3F5A-4CDA-8A5C-E2F509BD68E1}"/>
          </ac:spMkLst>
        </pc:spChg>
        <pc:spChg chg="add del mod">
          <ac:chgData name="Roger Halbheer" userId="a256a7e3-d8e1-4cbe-a365-586ae11378d1" providerId="ADAL" clId="{FC5DC06E-B9A1-4220-93B5-A1BD01C4D7F0}" dt="2022-02-17T10:46:32.644" v="42"/>
          <ac:spMkLst>
            <pc:docMk/>
            <pc:sldMk cId="3534043106" sldId="2076136071"/>
            <ac:spMk id="427" creationId="{BAF66D62-EECA-4CDB-9D2F-4E3EF2A2667D}"/>
          </ac:spMkLst>
        </pc:spChg>
        <pc:spChg chg="add del mod">
          <ac:chgData name="Roger Halbheer" userId="a256a7e3-d8e1-4cbe-a365-586ae11378d1" providerId="ADAL" clId="{FC5DC06E-B9A1-4220-93B5-A1BD01C4D7F0}" dt="2022-02-17T10:46:32.644" v="42"/>
          <ac:spMkLst>
            <pc:docMk/>
            <pc:sldMk cId="3534043106" sldId="2076136071"/>
            <ac:spMk id="429" creationId="{E5FFDCB4-9A07-4242-9F94-6ED517588161}"/>
          </ac:spMkLst>
        </pc:spChg>
        <pc:spChg chg="mod">
          <ac:chgData name="Roger Halbheer" userId="a256a7e3-d8e1-4cbe-a365-586ae11378d1" providerId="ADAL" clId="{FC5DC06E-B9A1-4220-93B5-A1BD01C4D7F0}" dt="2022-02-17T10:46:29.062" v="41"/>
          <ac:spMkLst>
            <pc:docMk/>
            <pc:sldMk cId="3534043106" sldId="2076136071"/>
            <ac:spMk id="437" creationId="{B75F677A-8316-419D-923D-ADF13BB41B9A}"/>
          </ac:spMkLst>
        </pc:spChg>
        <pc:spChg chg="mod">
          <ac:chgData name="Roger Halbheer" userId="a256a7e3-d8e1-4cbe-a365-586ae11378d1" providerId="ADAL" clId="{FC5DC06E-B9A1-4220-93B5-A1BD01C4D7F0}" dt="2022-02-17T10:46:29.062" v="41"/>
          <ac:spMkLst>
            <pc:docMk/>
            <pc:sldMk cId="3534043106" sldId="2076136071"/>
            <ac:spMk id="438" creationId="{1753DEEC-6C46-4414-AADA-B3236EF5F267}"/>
          </ac:spMkLst>
        </pc:spChg>
        <pc:spChg chg="mod">
          <ac:chgData name="Roger Halbheer" userId="a256a7e3-d8e1-4cbe-a365-586ae11378d1" providerId="ADAL" clId="{FC5DC06E-B9A1-4220-93B5-A1BD01C4D7F0}" dt="2022-02-17T10:46:29.062" v="41"/>
          <ac:spMkLst>
            <pc:docMk/>
            <pc:sldMk cId="3534043106" sldId="2076136071"/>
            <ac:spMk id="439" creationId="{BF599517-E1D1-4476-BD62-301F0BA7C496}"/>
          </ac:spMkLst>
        </pc:spChg>
        <pc:spChg chg="mod">
          <ac:chgData name="Roger Halbheer" userId="a256a7e3-d8e1-4cbe-a365-586ae11378d1" providerId="ADAL" clId="{FC5DC06E-B9A1-4220-93B5-A1BD01C4D7F0}" dt="2022-02-17T10:46:29.062" v="41"/>
          <ac:spMkLst>
            <pc:docMk/>
            <pc:sldMk cId="3534043106" sldId="2076136071"/>
            <ac:spMk id="440" creationId="{76E9E456-5D0B-4C64-98F1-65F4BB48A774}"/>
          </ac:spMkLst>
        </pc:spChg>
        <pc:spChg chg="mod">
          <ac:chgData name="Roger Halbheer" userId="a256a7e3-d8e1-4cbe-a365-586ae11378d1" providerId="ADAL" clId="{FC5DC06E-B9A1-4220-93B5-A1BD01C4D7F0}" dt="2022-02-17T10:46:29.062" v="41"/>
          <ac:spMkLst>
            <pc:docMk/>
            <pc:sldMk cId="3534043106" sldId="2076136071"/>
            <ac:spMk id="442" creationId="{A33A1AFD-A29A-4270-9E14-51A9A16193BE}"/>
          </ac:spMkLst>
        </pc:spChg>
        <pc:spChg chg="mod">
          <ac:chgData name="Roger Halbheer" userId="a256a7e3-d8e1-4cbe-a365-586ae11378d1" providerId="ADAL" clId="{FC5DC06E-B9A1-4220-93B5-A1BD01C4D7F0}" dt="2022-02-17T10:46:29.062" v="41"/>
          <ac:spMkLst>
            <pc:docMk/>
            <pc:sldMk cId="3534043106" sldId="2076136071"/>
            <ac:spMk id="443" creationId="{A7391A89-2174-4E29-A31B-57EBF0455092}"/>
          </ac:spMkLst>
        </pc:spChg>
        <pc:spChg chg="mod">
          <ac:chgData name="Roger Halbheer" userId="a256a7e3-d8e1-4cbe-a365-586ae11378d1" providerId="ADAL" clId="{FC5DC06E-B9A1-4220-93B5-A1BD01C4D7F0}" dt="2022-02-17T10:46:29.062" v="41"/>
          <ac:spMkLst>
            <pc:docMk/>
            <pc:sldMk cId="3534043106" sldId="2076136071"/>
            <ac:spMk id="444" creationId="{45057C06-04FB-4FA0-B24A-CF5ECD0BED06}"/>
          </ac:spMkLst>
        </pc:spChg>
        <pc:spChg chg="mod">
          <ac:chgData name="Roger Halbheer" userId="a256a7e3-d8e1-4cbe-a365-586ae11378d1" providerId="ADAL" clId="{FC5DC06E-B9A1-4220-93B5-A1BD01C4D7F0}" dt="2022-02-17T10:46:29.062" v="41"/>
          <ac:spMkLst>
            <pc:docMk/>
            <pc:sldMk cId="3534043106" sldId="2076136071"/>
            <ac:spMk id="445" creationId="{FC56081C-F0BF-4999-A221-3F27692C8E1E}"/>
          </ac:spMkLst>
        </pc:spChg>
        <pc:spChg chg="mod">
          <ac:chgData name="Roger Halbheer" userId="a256a7e3-d8e1-4cbe-a365-586ae11378d1" providerId="ADAL" clId="{FC5DC06E-B9A1-4220-93B5-A1BD01C4D7F0}" dt="2022-02-17T10:46:29.062" v="41"/>
          <ac:spMkLst>
            <pc:docMk/>
            <pc:sldMk cId="3534043106" sldId="2076136071"/>
            <ac:spMk id="446" creationId="{326AD4F6-A3D8-4695-8B40-29CCE2B3A610}"/>
          </ac:spMkLst>
        </pc:spChg>
        <pc:spChg chg="mod">
          <ac:chgData name="Roger Halbheer" userId="a256a7e3-d8e1-4cbe-a365-586ae11378d1" providerId="ADAL" clId="{FC5DC06E-B9A1-4220-93B5-A1BD01C4D7F0}" dt="2022-02-17T10:46:29.062" v="41"/>
          <ac:spMkLst>
            <pc:docMk/>
            <pc:sldMk cId="3534043106" sldId="2076136071"/>
            <ac:spMk id="448" creationId="{BF27B50B-4A87-4C2C-9605-F5B369EAD934}"/>
          </ac:spMkLst>
        </pc:spChg>
        <pc:spChg chg="mod">
          <ac:chgData name="Roger Halbheer" userId="a256a7e3-d8e1-4cbe-a365-586ae11378d1" providerId="ADAL" clId="{FC5DC06E-B9A1-4220-93B5-A1BD01C4D7F0}" dt="2022-02-17T10:46:29.062" v="41"/>
          <ac:spMkLst>
            <pc:docMk/>
            <pc:sldMk cId="3534043106" sldId="2076136071"/>
            <ac:spMk id="450" creationId="{2C3BFC23-6F35-4042-B7FF-59AA60C47C2E}"/>
          </ac:spMkLst>
        </pc:spChg>
        <pc:spChg chg="mod">
          <ac:chgData name="Roger Halbheer" userId="a256a7e3-d8e1-4cbe-a365-586ae11378d1" providerId="ADAL" clId="{FC5DC06E-B9A1-4220-93B5-A1BD01C4D7F0}" dt="2022-02-17T10:46:29.062" v="41"/>
          <ac:spMkLst>
            <pc:docMk/>
            <pc:sldMk cId="3534043106" sldId="2076136071"/>
            <ac:spMk id="451" creationId="{C3B5148A-9427-4B78-BA47-422284B12231}"/>
          </ac:spMkLst>
        </pc:spChg>
        <pc:spChg chg="mod">
          <ac:chgData name="Roger Halbheer" userId="a256a7e3-d8e1-4cbe-a365-586ae11378d1" providerId="ADAL" clId="{FC5DC06E-B9A1-4220-93B5-A1BD01C4D7F0}" dt="2022-02-17T10:46:29.062" v="41"/>
          <ac:spMkLst>
            <pc:docMk/>
            <pc:sldMk cId="3534043106" sldId="2076136071"/>
            <ac:spMk id="452" creationId="{6A1696D0-828F-44D6-92D4-4EBC7F882A32}"/>
          </ac:spMkLst>
        </pc:spChg>
        <pc:spChg chg="mod">
          <ac:chgData name="Roger Halbheer" userId="a256a7e3-d8e1-4cbe-a365-586ae11378d1" providerId="ADAL" clId="{FC5DC06E-B9A1-4220-93B5-A1BD01C4D7F0}" dt="2022-02-17T10:46:29.062" v="41"/>
          <ac:spMkLst>
            <pc:docMk/>
            <pc:sldMk cId="3534043106" sldId="2076136071"/>
            <ac:spMk id="453" creationId="{F51CB6B0-E7A1-4694-9EEC-5E586AA4683B}"/>
          </ac:spMkLst>
        </pc:spChg>
        <pc:spChg chg="mod">
          <ac:chgData name="Roger Halbheer" userId="a256a7e3-d8e1-4cbe-a365-586ae11378d1" providerId="ADAL" clId="{FC5DC06E-B9A1-4220-93B5-A1BD01C4D7F0}" dt="2022-02-17T10:46:29.062" v="41"/>
          <ac:spMkLst>
            <pc:docMk/>
            <pc:sldMk cId="3534043106" sldId="2076136071"/>
            <ac:spMk id="454" creationId="{66467109-19F0-4B58-99BE-F75686825BFF}"/>
          </ac:spMkLst>
        </pc:spChg>
        <pc:spChg chg="mod">
          <ac:chgData name="Roger Halbheer" userId="a256a7e3-d8e1-4cbe-a365-586ae11378d1" providerId="ADAL" clId="{FC5DC06E-B9A1-4220-93B5-A1BD01C4D7F0}" dt="2022-02-17T10:46:29.062" v="41"/>
          <ac:spMkLst>
            <pc:docMk/>
            <pc:sldMk cId="3534043106" sldId="2076136071"/>
            <ac:spMk id="455" creationId="{FD4C7F79-C903-43F0-914E-B7BF0205B07C}"/>
          </ac:spMkLst>
        </pc:spChg>
        <pc:spChg chg="mod">
          <ac:chgData name="Roger Halbheer" userId="a256a7e3-d8e1-4cbe-a365-586ae11378d1" providerId="ADAL" clId="{FC5DC06E-B9A1-4220-93B5-A1BD01C4D7F0}" dt="2022-02-17T10:46:29.062" v="41"/>
          <ac:spMkLst>
            <pc:docMk/>
            <pc:sldMk cId="3534043106" sldId="2076136071"/>
            <ac:spMk id="456" creationId="{2E7803B5-C6E9-4B9C-A972-4E70F9D837E7}"/>
          </ac:spMkLst>
        </pc:spChg>
        <pc:spChg chg="mod">
          <ac:chgData name="Roger Halbheer" userId="a256a7e3-d8e1-4cbe-a365-586ae11378d1" providerId="ADAL" clId="{FC5DC06E-B9A1-4220-93B5-A1BD01C4D7F0}" dt="2022-02-17T10:46:29.062" v="41"/>
          <ac:spMkLst>
            <pc:docMk/>
            <pc:sldMk cId="3534043106" sldId="2076136071"/>
            <ac:spMk id="457" creationId="{30085C90-7333-48C4-8E55-58FC6C8C5290}"/>
          </ac:spMkLst>
        </pc:spChg>
        <pc:spChg chg="mod">
          <ac:chgData name="Roger Halbheer" userId="a256a7e3-d8e1-4cbe-a365-586ae11378d1" providerId="ADAL" clId="{FC5DC06E-B9A1-4220-93B5-A1BD01C4D7F0}" dt="2022-02-17T10:46:29.062" v="41"/>
          <ac:spMkLst>
            <pc:docMk/>
            <pc:sldMk cId="3534043106" sldId="2076136071"/>
            <ac:spMk id="458" creationId="{2555A45C-A61B-4610-958E-03C6B4BA15CD}"/>
          </ac:spMkLst>
        </pc:spChg>
        <pc:spChg chg="mod">
          <ac:chgData name="Roger Halbheer" userId="a256a7e3-d8e1-4cbe-a365-586ae11378d1" providerId="ADAL" clId="{FC5DC06E-B9A1-4220-93B5-A1BD01C4D7F0}" dt="2022-02-17T10:46:29.062" v="41"/>
          <ac:spMkLst>
            <pc:docMk/>
            <pc:sldMk cId="3534043106" sldId="2076136071"/>
            <ac:spMk id="460" creationId="{9DA5CAFA-B3D5-45A4-B336-FB313F25A5E0}"/>
          </ac:spMkLst>
        </pc:spChg>
        <pc:spChg chg="mod">
          <ac:chgData name="Roger Halbheer" userId="a256a7e3-d8e1-4cbe-a365-586ae11378d1" providerId="ADAL" clId="{FC5DC06E-B9A1-4220-93B5-A1BD01C4D7F0}" dt="2022-02-17T10:46:29.062" v="41"/>
          <ac:spMkLst>
            <pc:docMk/>
            <pc:sldMk cId="3534043106" sldId="2076136071"/>
            <ac:spMk id="462" creationId="{DC6B8ED4-85B3-4959-820A-203429CDDD07}"/>
          </ac:spMkLst>
        </pc:spChg>
        <pc:spChg chg="mod">
          <ac:chgData name="Roger Halbheer" userId="a256a7e3-d8e1-4cbe-a365-586ae11378d1" providerId="ADAL" clId="{FC5DC06E-B9A1-4220-93B5-A1BD01C4D7F0}" dt="2022-02-17T10:46:29.062" v="41"/>
          <ac:spMkLst>
            <pc:docMk/>
            <pc:sldMk cId="3534043106" sldId="2076136071"/>
            <ac:spMk id="463" creationId="{C554DF84-42C4-4C94-9244-ED8E19E55D5C}"/>
          </ac:spMkLst>
        </pc:spChg>
        <pc:spChg chg="mod">
          <ac:chgData name="Roger Halbheer" userId="a256a7e3-d8e1-4cbe-a365-586ae11378d1" providerId="ADAL" clId="{FC5DC06E-B9A1-4220-93B5-A1BD01C4D7F0}" dt="2022-02-17T10:46:29.062" v="41"/>
          <ac:spMkLst>
            <pc:docMk/>
            <pc:sldMk cId="3534043106" sldId="2076136071"/>
            <ac:spMk id="464" creationId="{7BE90A92-646C-488F-AF1E-7503653F555D}"/>
          </ac:spMkLst>
        </pc:spChg>
        <pc:spChg chg="mod">
          <ac:chgData name="Roger Halbheer" userId="a256a7e3-d8e1-4cbe-a365-586ae11378d1" providerId="ADAL" clId="{FC5DC06E-B9A1-4220-93B5-A1BD01C4D7F0}" dt="2022-02-17T10:46:29.062" v="41"/>
          <ac:spMkLst>
            <pc:docMk/>
            <pc:sldMk cId="3534043106" sldId="2076136071"/>
            <ac:spMk id="466" creationId="{C6C666DE-C1B5-4522-842D-F3691C084EFC}"/>
          </ac:spMkLst>
        </pc:spChg>
        <pc:spChg chg="mod">
          <ac:chgData name="Roger Halbheer" userId="a256a7e3-d8e1-4cbe-a365-586ae11378d1" providerId="ADAL" clId="{FC5DC06E-B9A1-4220-93B5-A1BD01C4D7F0}" dt="2022-02-17T10:46:29.062" v="41"/>
          <ac:spMkLst>
            <pc:docMk/>
            <pc:sldMk cId="3534043106" sldId="2076136071"/>
            <ac:spMk id="468" creationId="{906A8B8D-A706-4B08-B55B-63616BE351DF}"/>
          </ac:spMkLst>
        </pc:spChg>
        <pc:spChg chg="mod">
          <ac:chgData name="Roger Halbheer" userId="a256a7e3-d8e1-4cbe-a365-586ae11378d1" providerId="ADAL" clId="{FC5DC06E-B9A1-4220-93B5-A1BD01C4D7F0}" dt="2022-02-17T10:46:29.062" v="41"/>
          <ac:spMkLst>
            <pc:docMk/>
            <pc:sldMk cId="3534043106" sldId="2076136071"/>
            <ac:spMk id="469" creationId="{6B965429-A235-4D79-ABB0-098A25593CA6}"/>
          </ac:spMkLst>
        </pc:spChg>
        <pc:spChg chg="mod">
          <ac:chgData name="Roger Halbheer" userId="a256a7e3-d8e1-4cbe-a365-586ae11378d1" providerId="ADAL" clId="{FC5DC06E-B9A1-4220-93B5-A1BD01C4D7F0}" dt="2022-02-17T10:46:29.062" v="41"/>
          <ac:spMkLst>
            <pc:docMk/>
            <pc:sldMk cId="3534043106" sldId="2076136071"/>
            <ac:spMk id="470" creationId="{10789DB7-400F-4073-A703-17F3749E2A21}"/>
          </ac:spMkLst>
        </pc:spChg>
        <pc:spChg chg="mod">
          <ac:chgData name="Roger Halbheer" userId="a256a7e3-d8e1-4cbe-a365-586ae11378d1" providerId="ADAL" clId="{FC5DC06E-B9A1-4220-93B5-A1BD01C4D7F0}" dt="2022-02-17T10:46:29.062" v="41"/>
          <ac:spMkLst>
            <pc:docMk/>
            <pc:sldMk cId="3534043106" sldId="2076136071"/>
            <ac:spMk id="471" creationId="{CAB2DFF7-AFAA-4F1B-99C7-9754D9F8E05F}"/>
          </ac:spMkLst>
        </pc:spChg>
        <pc:spChg chg="mod">
          <ac:chgData name="Roger Halbheer" userId="a256a7e3-d8e1-4cbe-a365-586ae11378d1" providerId="ADAL" clId="{FC5DC06E-B9A1-4220-93B5-A1BD01C4D7F0}" dt="2022-02-17T10:46:29.062" v="41"/>
          <ac:spMkLst>
            <pc:docMk/>
            <pc:sldMk cId="3534043106" sldId="2076136071"/>
            <ac:spMk id="474" creationId="{EC564F24-C651-4520-9C5C-C711208745FC}"/>
          </ac:spMkLst>
        </pc:spChg>
        <pc:spChg chg="mod">
          <ac:chgData name="Roger Halbheer" userId="a256a7e3-d8e1-4cbe-a365-586ae11378d1" providerId="ADAL" clId="{FC5DC06E-B9A1-4220-93B5-A1BD01C4D7F0}" dt="2022-02-17T10:46:29.062" v="41"/>
          <ac:spMkLst>
            <pc:docMk/>
            <pc:sldMk cId="3534043106" sldId="2076136071"/>
            <ac:spMk id="476" creationId="{F2DFEC63-AAAA-45FB-A1BE-ED4B6DA86BED}"/>
          </ac:spMkLst>
        </pc:spChg>
        <pc:spChg chg="mod">
          <ac:chgData name="Roger Halbheer" userId="a256a7e3-d8e1-4cbe-a365-586ae11378d1" providerId="ADAL" clId="{FC5DC06E-B9A1-4220-93B5-A1BD01C4D7F0}" dt="2022-02-17T10:46:29.062" v="41"/>
          <ac:spMkLst>
            <pc:docMk/>
            <pc:sldMk cId="3534043106" sldId="2076136071"/>
            <ac:spMk id="478" creationId="{B2CBEA65-D10D-4114-AAAB-E20D70A98B54}"/>
          </ac:spMkLst>
        </pc:spChg>
        <pc:spChg chg="mod">
          <ac:chgData name="Roger Halbheer" userId="a256a7e3-d8e1-4cbe-a365-586ae11378d1" providerId="ADAL" clId="{FC5DC06E-B9A1-4220-93B5-A1BD01C4D7F0}" dt="2022-02-17T10:46:29.062" v="41"/>
          <ac:spMkLst>
            <pc:docMk/>
            <pc:sldMk cId="3534043106" sldId="2076136071"/>
            <ac:spMk id="479" creationId="{59CFEAB0-98AA-44CA-BED3-9067F89A0BEA}"/>
          </ac:spMkLst>
        </pc:spChg>
        <pc:spChg chg="mod">
          <ac:chgData name="Roger Halbheer" userId="a256a7e3-d8e1-4cbe-a365-586ae11378d1" providerId="ADAL" clId="{FC5DC06E-B9A1-4220-93B5-A1BD01C4D7F0}" dt="2022-02-17T10:46:29.062" v="41"/>
          <ac:spMkLst>
            <pc:docMk/>
            <pc:sldMk cId="3534043106" sldId="2076136071"/>
            <ac:spMk id="481" creationId="{11BE4AA7-C369-4C06-9932-AC38BFD231E0}"/>
          </ac:spMkLst>
        </pc:spChg>
        <pc:spChg chg="mod">
          <ac:chgData name="Roger Halbheer" userId="a256a7e3-d8e1-4cbe-a365-586ae11378d1" providerId="ADAL" clId="{FC5DC06E-B9A1-4220-93B5-A1BD01C4D7F0}" dt="2022-02-17T10:46:29.062" v="41"/>
          <ac:spMkLst>
            <pc:docMk/>
            <pc:sldMk cId="3534043106" sldId="2076136071"/>
            <ac:spMk id="482" creationId="{ECC97FFD-1010-402A-9ED5-952DBF49CFE2}"/>
          </ac:spMkLst>
        </pc:spChg>
        <pc:spChg chg="mod">
          <ac:chgData name="Roger Halbheer" userId="a256a7e3-d8e1-4cbe-a365-586ae11378d1" providerId="ADAL" clId="{FC5DC06E-B9A1-4220-93B5-A1BD01C4D7F0}" dt="2022-02-17T10:46:29.062" v="41"/>
          <ac:spMkLst>
            <pc:docMk/>
            <pc:sldMk cId="3534043106" sldId="2076136071"/>
            <ac:spMk id="485" creationId="{CEA3898B-C137-43CD-9848-B2FB4D7330EC}"/>
          </ac:spMkLst>
        </pc:spChg>
        <pc:spChg chg="mod">
          <ac:chgData name="Roger Halbheer" userId="a256a7e3-d8e1-4cbe-a365-586ae11378d1" providerId="ADAL" clId="{FC5DC06E-B9A1-4220-93B5-A1BD01C4D7F0}" dt="2022-02-17T10:46:29.062" v="41"/>
          <ac:spMkLst>
            <pc:docMk/>
            <pc:sldMk cId="3534043106" sldId="2076136071"/>
            <ac:spMk id="486" creationId="{089B1565-AF53-4881-ABA9-A2676FD4C60F}"/>
          </ac:spMkLst>
        </pc:spChg>
        <pc:spChg chg="mod">
          <ac:chgData name="Roger Halbheer" userId="a256a7e3-d8e1-4cbe-a365-586ae11378d1" providerId="ADAL" clId="{FC5DC06E-B9A1-4220-93B5-A1BD01C4D7F0}" dt="2022-02-17T10:46:29.062" v="41"/>
          <ac:spMkLst>
            <pc:docMk/>
            <pc:sldMk cId="3534043106" sldId="2076136071"/>
            <ac:spMk id="488" creationId="{6DF3FAD3-CA00-48E8-92EF-42B7138C58D5}"/>
          </ac:spMkLst>
        </pc:spChg>
        <pc:spChg chg="mod">
          <ac:chgData name="Roger Halbheer" userId="a256a7e3-d8e1-4cbe-a365-586ae11378d1" providerId="ADAL" clId="{FC5DC06E-B9A1-4220-93B5-A1BD01C4D7F0}" dt="2022-02-17T10:46:29.062" v="41"/>
          <ac:spMkLst>
            <pc:docMk/>
            <pc:sldMk cId="3534043106" sldId="2076136071"/>
            <ac:spMk id="489" creationId="{447D3432-AF74-466D-8C80-94CD5567ABD3}"/>
          </ac:spMkLst>
        </pc:spChg>
        <pc:spChg chg="mod">
          <ac:chgData name="Roger Halbheer" userId="a256a7e3-d8e1-4cbe-a365-586ae11378d1" providerId="ADAL" clId="{FC5DC06E-B9A1-4220-93B5-A1BD01C4D7F0}" dt="2022-02-17T10:46:29.062" v="41"/>
          <ac:spMkLst>
            <pc:docMk/>
            <pc:sldMk cId="3534043106" sldId="2076136071"/>
            <ac:spMk id="490" creationId="{D12572E9-8AC3-41CA-ABD4-CA93158B89D7}"/>
          </ac:spMkLst>
        </pc:spChg>
        <pc:spChg chg="mod">
          <ac:chgData name="Roger Halbheer" userId="a256a7e3-d8e1-4cbe-a365-586ae11378d1" providerId="ADAL" clId="{FC5DC06E-B9A1-4220-93B5-A1BD01C4D7F0}" dt="2022-02-17T10:46:29.062" v="41"/>
          <ac:spMkLst>
            <pc:docMk/>
            <pc:sldMk cId="3534043106" sldId="2076136071"/>
            <ac:spMk id="491" creationId="{14CC92D5-1734-48C7-8848-E831C0433EB3}"/>
          </ac:spMkLst>
        </pc:spChg>
        <pc:spChg chg="add del mod">
          <ac:chgData name="Roger Halbheer" userId="a256a7e3-d8e1-4cbe-a365-586ae11378d1" providerId="ADAL" clId="{FC5DC06E-B9A1-4220-93B5-A1BD01C4D7F0}" dt="2022-02-17T10:46:32.644" v="42"/>
          <ac:spMkLst>
            <pc:docMk/>
            <pc:sldMk cId="3534043106" sldId="2076136071"/>
            <ac:spMk id="494" creationId="{ACD64866-AD99-4F07-983C-D8350BEA3F02}"/>
          </ac:spMkLst>
        </pc:spChg>
        <pc:spChg chg="add del mod">
          <ac:chgData name="Roger Halbheer" userId="a256a7e3-d8e1-4cbe-a365-586ae11378d1" providerId="ADAL" clId="{FC5DC06E-B9A1-4220-93B5-A1BD01C4D7F0}" dt="2022-02-17T10:46:32.644" v="42"/>
          <ac:spMkLst>
            <pc:docMk/>
            <pc:sldMk cId="3534043106" sldId="2076136071"/>
            <ac:spMk id="497" creationId="{955E7B98-F038-4A88-BB1C-D5AC7139E673}"/>
          </ac:spMkLst>
        </pc:spChg>
        <pc:spChg chg="mod">
          <ac:chgData name="Roger Halbheer" userId="a256a7e3-d8e1-4cbe-a365-586ae11378d1" providerId="ADAL" clId="{FC5DC06E-B9A1-4220-93B5-A1BD01C4D7F0}" dt="2022-02-17T10:46:29.062" v="41"/>
          <ac:spMkLst>
            <pc:docMk/>
            <pc:sldMk cId="3534043106" sldId="2076136071"/>
            <ac:spMk id="499" creationId="{2A99EDF0-EB07-4509-9765-4AE4EA09D681}"/>
          </ac:spMkLst>
        </pc:spChg>
        <pc:spChg chg="add del mod">
          <ac:chgData name="Roger Halbheer" userId="a256a7e3-d8e1-4cbe-a365-586ae11378d1" providerId="ADAL" clId="{FC5DC06E-B9A1-4220-93B5-A1BD01C4D7F0}" dt="2022-02-17T10:46:32.644" v="42"/>
          <ac:spMkLst>
            <pc:docMk/>
            <pc:sldMk cId="3534043106" sldId="2076136071"/>
            <ac:spMk id="501" creationId="{0DB7CE79-37E1-4781-A8E3-B3800A5FAEA6}"/>
          </ac:spMkLst>
        </pc:spChg>
        <pc:spChg chg="add del mod">
          <ac:chgData name="Roger Halbheer" userId="a256a7e3-d8e1-4cbe-a365-586ae11378d1" providerId="ADAL" clId="{FC5DC06E-B9A1-4220-93B5-A1BD01C4D7F0}" dt="2022-02-17T10:46:32.644" v="42"/>
          <ac:spMkLst>
            <pc:docMk/>
            <pc:sldMk cId="3534043106" sldId="2076136071"/>
            <ac:spMk id="502" creationId="{CF25C15D-B33D-4131-BA17-96B29BD752C8}"/>
          </ac:spMkLst>
        </pc:spChg>
        <pc:spChg chg="add del mod">
          <ac:chgData name="Roger Halbheer" userId="a256a7e3-d8e1-4cbe-a365-586ae11378d1" providerId="ADAL" clId="{FC5DC06E-B9A1-4220-93B5-A1BD01C4D7F0}" dt="2022-02-17T10:46:32.644" v="42"/>
          <ac:spMkLst>
            <pc:docMk/>
            <pc:sldMk cId="3534043106" sldId="2076136071"/>
            <ac:spMk id="503" creationId="{44E9E720-CD31-4B52-9000-5D25F49A81C2}"/>
          </ac:spMkLst>
        </pc:spChg>
        <pc:spChg chg="add del mod">
          <ac:chgData name="Roger Halbheer" userId="a256a7e3-d8e1-4cbe-a365-586ae11378d1" providerId="ADAL" clId="{FC5DC06E-B9A1-4220-93B5-A1BD01C4D7F0}" dt="2022-02-17T10:46:32.644" v="42"/>
          <ac:spMkLst>
            <pc:docMk/>
            <pc:sldMk cId="3534043106" sldId="2076136071"/>
            <ac:spMk id="504" creationId="{D30C565E-065C-4891-893F-C9CAC2D6543B}"/>
          </ac:spMkLst>
        </pc:spChg>
        <pc:spChg chg="add mod">
          <ac:chgData name="Roger Halbheer" userId="a256a7e3-d8e1-4cbe-a365-586ae11378d1" providerId="ADAL" clId="{FC5DC06E-B9A1-4220-93B5-A1BD01C4D7F0}" dt="2022-02-17T10:46:32.847" v="43"/>
          <ac:spMkLst>
            <pc:docMk/>
            <pc:sldMk cId="3534043106" sldId="2076136071"/>
            <ac:spMk id="505" creationId="{BB7CC450-F781-43C4-83C1-A5AD6ACA376B}"/>
          </ac:spMkLst>
        </pc:spChg>
        <pc:spChg chg="add mod">
          <ac:chgData name="Roger Halbheer" userId="a256a7e3-d8e1-4cbe-a365-586ae11378d1" providerId="ADAL" clId="{FC5DC06E-B9A1-4220-93B5-A1BD01C4D7F0}" dt="2022-02-17T10:46:32.847" v="43"/>
          <ac:spMkLst>
            <pc:docMk/>
            <pc:sldMk cId="3534043106" sldId="2076136071"/>
            <ac:spMk id="506" creationId="{20C3D2F0-51D4-4B22-ACE5-207D52067D6B}"/>
          </ac:spMkLst>
        </pc:spChg>
        <pc:spChg chg="mod">
          <ac:chgData name="Roger Halbheer" userId="a256a7e3-d8e1-4cbe-a365-586ae11378d1" providerId="ADAL" clId="{FC5DC06E-B9A1-4220-93B5-A1BD01C4D7F0}" dt="2022-02-17T10:46:32.847" v="43"/>
          <ac:spMkLst>
            <pc:docMk/>
            <pc:sldMk cId="3534043106" sldId="2076136071"/>
            <ac:spMk id="508" creationId="{AC986FD0-201C-4CDC-815F-62F371AEC9BA}"/>
          </ac:spMkLst>
        </pc:spChg>
        <pc:spChg chg="mod">
          <ac:chgData name="Roger Halbheer" userId="a256a7e3-d8e1-4cbe-a365-586ae11378d1" providerId="ADAL" clId="{FC5DC06E-B9A1-4220-93B5-A1BD01C4D7F0}" dt="2022-02-17T10:46:32.847" v="43"/>
          <ac:spMkLst>
            <pc:docMk/>
            <pc:sldMk cId="3534043106" sldId="2076136071"/>
            <ac:spMk id="510" creationId="{4D8C2464-7FCB-48C5-B5A1-319E12DF5D6F}"/>
          </ac:spMkLst>
        </pc:spChg>
        <pc:spChg chg="mod">
          <ac:chgData name="Roger Halbheer" userId="a256a7e3-d8e1-4cbe-a365-586ae11378d1" providerId="ADAL" clId="{FC5DC06E-B9A1-4220-93B5-A1BD01C4D7F0}" dt="2022-02-17T10:46:32.847" v="43"/>
          <ac:spMkLst>
            <pc:docMk/>
            <pc:sldMk cId="3534043106" sldId="2076136071"/>
            <ac:spMk id="511" creationId="{0F0CE53F-03B5-41A5-B34F-50F13C20F993}"/>
          </ac:spMkLst>
        </pc:spChg>
        <pc:spChg chg="add mod">
          <ac:chgData name="Roger Halbheer" userId="a256a7e3-d8e1-4cbe-a365-586ae11378d1" providerId="ADAL" clId="{FC5DC06E-B9A1-4220-93B5-A1BD01C4D7F0}" dt="2022-02-17T10:46:32.847" v="43"/>
          <ac:spMkLst>
            <pc:docMk/>
            <pc:sldMk cId="3534043106" sldId="2076136071"/>
            <ac:spMk id="512" creationId="{04EED7F2-7D2E-451F-9AC3-3C5F10954F6D}"/>
          </ac:spMkLst>
        </pc:spChg>
        <pc:spChg chg="mod">
          <ac:chgData name="Roger Halbheer" userId="a256a7e3-d8e1-4cbe-a365-586ae11378d1" providerId="ADAL" clId="{FC5DC06E-B9A1-4220-93B5-A1BD01C4D7F0}" dt="2022-02-17T10:46:32.847" v="43"/>
          <ac:spMkLst>
            <pc:docMk/>
            <pc:sldMk cId="3534043106" sldId="2076136071"/>
            <ac:spMk id="522" creationId="{D8BBBD7A-A964-4035-9419-E651AA4CEDBE}"/>
          </ac:spMkLst>
        </pc:spChg>
        <pc:spChg chg="mod">
          <ac:chgData name="Roger Halbheer" userId="a256a7e3-d8e1-4cbe-a365-586ae11378d1" providerId="ADAL" clId="{FC5DC06E-B9A1-4220-93B5-A1BD01C4D7F0}" dt="2022-02-17T10:46:32.847" v="43"/>
          <ac:spMkLst>
            <pc:docMk/>
            <pc:sldMk cId="3534043106" sldId="2076136071"/>
            <ac:spMk id="524" creationId="{5112706C-8873-499F-A358-9D3BBCD83C7C}"/>
          </ac:spMkLst>
        </pc:spChg>
        <pc:spChg chg="mod">
          <ac:chgData name="Roger Halbheer" userId="a256a7e3-d8e1-4cbe-a365-586ae11378d1" providerId="ADAL" clId="{FC5DC06E-B9A1-4220-93B5-A1BD01C4D7F0}" dt="2022-02-17T10:46:32.847" v="43"/>
          <ac:spMkLst>
            <pc:docMk/>
            <pc:sldMk cId="3534043106" sldId="2076136071"/>
            <ac:spMk id="525" creationId="{107E0869-3781-4212-8198-BE920C92E6DA}"/>
          </ac:spMkLst>
        </pc:spChg>
        <pc:spChg chg="mod">
          <ac:chgData name="Roger Halbheer" userId="a256a7e3-d8e1-4cbe-a365-586ae11378d1" providerId="ADAL" clId="{FC5DC06E-B9A1-4220-93B5-A1BD01C4D7F0}" dt="2022-02-17T10:46:32.847" v="43"/>
          <ac:spMkLst>
            <pc:docMk/>
            <pc:sldMk cId="3534043106" sldId="2076136071"/>
            <ac:spMk id="526" creationId="{B5E0E504-F571-4C09-8672-B9E312DE7B18}"/>
          </ac:spMkLst>
        </pc:spChg>
        <pc:spChg chg="mod">
          <ac:chgData name="Roger Halbheer" userId="a256a7e3-d8e1-4cbe-a365-586ae11378d1" providerId="ADAL" clId="{FC5DC06E-B9A1-4220-93B5-A1BD01C4D7F0}" dt="2022-02-17T10:46:32.847" v="43"/>
          <ac:spMkLst>
            <pc:docMk/>
            <pc:sldMk cId="3534043106" sldId="2076136071"/>
            <ac:spMk id="531" creationId="{A82D6896-E3B5-45F7-8978-A2DA5428E143}"/>
          </ac:spMkLst>
        </pc:spChg>
        <pc:spChg chg="mod">
          <ac:chgData name="Roger Halbheer" userId="a256a7e3-d8e1-4cbe-a365-586ae11378d1" providerId="ADAL" clId="{FC5DC06E-B9A1-4220-93B5-A1BD01C4D7F0}" dt="2022-02-17T10:46:32.847" v="43"/>
          <ac:spMkLst>
            <pc:docMk/>
            <pc:sldMk cId="3534043106" sldId="2076136071"/>
            <ac:spMk id="533" creationId="{95856B95-05DC-4596-8B1E-B007F40D1676}"/>
          </ac:spMkLst>
        </pc:spChg>
        <pc:spChg chg="mod">
          <ac:chgData name="Roger Halbheer" userId="a256a7e3-d8e1-4cbe-a365-586ae11378d1" providerId="ADAL" clId="{FC5DC06E-B9A1-4220-93B5-A1BD01C4D7F0}" dt="2022-02-17T10:46:32.847" v="43"/>
          <ac:spMkLst>
            <pc:docMk/>
            <pc:sldMk cId="3534043106" sldId="2076136071"/>
            <ac:spMk id="534" creationId="{9669C9F4-FFE3-4D8D-8DA2-C55F453AFD74}"/>
          </ac:spMkLst>
        </pc:spChg>
        <pc:spChg chg="mod">
          <ac:chgData name="Roger Halbheer" userId="a256a7e3-d8e1-4cbe-a365-586ae11378d1" providerId="ADAL" clId="{FC5DC06E-B9A1-4220-93B5-A1BD01C4D7F0}" dt="2022-02-17T10:46:32.847" v="43"/>
          <ac:spMkLst>
            <pc:docMk/>
            <pc:sldMk cId="3534043106" sldId="2076136071"/>
            <ac:spMk id="535" creationId="{7CE69E9E-8AFC-4895-A18A-7537383E5E15}"/>
          </ac:spMkLst>
        </pc:spChg>
        <pc:spChg chg="add mod">
          <ac:chgData name="Roger Halbheer" userId="a256a7e3-d8e1-4cbe-a365-586ae11378d1" providerId="ADAL" clId="{FC5DC06E-B9A1-4220-93B5-A1BD01C4D7F0}" dt="2022-02-17T10:46:32.847" v="43"/>
          <ac:spMkLst>
            <pc:docMk/>
            <pc:sldMk cId="3534043106" sldId="2076136071"/>
            <ac:spMk id="543" creationId="{88A3827B-0536-4C4F-A620-7B3039010A2C}"/>
          </ac:spMkLst>
        </pc:spChg>
        <pc:spChg chg="add mod">
          <ac:chgData name="Roger Halbheer" userId="a256a7e3-d8e1-4cbe-a365-586ae11378d1" providerId="ADAL" clId="{FC5DC06E-B9A1-4220-93B5-A1BD01C4D7F0}" dt="2022-02-17T10:46:32.847" v="43"/>
          <ac:spMkLst>
            <pc:docMk/>
            <pc:sldMk cId="3534043106" sldId="2076136071"/>
            <ac:spMk id="544" creationId="{EF829B01-D332-49CC-AAFC-C02AE66E26F2}"/>
          </ac:spMkLst>
        </pc:spChg>
        <pc:spChg chg="add mod">
          <ac:chgData name="Roger Halbheer" userId="a256a7e3-d8e1-4cbe-a365-586ae11378d1" providerId="ADAL" clId="{FC5DC06E-B9A1-4220-93B5-A1BD01C4D7F0}" dt="2022-02-17T10:46:32.847" v="43"/>
          <ac:spMkLst>
            <pc:docMk/>
            <pc:sldMk cId="3534043106" sldId="2076136071"/>
            <ac:spMk id="545" creationId="{DCE125AA-D9FC-4329-932F-F56E1632CFE0}"/>
          </ac:spMkLst>
        </pc:spChg>
        <pc:spChg chg="add mod">
          <ac:chgData name="Roger Halbheer" userId="a256a7e3-d8e1-4cbe-a365-586ae11378d1" providerId="ADAL" clId="{FC5DC06E-B9A1-4220-93B5-A1BD01C4D7F0}" dt="2022-02-17T10:46:32.847" v="43"/>
          <ac:spMkLst>
            <pc:docMk/>
            <pc:sldMk cId="3534043106" sldId="2076136071"/>
            <ac:spMk id="546" creationId="{DC9FD996-0994-4785-B3B0-04F7B9AFF6E5}"/>
          </ac:spMkLst>
        </pc:spChg>
        <pc:spChg chg="mod">
          <ac:chgData name="Roger Halbheer" userId="a256a7e3-d8e1-4cbe-a365-586ae11378d1" providerId="ADAL" clId="{FC5DC06E-B9A1-4220-93B5-A1BD01C4D7F0}" dt="2022-02-17T10:46:32.847" v="43"/>
          <ac:spMkLst>
            <pc:docMk/>
            <pc:sldMk cId="3534043106" sldId="2076136071"/>
            <ac:spMk id="549" creationId="{74B35613-74EB-418C-9DA7-9C3531B27134}"/>
          </ac:spMkLst>
        </pc:spChg>
        <pc:spChg chg="mod">
          <ac:chgData name="Roger Halbheer" userId="a256a7e3-d8e1-4cbe-a365-586ae11378d1" providerId="ADAL" clId="{FC5DC06E-B9A1-4220-93B5-A1BD01C4D7F0}" dt="2022-02-17T10:46:32.847" v="43"/>
          <ac:spMkLst>
            <pc:docMk/>
            <pc:sldMk cId="3534043106" sldId="2076136071"/>
            <ac:spMk id="553" creationId="{B5F9F3E4-3DBE-45DC-BEFC-DFB535EEE879}"/>
          </ac:spMkLst>
        </pc:spChg>
        <pc:spChg chg="mod">
          <ac:chgData name="Roger Halbheer" userId="a256a7e3-d8e1-4cbe-a365-586ae11378d1" providerId="ADAL" clId="{FC5DC06E-B9A1-4220-93B5-A1BD01C4D7F0}" dt="2022-02-17T10:46:32.847" v="43"/>
          <ac:spMkLst>
            <pc:docMk/>
            <pc:sldMk cId="3534043106" sldId="2076136071"/>
            <ac:spMk id="555" creationId="{08118C29-0877-4EC4-BCE1-1B04282415FA}"/>
          </ac:spMkLst>
        </pc:spChg>
        <pc:spChg chg="mod">
          <ac:chgData name="Roger Halbheer" userId="a256a7e3-d8e1-4cbe-a365-586ae11378d1" providerId="ADAL" clId="{FC5DC06E-B9A1-4220-93B5-A1BD01C4D7F0}" dt="2022-02-17T10:46:32.847" v="43"/>
          <ac:spMkLst>
            <pc:docMk/>
            <pc:sldMk cId="3534043106" sldId="2076136071"/>
            <ac:spMk id="556" creationId="{9CE9686C-4CCB-4C13-A200-284F41A2168F}"/>
          </ac:spMkLst>
        </pc:spChg>
        <pc:spChg chg="mod">
          <ac:chgData name="Roger Halbheer" userId="a256a7e3-d8e1-4cbe-a365-586ae11378d1" providerId="ADAL" clId="{FC5DC06E-B9A1-4220-93B5-A1BD01C4D7F0}" dt="2022-02-17T10:46:32.847" v="43"/>
          <ac:spMkLst>
            <pc:docMk/>
            <pc:sldMk cId="3534043106" sldId="2076136071"/>
            <ac:spMk id="557" creationId="{FDB6DBED-88B6-44A6-BF5F-143E739E65B2}"/>
          </ac:spMkLst>
        </pc:spChg>
        <pc:spChg chg="mod">
          <ac:chgData name="Roger Halbheer" userId="a256a7e3-d8e1-4cbe-a365-586ae11378d1" providerId="ADAL" clId="{FC5DC06E-B9A1-4220-93B5-A1BD01C4D7F0}" dt="2022-02-17T10:46:32.847" v="43"/>
          <ac:spMkLst>
            <pc:docMk/>
            <pc:sldMk cId="3534043106" sldId="2076136071"/>
            <ac:spMk id="559" creationId="{B0C80302-37C7-4D26-B9DE-59C46D8571CB}"/>
          </ac:spMkLst>
        </pc:spChg>
        <pc:spChg chg="mod">
          <ac:chgData name="Roger Halbheer" userId="a256a7e3-d8e1-4cbe-a365-586ae11378d1" providerId="ADAL" clId="{FC5DC06E-B9A1-4220-93B5-A1BD01C4D7F0}" dt="2022-02-17T10:46:32.847" v="43"/>
          <ac:spMkLst>
            <pc:docMk/>
            <pc:sldMk cId="3534043106" sldId="2076136071"/>
            <ac:spMk id="562" creationId="{40D3287A-1FE4-4AAD-995F-D92F14673C81}"/>
          </ac:spMkLst>
        </pc:spChg>
        <pc:spChg chg="mod">
          <ac:chgData name="Roger Halbheer" userId="a256a7e3-d8e1-4cbe-a365-586ae11378d1" providerId="ADAL" clId="{FC5DC06E-B9A1-4220-93B5-A1BD01C4D7F0}" dt="2022-02-17T10:46:32.847" v="43"/>
          <ac:spMkLst>
            <pc:docMk/>
            <pc:sldMk cId="3534043106" sldId="2076136071"/>
            <ac:spMk id="563" creationId="{31B868E8-C966-4EC9-A606-C0B9D59B6607}"/>
          </ac:spMkLst>
        </pc:spChg>
        <pc:spChg chg="mod">
          <ac:chgData name="Roger Halbheer" userId="a256a7e3-d8e1-4cbe-a365-586ae11378d1" providerId="ADAL" clId="{FC5DC06E-B9A1-4220-93B5-A1BD01C4D7F0}" dt="2022-02-17T10:46:32.847" v="43"/>
          <ac:spMkLst>
            <pc:docMk/>
            <pc:sldMk cId="3534043106" sldId="2076136071"/>
            <ac:spMk id="564" creationId="{E334767A-5345-465D-BBAD-0B11150B74D3}"/>
          </ac:spMkLst>
        </pc:spChg>
        <pc:spChg chg="mod">
          <ac:chgData name="Roger Halbheer" userId="a256a7e3-d8e1-4cbe-a365-586ae11378d1" providerId="ADAL" clId="{FC5DC06E-B9A1-4220-93B5-A1BD01C4D7F0}" dt="2022-02-17T10:46:32.847" v="43"/>
          <ac:spMkLst>
            <pc:docMk/>
            <pc:sldMk cId="3534043106" sldId="2076136071"/>
            <ac:spMk id="565" creationId="{294F6E99-1656-4F52-8D89-C6051D3068CA}"/>
          </ac:spMkLst>
        </pc:spChg>
        <pc:spChg chg="mod">
          <ac:chgData name="Roger Halbheer" userId="a256a7e3-d8e1-4cbe-a365-586ae11378d1" providerId="ADAL" clId="{FC5DC06E-B9A1-4220-93B5-A1BD01C4D7F0}" dt="2022-02-17T10:46:32.847" v="43"/>
          <ac:spMkLst>
            <pc:docMk/>
            <pc:sldMk cId="3534043106" sldId="2076136071"/>
            <ac:spMk id="566" creationId="{B54C380C-6F9B-483F-A47F-F18F4FD17F0F}"/>
          </ac:spMkLst>
        </pc:spChg>
        <pc:spChg chg="mod">
          <ac:chgData name="Roger Halbheer" userId="a256a7e3-d8e1-4cbe-a365-586ae11378d1" providerId="ADAL" clId="{FC5DC06E-B9A1-4220-93B5-A1BD01C4D7F0}" dt="2022-02-17T10:46:32.847" v="43"/>
          <ac:spMkLst>
            <pc:docMk/>
            <pc:sldMk cId="3534043106" sldId="2076136071"/>
            <ac:spMk id="567" creationId="{792B7D7A-20F6-4EC2-9B35-99E7A51DFE00}"/>
          </ac:spMkLst>
        </pc:spChg>
        <pc:spChg chg="mod">
          <ac:chgData name="Roger Halbheer" userId="a256a7e3-d8e1-4cbe-a365-586ae11378d1" providerId="ADAL" clId="{FC5DC06E-B9A1-4220-93B5-A1BD01C4D7F0}" dt="2022-02-17T10:46:32.847" v="43"/>
          <ac:spMkLst>
            <pc:docMk/>
            <pc:sldMk cId="3534043106" sldId="2076136071"/>
            <ac:spMk id="569" creationId="{54DED731-5650-48E9-A15C-8FE24619BF62}"/>
          </ac:spMkLst>
        </pc:spChg>
        <pc:spChg chg="mod">
          <ac:chgData name="Roger Halbheer" userId="a256a7e3-d8e1-4cbe-a365-586ae11378d1" providerId="ADAL" clId="{FC5DC06E-B9A1-4220-93B5-A1BD01C4D7F0}" dt="2022-02-17T10:46:32.847" v="43"/>
          <ac:spMkLst>
            <pc:docMk/>
            <pc:sldMk cId="3534043106" sldId="2076136071"/>
            <ac:spMk id="570" creationId="{B02631AB-0EAC-461B-B295-E24B27985553}"/>
          </ac:spMkLst>
        </pc:spChg>
        <pc:spChg chg="mod">
          <ac:chgData name="Roger Halbheer" userId="a256a7e3-d8e1-4cbe-a365-586ae11378d1" providerId="ADAL" clId="{FC5DC06E-B9A1-4220-93B5-A1BD01C4D7F0}" dt="2022-02-17T10:46:32.847" v="43"/>
          <ac:spMkLst>
            <pc:docMk/>
            <pc:sldMk cId="3534043106" sldId="2076136071"/>
            <ac:spMk id="573" creationId="{AE7D057F-2984-48CC-B069-69678E9D5E3E}"/>
          </ac:spMkLst>
        </pc:spChg>
        <pc:spChg chg="mod">
          <ac:chgData name="Roger Halbheer" userId="a256a7e3-d8e1-4cbe-a365-586ae11378d1" providerId="ADAL" clId="{FC5DC06E-B9A1-4220-93B5-A1BD01C4D7F0}" dt="2022-02-17T10:46:32.847" v="43"/>
          <ac:spMkLst>
            <pc:docMk/>
            <pc:sldMk cId="3534043106" sldId="2076136071"/>
            <ac:spMk id="583" creationId="{0B1ADD1B-7725-4DBB-8B22-97FC66A6E17F}"/>
          </ac:spMkLst>
        </pc:spChg>
        <pc:spChg chg="mod">
          <ac:chgData name="Roger Halbheer" userId="a256a7e3-d8e1-4cbe-a365-586ae11378d1" providerId="ADAL" clId="{FC5DC06E-B9A1-4220-93B5-A1BD01C4D7F0}" dt="2022-02-17T10:46:32.847" v="43"/>
          <ac:spMkLst>
            <pc:docMk/>
            <pc:sldMk cId="3534043106" sldId="2076136071"/>
            <ac:spMk id="584" creationId="{B3A97CDB-A726-44EC-B5D3-8CF176D5B0D1}"/>
          </ac:spMkLst>
        </pc:spChg>
        <pc:spChg chg="mod">
          <ac:chgData name="Roger Halbheer" userId="a256a7e3-d8e1-4cbe-a365-586ae11378d1" providerId="ADAL" clId="{FC5DC06E-B9A1-4220-93B5-A1BD01C4D7F0}" dt="2022-02-17T10:46:32.847" v="43"/>
          <ac:spMkLst>
            <pc:docMk/>
            <pc:sldMk cId="3534043106" sldId="2076136071"/>
            <ac:spMk id="585" creationId="{FAFA2D5C-3238-4AF5-B0EF-5AB1FBC3C570}"/>
          </ac:spMkLst>
        </pc:spChg>
        <pc:spChg chg="mod">
          <ac:chgData name="Roger Halbheer" userId="a256a7e3-d8e1-4cbe-a365-586ae11378d1" providerId="ADAL" clId="{FC5DC06E-B9A1-4220-93B5-A1BD01C4D7F0}" dt="2022-02-17T10:46:32.847" v="43"/>
          <ac:spMkLst>
            <pc:docMk/>
            <pc:sldMk cId="3534043106" sldId="2076136071"/>
            <ac:spMk id="586" creationId="{8CB62C9B-1576-4777-B7DE-34615E92649A}"/>
          </ac:spMkLst>
        </pc:spChg>
        <pc:spChg chg="mod">
          <ac:chgData name="Roger Halbheer" userId="a256a7e3-d8e1-4cbe-a365-586ae11378d1" providerId="ADAL" clId="{FC5DC06E-B9A1-4220-93B5-A1BD01C4D7F0}" dt="2022-02-17T10:46:32.847" v="43"/>
          <ac:spMkLst>
            <pc:docMk/>
            <pc:sldMk cId="3534043106" sldId="2076136071"/>
            <ac:spMk id="587" creationId="{A6B29FC6-120F-43EA-BF7A-9088E0877BBF}"/>
          </ac:spMkLst>
        </pc:spChg>
        <pc:spChg chg="add mod">
          <ac:chgData name="Roger Halbheer" userId="a256a7e3-d8e1-4cbe-a365-586ae11378d1" providerId="ADAL" clId="{FC5DC06E-B9A1-4220-93B5-A1BD01C4D7F0}" dt="2022-02-17T10:46:32.847" v="43"/>
          <ac:spMkLst>
            <pc:docMk/>
            <pc:sldMk cId="3534043106" sldId="2076136071"/>
            <ac:spMk id="589" creationId="{55A3868E-812A-4C29-850B-DF20EAA3125F}"/>
          </ac:spMkLst>
        </pc:spChg>
        <pc:spChg chg="add mod">
          <ac:chgData name="Roger Halbheer" userId="a256a7e3-d8e1-4cbe-a365-586ae11378d1" providerId="ADAL" clId="{FC5DC06E-B9A1-4220-93B5-A1BD01C4D7F0}" dt="2022-02-17T10:46:32.847" v="43"/>
          <ac:spMkLst>
            <pc:docMk/>
            <pc:sldMk cId="3534043106" sldId="2076136071"/>
            <ac:spMk id="590" creationId="{FCD77E20-171B-49C2-AB90-06C5AB8FDC7F}"/>
          </ac:spMkLst>
        </pc:spChg>
        <pc:spChg chg="add mod">
          <ac:chgData name="Roger Halbheer" userId="a256a7e3-d8e1-4cbe-a365-586ae11378d1" providerId="ADAL" clId="{FC5DC06E-B9A1-4220-93B5-A1BD01C4D7F0}" dt="2022-02-17T10:46:32.847" v="43"/>
          <ac:spMkLst>
            <pc:docMk/>
            <pc:sldMk cId="3534043106" sldId="2076136071"/>
            <ac:spMk id="591" creationId="{A677D818-99CF-49E2-9120-35005E7D74A4}"/>
          </ac:spMkLst>
        </pc:spChg>
        <pc:spChg chg="add mod">
          <ac:chgData name="Roger Halbheer" userId="a256a7e3-d8e1-4cbe-a365-586ae11378d1" providerId="ADAL" clId="{FC5DC06E-B9A1-4220-93B5-A1BD01C4D7F0}" dt="2022-02-17T10:46:32.847" v="43"/>
          <ac:spMkLst>
            <pc:docMk/>
            <pc:sldMk cId="3534043106" sldId="2076136071"/>
            <ac:spMk id="593" creationId="{F6D5562A-2378-44EA-8B1A-40D22C51B553}"/>
          </ac:spMkLst>
        </pc:spChg>
        <pc:spChg chg="add mod">
          <ac:chgData name="Roger Halbheer" userId="a256a7e3-d8e1-4cbe-a365-586ae11378d1" providerId="ADAL" clId="{FC5DC06E-B9A1-4220-93B5-A1BD01C4D7F0}" dt="2022-02-17T10:46:32.847" v="43"/>
          <ac:spMkLst>
            <pc:docMk/>
            <pc:sldMk cId="3534043106" sldId="2076136071"/>
            <ac:spMk id="594" creationId="{E81881A0-0EE9-444C-8DA2-9EB7A70A4E28}"/>
          </ac:spMkLst>
        </pc:spChg>
        <pc:spChg chg="add mod">
          <ac:chgData name="Roger Halbheer" userId="a256a7e3-d8e1-4cbe-a365-586ae11378d1" providerId="ADAL" clId="{FC5DC06E-B9A1-4220-93B5-A1BD01C4D7F0}" dt="2022-02-17T10:46:32.847" v="43"/>
          <ac:spMkLst>
            <pc:docMk/>
            <pc:sldMk cId="3534043106" sldId="2076136071"/>
            <ac:spMk id="597" creationId="{D69FC87B-6B58-45AE-9A94-373D05A568DD}"/>
          </ac:spMkLst>
        </pc:spChg>
        <pc:spChg chg="add mod">
          <ac:chgData name="Roger Halbheer" userId="a256a7e3-d8e1-4cbe-a365-586ae11378d1" providerId="ADAL" clId="{FC5DC06E-B9A1-4220-93B5-A1BD01C4D7F0}" dt="2022-02-17T10:46:32.847" v="43"/>
          <ac:spMkLst>
            <pc:docMk/>
            <pc:sldMk cId="3534043106" sldId="2076136071"/>
            <ac:spMk id="598" creationId="{D73C0B80-0890-49D3-9E97-1564B9719B7F}"/>
          </ac:spMkLst>
        </pc:spChg>
        <pc:spChg chg="add mod">
          <ac:chgData name="Roger Halbheer" userId="a256a7e3-d8e1-4cbe-a365-586ae11378d1" providerId="ADAL" clId="{FC5DC06E-B9A1-4220-93B5-A1BD01C4D7F0}" dt="2022-02-17T10:46:32.847" v="43"/>
          <ac:spMkLst>
            <pc:docMk/>
            <pc:sldMk cId="3534043106" sldId="2076136071"/>
            <ac:spMk id="599" creationId="{6C7BE2EF-51DC-4BB5-8365-CCFCB015604F}"/>
          </ac:spMkLst>
        </pc:spChg>
        <pc:spChg chg="add mod">
          <ac:chgData name="Roger Halbheer" userId="a256a7e3-d8e1-4cbe-a365-586ae11378d1" providerId="ADAL" clId="{FC5DC06E-B9A1-4220-93B5-A1BD01C4D7F0}" dt="2022-02-17T10:46:32.847" v="43"/>
          <ac:spMkLst>
            <pc:docMk/>
            <pc:sldMk cId="3534043106" sldId="2076136071"/>
            <ac:spMk id="601" creationId="{8F013C3D-903C-4127-8D4F-6CD041410919}"/>
          </ac:spMkLst>
        </pc:spChg>
        <pc:spChg chg="mod">
          <ac:chgData name="Roger Halbheer" userId="a256a7e3-d8e1-4cbe-a365-586ae11378d1" providerId="ADAL" clId="{FC5DC06E-B9A1-4220-93B5-A1BD01C4D7F0}" dt="2022-02-17T10:46:32.847" v="43"/>
          <ac:spMkLst>
            <pc:docMk/>
            <pc:sldMk cId="3534043106" sldId="2076136071"/>
            <ac:spMk id="609" creationId="{1AB95698-B346-41EF-8130-918779B6AB3C}"/>
          </ac:spMkLst>
        </pc:spChg>
        <pc:spChg chg="mod">
          <ac:chgData name="Roger Halbheer" userId="a256a7e3-d8e1-4cbe-a365-586ae11378d1" providerId="ADAL" clId="{FC5DC06E-B9A1-4220-93B5-A1BD01C4D7F0}" dt="2022-02-17T10:46:32.847" v="43"/>
          <ac:spMkLst>
            <pc:docMk/>
            <pc:sldMk cId="3534043106" sldId="2076136071"/>
            <ac:spMk id="610" creationId="{82F452FF-F7C6-4094-8641-303BF8C09ED5}"/>
          </ac:spMkLst>
        </pc:spChg>
        <pc:spChg chg="mod">
          <ac:chgData name="Roger Halbheer" userId="a256a7e3-d8e1-4cbe-a365-586ae11378d1" providerId="ADAL" clId="{FC5DC06E-B9A1-4220-93B5-A1BD01C4D7F0}" dt="2022-02-17T10:46:32.847" v="43"/>
          <ac:spMkLst>
            <pc:docMk/>
            <pc:sldMk cId="3534043106" sldId="2076136071"/>
            <ac:spMk id="611" creationId="{E3D28A8B-DF2D-44EC-BD08-652D85C38534}"/>
          </ac:spMkLst>
        </pc:spChg>
        <pc:spChg chg="mod">
          <ac:chgData name="Roger Halbheer" userId="a256a7e3-d8e1-4cbe-a365-586ae11378d1" providerId="ADAL" clId="{FC5DC06E-B9A1-4220-93B5-A1BD01C4D7F0}" dt="2022-02-17T10:46:32.847" v="43"/>
          <ac:spMkLst>
            <pc:docMk/>
            <pc:sldMk cId="3534043106" sldId="2076136071"/>
            <ac:spMk id="612" creationId="{2B5076FC-4CBC-4773-BA44-ED3F6F552598}"/>
          </ac:spMkLst>
        </pc:spChg>
        <pc:spChg chg="mod">
          <ac:chgData name="Roger Halbheer" userId="a256a7e3-d8e1-4cbe-a365-586ae11378d1" providerId="ADAL" clId="{FC5DC06E-B9A1-4220-93B5-A1BD01C4D7F0}" dt="2022-02-17T10:46:32.847" v="43"/>
          <ac:spMkLst>
            <pc:docMk/>
            <pc:sldMk cId="3534043106" sldId="2076136071"/>
            <ac:spMk id="614" creationId="{2F907F1F-E777-4872-9CE7-AF58FA3F0AF1}"/>
          </ac:spMkLst>
        </pc:spChg>
        <pc:spChg chg="mod">
          <ac:chgData name="Roger Halbheer" userId="a256a7e3-d8e1-4cbe-a365-586ae11378d1" providerId="ADAL" clId="{FC5DC06E-B9A1-4220-93B5-A1BD01C4D7F0}" dt="2022-02-17T10:46:32.847" v="43"/>
          <ac:spMkLst>
            <pc:docMk/>
            <pc:sldMk cId="3534043106" sldId="2076136071"/>
            <ac:spMk id="615" creationId="{4012AF8D-89AB-4C5B-97B9-5113FBAEE5CB}"/>
          </ac:spMkLst>
        </pc:spChg>
        <pc:spChg chg="mod">
          <ac:chgData name="Roger Halbheer" userId="a256a7e3-d8e1-4cbe-a365-586ae11378d1" providerId="ADAL" clId="{FC5DC06E-B9A1-4220-93B5-A1BD01C4D7F0}" dt="2022-02-17T10:46:32.847" v="43"/>
          <ac:spMkLst>
            <pc:docMk/>
            <pc:sldMk cId="3534043106" sldId="2076136071"/>
            <ac:spMk id="616" creationId="{3D9AF4EB-7051-4DE8-9F21-7B39EDFAE2B2}"/>
          </ac:spMkLst>
        </pc:spChg>
        <pc:spChg chg="mod">
          <ac:chgData name="Roger Halbheer" userId="a256a7e3-d8e1-4cbe-a365-586ae11378d1" providerId="ADAL" clId="{FC5DC06E-B9A1-4220-93B5-A1BD01C4D7F0}" dt="2022-02-17T10:46:32.847" v="43"/>
          <ac:spMkLst>
            <pc:docMk/>
            <pc:sldMk cId="3534043106" sldId="2076136071"/>
            <ac:spMk id="617" creationId="{AB834DBA-4F42-43F9-B534-A4F0E492C87D}"/>
          </ac:spMkLst>
        </pc:spChg>
        <pc:spChg chg="mod">
          <ac:chgData name="Roger Halbheer" userId="a256a7e3-d8e1-4cbe-a365-586ae11378d1" providerId="ADAL" clId="{FC5DC06E-B9A1-4220-93B5-A1BD01C4D7F0}" dt="2022-02-17T10:46:32.847" v="43"/>
          <ac:spMkLst>
            <pc:docMk/>
            <pc:sldMk cId="3534043106" sldId="2076136071"/>
            <ac:spMk id="618" creationId="{8B05870C-46F8-49B8-8ECE-D6EA9287AEAE}"/>
          </ac:spMkLst>
        </pc:spChg>
        <pc:spChg chg="mod">
          <ac:chgData name="Roger Halbheer" userId="a256a7e3-d8e1-4cbe-a365-586ae11378d1" providerId="ADAL" clId="{FC5DC06E-B9A1-4220-93B5-A1BD01C4D7F0}" dt="2022-02-17T10:46:32.847" v="43"/>
          <ac:spMkLst>
            <pc:docMk/>
            <pc:sldMk cId="3534043106" sldId="2076136071"/>
            <ac:spMk id="620" creationId="{4089ECA0-D316-4DDB-BA16-A5AA171ED72D}"/>
          </ac:spMkLst>
        </pc:spChg>
        <pc:spChg chg="mod">
          <ac:chgData name="Roger Halbheer" userId="a256a7e3-d8e1-4cbe-a365-586ae11378d1" providerId="ADAL" clId="{FC5DC06E-B9A1-4220-93B5-A1BD01C4D7F0}" dt="2022-02-17T10:46:32.847" v="43"/>
          <ac:spMkLst>
            <pc:docMk/>
            <pc:sldMk cId="3534043106" sldId="2076136071"/>
            <ac:spMk id="622" creationId="{772F0AFE-1DC0-45EC-98BE-075E028206D8}"/>
          </ac:spMkLst>
        </pc:spChg>
        <pc:spChg chg="mod">
          <ac:chgData name="Roger Halbheer" userId="a256a7e3-d8e1-4cbe-a365-586ae11378d1" providerId="ADAL" clId="{FC5DC06E-B9A1-4220-93B5-A1BD01C4D7F0}" dt="2022-02-17T10:46:32.847" v="43"/>
          <ac:spMkLst>
            <pc:docMk/>
            <pc:sldMk cId="3534043106" sldId="2076136071"/>
            <ac:spMk id="623" creationId="{2A8B75CB-AC24-4BDF-810E-AAB9AE6D52EB}"/>
          </ac:spMkLst>
        </pc:spChg>
        <pc:spChg chg="mod">
          <ac:chgData name="Roger Halbheer" userId="a256a7e3-d8e1-4cbe-a365-586ae11378d1" providerId="ADAL" clId="{FC5DC06E-B9A1-4220-93B5-A1BD01C4D7F0}" dt="2022-02-17T10:46:32.847" v="43"/>
          <ac:spMkLst>
            <pc:docMk/>
            <pc:sldMk cId="3534043106" sldId="2076136071"/>
            <ac:spMk id="624" creationId="{74BE6AAC-51F5-4F43-86A6-6096A1C704B2}"/>
          </ac:spMkLst>
        </pc:spChg>
        <pc:spChg chg="mod">
          <ac:chgData name="Roger Halbheer" userId="a256a7e3-d8e1-4cbe-a365-586ae11378d1" providerId="ADAL" clId="{FC5DC06E-B9A1-4220-93B5-A1BD01C4D7F0}" dt="2022-02-17T10:46:32.847" v="43"/>
          <ac:spMkLst>
            <pc:docMk/>
            <pc:sldMk cId="3534043106" sldId="2076136071"/>
            <ac:spMk id="625" creationId="{EA32471A-011D-43DE-92D4-EB14193B414C}"/>
          </ac:spMkLst>
        </pc:spChg>
        <pc:spChg chg="mod">
          <ac:chgData name="Roger Halbheer" userId="a256a7e3-d8e1-4cbe-a365-586ae11378d1" providerId="ADAL" clId="{FC5DC06E-B9A1-4220-93B5-A1BD01C4D7F0}" dt="2022-02-17T10:46:32.847" v="43"/>
          <ac:spMkLst>
            <pc:docMk/>
            <pc:sldMk cId="3534043106" sldId="2076136071"/>
            <ac:spMk id="626" creationId="{13B57231-23AB-4366-B527-F7FA14AEFF2B}"/>
          </ac:spMkLst>
        </pc:spChg>
        <pc:spChg chg="mod">
          <ac:chgData name="Roger Halbheer" userId="a256a7e3-d8e1-4cbe-a365-586ae11378d1" providerId="ADAL" clId="{FC5DC06E-B9A1-4220-93B5-A1BD01C4D7F0}" dt="2022-02-17T10:46:32.847" v="43"/>
          <ac:spMkLst>
            <pc:docMk/>
            <pc:sldMk cId="3534043106" sldId="2076136071"/>
            <ac:spMk id="627" creationId="{E97EED4E-3930-4836-92CB-363B8F2FE797}"/>
          </ac:spMkLst>
        </pc:spChg>
        <pc:spChg chg="mod">
          <ac:chgData name="Roger Halbheer" userId="a256a7e3-d8e1-4cbe-a365-586ae11378d1" providerId="ADAL" clId="{FC5DC06E-B9A1-4220-93B5-A1BD01C4D7F0}" dt="2022-02-17T10:46:32.847" v="43"/>
          <ac:spMkLst>
            <pc:docMk/>
            <pc:sldMk cId="3534043106" sldId="2076136071"/>
            <ac:spMk id="628" creationId="{1537F344-91E1-483F-B2EC-EDB86DC58326}"/>
          </ac:spMkLst>
        </pc:spChg>
        <pc:spChg chg="mod">
          <ac:chgData name="Roger Halbheer" userId="a256a7e3-d8e1-4cbe-a365-586ae11378d1" providerId="ADAL" clId="{FC5DC06E-B9A1-4220-93B5-A1BD01C4D7F0}" dt="2022-02-17T10:46:32.847" v="43"/>
          <ac:spMkLst>
            <pc:docMk/>
            <pc:sldMk cId="3534043106" sldId="2076136071"/>
            <ac:spMk id="629" creationId="{2AB1E28E-3C67-4549-8475-B616948C90E5}"/>
          </ac:spMkLst>
        </pc:spChg>
        <pc:spChg chg="mod">
          <ac:chgData name="Roger Halbheer" userId="a256a7e3-d8e1-4cbe-a365-586ae11378d1" providerId="ADAL" clId="{FC5DC06E-B9A1-4220-93B5-A1BD01C4D7F0}" dt="2022-02-17T10:46:32.847" v="43"/>
          <ac:spMkLst>
            <pc:docMk/>
            <pc:sldMk cId="3534043106" sldId="2076136071"/>
            <ac:spMk id="630" creationId="{18AC67C8-147F-4741-B6FF-BC1149E10599}"/>
          </ac:spMkLst>
        </pc:spChg>
        <pc:spChg chg="mod">
          <ac:chgData name="Roger Halbheer" userId="a256a7e3-d8e1-4cbe-a365-586ae11378d1" providerId="ADAL" clId="{FC5DC06E-B9A1-4220-93B5-A1BD01C4D7F0}" dt="2022-02-17T10:46:32.847" v="43"/>
          <ac:spMkLst>
            <pc:docMk/>
            <pc:sldMk cId="3534043106" sldId="2076136071"/>
            <ac:spMk id="632" creationId="{2241AE18-C69F-45B3-B04A-9E44FAA744E8}"/>
          </ac:spMkLst>
        </pc:spChg>
        <pc:spChg chg="mod">
          <ac:chgData name="Roger Halbheer" userId="a256a7e3-d8e1-4cbe-a365-586ae11378d1" providerId="ADAL" clId="{FC5DC06E-B9A1-4220-93B5-A1BD01C4D7F0}" dt="2022-02-17T10:46:32.847" v="43"/>
          <ac:spMkLst>
            <pc:docMk/>
            <pc:sldMk cId="3534043106" sldId="2076136071"/>
            <ac:spMk id="634" creationId="{5AC13D75-A7C9-4A16-A781-A3F4623D03A6}"/>
          </ac:spMkLst>
        </pc:spChg>
        <pc:spChg chg="mod">
          <ac:chgData name="Roger Halbheer" userId="a256a7e3-d8e1-4cbe-a365-586ae11378d1" providerId="ADAL" clId="{FC5DC06E-B9A1-4220-93B5-A1BD01C4D7F0}" dt="2022-02-17T10:46:32.847" v="43"/>
          <ac:spMkLst>
            <pc:docMk/>
            <pc:sldMk cId="3534043106" sldId="2076136071"/>
            <ac:spMk id="635" creationId="{04570C62-42DB-43D9-A059-BF005E78E179}"/>
          </ac:spMkLst>
        </pc:spChg>
        <pc:spChg chg="mod">
          <ac:chgData name="Roger Halbheer" userId="a256a7e3-d8e1-4cbe-a365-586ae11378d1" providerId="ADAL" clId="{FC5DC06E-B9A1-4220-93B5-A1BD01C4D7F0}" dt="2022-02-17T10:46:32.847" v="43"/>
          <ac:spMkLst>
            <pc:docMk/>
            <pc:sldMk cId="3534043106" sldId="2076136071"/>
            <ac:spMk id="636" creationId="{E7BE2E3E-08CD-42FD-B247-D935C06CEFDA}"/>
          </ac:spMkLst>
        </pc:spChg>
        <pc:spChg chg="mod">
          <ac:chgData name="Roger Halbheer" userId="a256a7e3-d8e1-4cbe-a365-586ae11378d1" providerId="ADAL" clId="{FC5DC06E-B9A1-4220-93B5-A1BD01C4D7F0}" dt="2022-02-17T10:46:32.847" v="43"/>
          <ac:spMkLst>
            <pc:docMk/>
            <pc:sldMk cId="3534043106" sldId="2076136071"/>
            <ac:spMk id="638" creationId="{21DF61EE-DBA3-46F9-9D19-E1AF09BD348F}"/>
          </ac:spMkLst>
        </pc:spChg>
        <pc:spChg chg="mod">
          <ac:chgData name="Roger Halbheer" userId="a256a7e3-d8e1-4cbe-a365-586ae11378d1" providerId="ADAL" clId="{FC5DC06E-B9A1-4220-93B5-A1BD01C4D7F0}" dt="2022-02-17T10:46:32.847" v="43"/>
          <ac:spMkLst>
            <pc:docMk/>
            <pc:sldMk cId="3534043106" sldId="2076136071"/>
            <ac:spMk id="640" creationId="{8D6449D8-CC31-4408-B499-BAE6D0D4A8EF}"/>
          </ac:spMkLst>
        </pc:spChg>
        <pc:spChg chg="mod">
          <ac:chgData name="Roger Halbheer" userId="a256a7e3-d8e1-4cbe-a365-586ae11378d1" providerId="ADAL" clId="{FC5DC06E-B9A1-4220-93B5-A1BD01C4D7F0}" dt="2022-02-17T10:46:32.847" v="43"/>
          <ac:spMkLst>
            <pc:docMk/>
            <pc:sldMk cId="3534043106" sldId="2076136071"/>
            <ac:spMk id="641" creationId="{0B487BD6-32F3-4420-B98C-5588E163759E}"/>
          </ac:spMkLst>
        </pc:spChg>
        <pc:spChg chg="mod">
          <ac:chgData name="Roger Halbheer" userId="a256a7e3-d8e1-4cbe-a365-586ae11378d1" providerId="ADAL" clId="{FC5DC06E-B9A1-4220-93B5-A1BD01C4D7F0}" dt="2022-02-17T10:46:32.847" v="43"/>
          <ac:spMkLst>
            <pc:docMk/>
            <pc:sldMk cId="3534043106" sldId="2076136071"/>
            <ac:spMk id="642" creationId="{8A599273-D46B-43BF-92A0-5466C35021CF}"/>
          </ac:spMkLst>
        </pc:spChg>
        <pc:spChg chg="mod">
          <ac:chgData name="Roger Halbheer" userId="a256a7e3-d8e1-4cbe-a365-586ae11378d1" providerId="ADAL" clId="{FC5DC06E-B9A1-4220-93B5-A1BD01C4D7F0}" dt="2022-02-17T10:46:32.847" v="43"/>
          <ac:spMkLst>
            <pc:docMk/>
            <pc:sldMk cId="3534043106" sldId="2076136071"/>
            <ac:spMk id="643" creationId="{7AD7524A-D5C5-4616-86CD-61DA256D0AD9}"/>
          </ac:spMkLst>
        </pc:spChg>
        <pc:spChg chg="mod">
          <ac:chgData name="Roger Halbheer" userId="a256a7e3-d8e1-4cbe-a365-586ae11378d1" providerId="ADAL" clId="{FC5DC06E-B9A1-4220-93B5-A1BD01C4D7F0}" dt="2022-02-17T10:46:32.847" v="43"/>
          <ac:spMkLst>
            <pc:docMk/>
            <pc:sldMk cId="3534043106" sldId="2076136071"/>
            <ac:spMk id="646" creationId="{E46886FA-9FD3-46D1-98D1-56B771C7CABE}"/>
          </ac:spMkLst>
        </pc:spChg>
        <pc:spChg chg="mod">
          <ac:chgData name="Roger Halbheer" userId="a256a7e3-d8e1-4cbe-a365-586ae11378d1" providerId="ADAL" clId="{FC5DC06E-B9A1-4220-93B5-A1BD01C4D7F0}" dt="2022-02-17T10:46:32.847" v="43"/>
          <ac:spMkLst>
            <pc:docMk/>
            <pc:sldMk cId="3534043106" sldId="2076136071"/>
            <ac:spMk id="648" creationId="{A9BE3BDD-1B3C-4BD5-BD1D-DD7F17E5097C}"/>
          </ac:spMkLst>
        </pc:spChg>
        <pc:spChg chg="mod">
          <ac:chgData name="Roger Halbheer" userId="a256a7e3-d8e1-4cbe-a365-586ae11378d1" providerId="ADAL" clId="{FC5DC06E-B9A1-4220-93B5-A1BD01C4D7F0}" dt="2022-02-17T10:46:32.847" v="43"/>
          <ac:spMkLst>
            <pc:docMk/>
            <pc:sldMk cId="3534043106" sldId="2076136071"/>
            <ac:spMk id="650" creationId="{CA6C7170-5646-443E-9190-35150FB56B6F}"/>
          </ac:spMkLst>
        </pc:spChg>
        <pc:spChg chg="mod">
          <ac:chgData name="Roger Halbheer" userId="a256a7e3-d8e1-4cbe-a365-586ae11378d1" providerId="ADAL" clId="{FC5DC06E-B9A1-4220-93B5-A1BD01C4D7F0}" dt="2022-02-17T10:46:32.847" v="43"/>
          <ac:spMkLst>
            <pc:docMk/>
            <pc:sldMk cId="3534043106" sldId="2076136071"/>
            <ac:spMk id="651" creationId="{ECD96092-ED99-4865-AE3D-478026FB0483}"/>
          </ac:spMkLst>
        </pc:spChg>
        <pc:spChg chg="mod">
          <ac:chgData name="Roger Halbheer" userId="a256a7e3-d8e1-4cbe-a365-586ae11378d1" providerId="ADAL" clId="{FC5DC06E-B9A1-4220-93B5-A1BD01C4D7F0}" dt="2022-02-17T10:46:32.847" v="43"/>
          <ac:spMkLst>
            <pc:docMk/>
            <pc:sldMk cId="3534043106" sldId="2076136071"/>
            <ac:spMk id="653" creationId="{A7DC7887-B84B-4D7C-9B85-2F62A8BF0C81}"/>
          </ac:spMkLst>
        </pc:spChg>
        <pc:spChg chg="mod">
          <ac:chgData name="Roger Halbheer" userId="a256a7e3-d8e1-4cbe-a365-586ae11378d1" providerId="ADAL" clId="{FC5DC06E-B9A1-4220-93B5-A1BD01C4D7F0}" dt="2022-02-17T10:46:32.847" v="43"/>
          <ac:spMkLst>
            <pc:docMk/>
            <pc:sldMk cId="3534043106" sldId="2076136071"/>
            <ac:spMk id="654" creationId="{5E6AF15A-F272-4ADE-BFF9-46E1A9753BDB}"/>
          </ac:spMkLst>
        </pc:spChg>
        <pc:spChg chg="mod">
          <ac:chgData name="Roger Halbheer" userId="a256a7e3-d8e1-4cbe-a365-586ae11378d1" providerId="ADAL" clId="{FC5DC06E-B9A1-4220-93B5-A1BD01C4D7F0}" dt="2022-02-17T10:46:32.847" v="43"/>
          <ac:spMkLst>
            <pc:docMk/>
            <pc:sldMk cId="3534043106" sldId="2076136071"/>
            <ac:spMk id="657" creationId="{79C63329-0E5A-45EC-AE6E-3A5F6EDC0CBF}"/>
          </ac:spMkLst>
        </pc:spChg>
        <pc:spChg chg="mod">
          <ac:chgData name="Roger Halbheer" userId="a256a7e3-d8e1-4cbe-a365-586ae11378d1" providerId="ADAL" clId="{FC5DC06E-B9A1-4220-93B5-A1BD01C4D7F0}" dt="2022-02-17T10:46:32.847" v="43"/>
          <ac:spMkLst>
            <pc:docMk/>
            <pc:sldMk cId="3534043106" sldId="2076136071"/>
            <ac:spMk id="658" creationId="{728CD209-D94E-4802-8A96-150EC6F92DE2}"/>
          </ac:spMkLst>
        </pc:spChg>
        <pc:spChg chg="mod">
          <ac:chgData name="Roger Halbheer" userId="a256a7e3-d8e1-4cbe-a365-586ae11378d1" providerId="ADAL" clId="{FC5DC06E-B9A1-4220-93B5-A1BD01C4D7F0}" dt="2022-02-17T10:46:32.847" v="43"/>
          <ac:spMkLst>
            <pc:docMk/>
            <pc:sldMk cId="3534043106" sldId="2076136071"/>
            <ac:spMk id="660" creationId="{6F6130AB-5A68-4FDD-9C12-DB9855207CC6}"/>
          </ac:spMkLst>
        </pc:spChg>
        <pc:spChg chg="mod">
          <ac:chgData name="Roger Halbheer" userId="a256a7e3-d8e1-4cbe-a365-586ae11378d1" providerId="ADAL" clId="{FC5DC06E-B9A1-4220-93B5-A1BD01C4D7F0}" dt="2022-02-17T10:46:32.847" v="43"/>
          <ac:spMkLst>
            <pc:docMk/>
            <pc:sldMk cId="3534043106" sldId="2076136071"/>
            <ac:spMk id="661" creationId="{257CFC5F-F25D-4C47-96C6-A5ADB352DB8D}"/>
          </ac:spMkLst>
        </pc:spChg>
        <pc:spChg chg="mod">
          <ac:chgData name="Roger Halbheer" userId="a256a7e3-d8e1-4cbe-a365-586ae11378d1" providerId="ADAL" clId="{FC5DC06E-B9A1-4220-93B5-A1BD01C4D7F0}" dt="2022-02-17T10:46:32.847" v="43"/>
          <ac:spMkLst>
            <pc:docMk/>
            <pc:sldMk cId="3534043106" sldId="2076136071"/>
            <ac:spMk id="662" creationId="{D58CB7C1-73DD-4ED1-87EB-A23E044950F1}"/>
          </ac:spMkLst>
        </pc:spChg>
        <pc:spChg chg="mod">
          <ac:chgData name="Roger Halbheer" userId="a256a7e3-d8e1-4cbe-a365-586ae11378d1" providerId="ADAL" clId="{FC5DC06E-B9A1-4220-93B5-A1BD01C4D7F0}" dt="2022-02-17T10:46:32.847" v="43"/>
          <ac:spMkLst>
            <pc:docMk/>
            <pc:sldMk cId="3534043106" sldId="2076136071"/>
            <ac:spMk id="663" creationId="{51D89D1E-04A3-4868-9508-E9E4912ACC5C}"/>
          </ac:spMkLst>
        </pc:spChg>
        <pc:spChg chg="add mod">
          <ac:chgData name="Roger Halbheer" userId="a256a7e3-d8e1-4cbe-a365-586ae11378d1" providerId="ADAL" clId="{FC5DC06E-B9A1-4220-93B5-A1BD01C4D7F0}" dt="2022-02-17T10:46:32.847" v="43"/>
          <ac:spMkLst>
            <pc:docMk/>
            <pc:sldMk cId="3534043106" sldId="2076136071"/>
            <ac:spMk id="666" creationId="{B1C3DC8B-5A60-4C71-97CD-35CED2DDBF46}"/>
          </ac:spMkLst>
        </pc:spChg>
        <pc:spChg chg="add mod">
          <ac:chgData name="Roger Halbheer" userId="a256a7e3-d8e1-4cbe-a365-586ae11378d1" providerId="ADAL" clId="{FC5DC06E-B9A1-4220-93B5-A1BD01C4D7F0}" dt="2022-02-17T10:46:32.847" v="43"/>
          <ac:spMkLst>
            <pc:docMk/>
            <pc:sldMk cId="3534043106" sldId="2076136071"/>
            <ac:spMk id="669" creationId="{EAA14D20-1D28-4024-A20B-F57F6FC98E7A}"/>
          </ac:spMkLst>
        </pc:spChg>
        <pc:spChg chg="mod">
          <ac:chgData name="Roger Halbheer" userId="a256a7e3-d8e1-4cbe-a365-586ae11378d1" providerId="ADAL" clId="{FC5DC06E-B9A1-4220-93B5-A1BD01C4D7F0}" dt="2022-02-17T10:46:32.847" v="43"/>
          <ac:spMkLst>
            <pc:docMk/>
            <pc:sldMk cId="3534043106" sldId="2076136071"/>
            <ac:spMk id="671" creationId="{C23E7264-CD18-4562-9E24-01CD860AF412}"/>
          </ac:spMkLst>
        </pc:spChg>
        <pc:spChg chg="add mod">
          <ac:chgData name="Roger Halbheer" userId="a256a7e3-d8e1-4cbe-a365-586ae11378d1" providerId="ADAL" clId="{FC5DC06E-B9A1-4220-93B5-A1BD01C4D7F0}" dt="2022-02-17T10:46:32.847" v="43"/>
          <ac:spMkLst>
            <pc:docMk/>
            <pc:sldMk cId="3534043106" sldId="2076136071"/>
            <ac:spMk id="673" creationId="{07FF4EE6-16C9-4AC5-B261-F3AA07727C8B}"/>
          </ac:spMkLst>
        </pc:spChg>
        <pc:spChg chg="add mod">
          <ac:chgData name="Roger Halbheer" userId="a256a7e3-d8e1-4cbe-a365-586ae11378d1" providerId="ADAL" clId="{FC5DC06E-B9A1-4220-93B5-A1BD01C4D7F0}" dt="2022-02-17T10:46:32.847" v="43"/>
          <ac:spMkLst>
            <pc:docMk/>
            <pc:sldMk cId="3534043106" sldId="2076136071"/>
            <ac:spMk id="674" creationId="{81915898-A4BA-4DB8-B5D8-852D54F5470D}"/>
          </ac:spMkLst>
        </pc:spChg>
        <pc:spChg chg="add mod">
          <ac:chgData name="Roger Halbheer" userId="a256a7e3-d8e1-4cbe-a365-586ae11378d1" providerId="ADAL" clId="{FC5DC06E-B9A1-4220-93B5-A1BD01C4D7F0}" dt="2022-02-17T10:46:32.847" v="43"/>
          <ac:spMkLst>
            <pc:docMk/>
            <pc:sldMk cId="3534043106" sldId="2076136071"/>
            <ac:spMk id="675" creationId="{381070C7-5503-4EFB-B005-52720850F2FD}"/>
          </ac:spMkLst>
        </pc:spChg>
        <pc:spChg chg="add mod">
          <ac:chgData name="Roger Halbheer" userId="a256a7e3-d8e1-4cbe-a365-586ae11378d1" providerId="ADAL" clId="{FC5DC06E-B9A1-4220-93B5-A1BD01C4D7F0}" dt="2022-02-17T10:46:32.847" v="43"/>
          <ac:spMkLst>
            <pc:docMk/>
            <pc:sldMk cId="3534043106" sldId="2076136071"/>
            <ac:spMk id="676" creationId="{C5A996F2-6F13-436C-A2D8-891C8B906876}"/>
          </ac:spMkLst>
        </pc:spChg>
        <pc:grpChg chg="add del mod">
          <ac:chgData name="Roger Halbheer" userId="a256a7e3-d8e1-4cbe-a365-586ae11378d1" providerId="ADAL" clId="{FC5DC06E-B9A1-4220-93B5-A1BD01C4D7F0}" dt="2022-02-17T10:46:32.644" v="42"/>
          <ac:grpSpMkLst>
            <pc:docMk/>
            <pc:sldMk cId="3534043106" sldId="2076136071"/>
            <ac:grpSpMk id="171" creationId="{7FA79DA3-5AFD-4AE8-93D7-B5A75E09767D}"/>
          </ac:grpSpMkLst>
        </pc:grpChg>
        <pc:grpChg chg="del">
          <ac:chgData name="Roger Halbheer" userId="a256a7e3-d8e1-4cbe-a365-586ae11378d1" providerId="ADAL" clId="{FC5DC06E-B9A1-4220-93B5-A1BD01C4D7F0}" dt="2022-02-17T10:46:16.894" v="40" actId="478"/>
          <ac:grpSpMkLst>
            <pc:docMk/>
            <pc:sldMk cId="3534043106" sldId="2076136071"/>
            <ac:grpSpMk id="173" creationId="{B1A1A1E2-A327-458B-A6D7-2837D8524115}"/>
          </ac:grpSpMkLst>
        </pc:grpChg>
        <pc:grpChg chg="mod">
          <ac:chgData name="Roger Halbheer" userId="a256a7e3-d8e1-4cbe-a365-586ae11378d1" providerId="ADAL" clId="{FC5DC06E-B9A1-4220-93B5-A1BD01C4D7F0}" dt="2022-02-17T10:46:29.062" v="41"/>
          <ac:grpSpMkLst>
            <pc:docMk/>
            <pc:sldMk cId="3534043106" sldId="2076136071"/>
            <ac:grpSpMk id="177" creationId="{B4CE6CB7-0F1F-467E-B6FD-B994028D1A48}"/>
          </ac:grpSpMkLst>
        </pc:grpChg>
        <pc:grpChg chg="del">
          <ac:chgData name="Roger Halbheer" userId="a256a7e3-d8e1-4cbe-a365-586ae11378d1" providerId="ADAL" clId="{FC5DC06E-B9A1-4220-93B5-A1BD01C4D7F0}" dt="2022-02-17T10:46:16.894" v="40" actId="478"/>
          <ac:grpSpMkLst>
            <pc:docMk/>
            <pc:sldMk cId="3534043106" sldId="2076136071"/>
            <ac:grpSpMk id="186" creationId="{0449FE83-4F8C-4E69-80E5-85D83553E570}"/>
          </ac:grpSpMkLst>
        </pc:grpChg>
        <pc:grpChg chg="del">
          <ac:chgData name="Roger Halbheer" userId="a256a7e3-d8e1-4cbe-a365-586ae11378d1" providerId="ADAL" clId="{FC5DC06E-B9A1-4220-93B5-A1BD01C4D7F0}" dt="2022-02-17T10:46:16.894" v="40" actId="478"/>
          <ac:grpSpMkLst>
            <pc:docMk/>
            <pc:sldMk cId="3534043106" sldId="2076136071"/>
            <ac:grpSpMk id="195" creationId="{EF6FED05-474F-42C3-AA61-E8A35D843978}"/>
          </ac:grpSpMkLst>
        </pc:grpChg>
        <pc:grpChg chg="add del mod">
          <ac:chgData name="Roger Halbheer" userId="a256a7e3-d8e1-4cbe-a365-586ae11378d1" providerId="ADAL" clId="{FC5DC06E-B9A1-4220-93B5-A1BD01C4D7F0}" dt="2022-02-17T10:46:32.644" v="42"/>
          <ac:grpSpMkLst>
            <pc:docMk/>
            <pc:sldMk cId="3534043106" sldId="2076136071"/>
            <ac:grpSpMk id="203" creationId="{979D3225-EFDB-4D8C-AF5A-4D59E5B7A47D}"/>
          </ac:grpSpMkLst>
        </pc:grpChg>
        <pc:grpChg chg="mod">
          <ac:chgData name="Roger Halbheer" userId="a256a7e3-d8e1-4cbe-a365-586ae11378d1" providerId="ADAL" clId="{FC5DC06E-B9A1-4220-93B5-A1BD01C4D7F0}" dt="2022-02-17T10:46:29.062" v="41"/>
          <ac:grpSpMkLst>
            <pc:docMk/>
            <pc:sldMk cId="3534043106" sldId="2076136071"/>
            <ac:grpSpMk id="205" creationId="{C26CF4DD-D18E-4D14-B5F2-4E76B75CA1B6}"/>
          </ac:grpSpMkLst>
        </pc:grpChg>
        <pc:grpChg chg="mod">
          <ac:chgData name="Roger Halbheer" userId="a256a7e3-d8e1-4cbe-a365-586ae11378d1" providerId="ADAL" clId="{FC5DC06E-B9A1-4220-93B5-A1BD01C4D7F0}" dt="2022-02-17T10:46:29.062" v="41"/>
          <ac:grpSpMkLst>
            <pc:docMk/>
            <pc:sldMk cId="3534043106" sldId="2076136071"/>
            <ac:grpSpMk id="206" creationId="{5824BD7E-A2B1-4A65-8A07-40ECFDD180DD}"/>
          </ac:grpSpMkLst>
        </pc:grpChg>
        <pc:grpChg chg="add del mod">
          <ac:chgData name="Roger Halbheer" userId="a256a7e3-d8e1-4cbe-a365-586ae11378d1" providerId="ADAL" clId="{FC5DC06E-B9A1-4220-93B5-A1BD01C4D7F0}" dt="2022-02-17T10:46:32.644" v="42"/>
          <ac:grpSpMkLst>
            <pc:docMk/>
            <pc:sldMk cId="3534043106" sldId="2076136071"/>
            <ac:grpSpMk id="212" creationId="{287536F2-0C78-47D8-A001-992319E9B790}"/>
          </ac:grpSpMkLst>
        </pc:grpChg>
        <pc:grpChg chg="mod">
          <ac:chgData name="Roger Halbheer" userId="a256a7e3-d8e1-4cbe-a365-586ae11378d1" providerId="ADAL" clId="{FC5DC06E-B9A1-4220-93B5-A1BD01C4D7F0}" dt="2022-02-17T10:46:29.062" v="41"/>
          <ac:grpSpMkLst>
            <pc:docMk/>
            <pc:sldMk cId="3534043106" sldId="2076136071"/>
            <ac:grpSpMk id="214" creationId="{AB8BA9EE-5DDA-4539-AF61-3C3C5C6189CE}"/>
          </ac:grpSpMkLst>
        </pc:grpChg>
        <pc:grpChg chg="mod">
          <ac:chgData name="Roger Halbheer" userId="a256a7e3-d8e1-4cbe-a365-586ae11378d1" providerId="ADAL" clId="{FC5DC06E-B9A1-4220-93B5-A1BD01C4D7F0}" dt="2022-02-17T10:46:29.062" v="41"/>
          <ac:grpSpMkLst>
            <pc:docMk/>
            <pc:sldMk cId="3534043106" sldId="2076136071"/>
            <ac:grpSpMk id="216" creationId="{163BA7E4-9534-411D-820D-2943A67C2F15}"/>
          </ac:grpSpMkLst>
        </pc:grpChg>
        <pc:grpChg chg="del">
          <ac:chgData name="Roger Halbheer" userId="a256a7e3-d8e1-4cbe-a365-586ae11378d1" providerId="ADAL" clId="{FC5DC06E-B9A1-4220-93B5-A1BD01C4D7F0}" dt="2022-02-17T10:46:16.894" v="40" actId="478"/>
          <ac:grpSpMkLst>
            <pc:docMk/>
            <pc:sldMk cId="3534043106" sldId="2076136071"/>
            <ac:grpSpMk id="246" creationId="{70F9E98F-6FA3-4F8A-A4A1-823C3495BEA3}"/>
          </ac:grpSpMkLst>
        </pc:grpChg>
        <pc:grpChg chg="add del mod">
          <ac:chgData name="Roger Halbheer" userId="a256a7e3-d8e1-4cbe-a365-586ae11378d1" providerId="ADAL" clId="{FC5DC06E-B9A1-4220-93B5-A1BD01C4D7F0}" dt="2022-02-17T10:46:32.644" v="42"/>
          <ac:grpSpMkLst>
            <pc:docMk/>
            <pc:sldMk cId="3534043106" sldId="2076136071"/>
            <ac:grpSpMk id="253" creationId="{0C0E4E2A-9C20-40B1-867D-C04E097DDB7D}"/>
          </ac:grpSpMkLst>
        </pc:grpChg>
        <pc:grpChg chg="mod">
          <ac:chgData name="Roger Halbheer" userId="a256a7e3-d8e1-4cbe-a365-586ae11378d1" providerId="ADAL" clId="{FC5DC06E-B9A1-4220-93B5-A1BD01C4D7F0}" dt="2022-02-17T10:46:29.062" v="41"/>
          <ac:grpSpMkLst>
            <pc:docMk/>
            <pc:sldMk cId="3534043106" sldId="2076136071"/>
            <ac:grpSpMk id="254" creationId="{866E7509-B4F8-4F87-A113-93EB15E483CB}"/>
          </ac:grpSpMkLst>
        </pc:grpChg>
        <pc:grpChg chg="mod">
          <ac:chgData name="Roger Halbheer" userId="a256a7e3-d8e1-4cbe-a365-586ae11378d1" providerId="ADAL" clId="{FC5DC06E-B9A1-4220-93B5-A1BD01C4D7F0}" dt="2022-02-17T10:46:29.062" v="41"/>
          <ac:grpSpMkLst>
            <pc:docMk/>
            <pc:sldMk cId="3534043106" sldId="2076136071"/>
            <ac:grpSpMk id="257" creationId="{6CFEAA91-9BB9-4F3F-A2FF-40B07059EEBF}"/>
          </ac:grpSpMkLst>
        </pc:grpChg>
        <pc:grpChg chg="mod">
          <ac:chgData name="Roger Halbheer" userId="a256a7e3-d8e1-4cbe-a365-586ae11378d1" providerId="ADAL" clId="{FC5DC06E-B9A1-4220-93B5-A1BD01C4D7F0}" dt="2022-02-17T10:46:29.062" v="41"/>
          <ac:grpSpMkLst>
            <pc:docMk/>
            <pc:sldMk cId="3534043106" sldId="2076136071"/>
            <ac:grpSpMk id="258" creationId="{CA39702E-648E-4566-9B7B-060E3B7C8DD5}"/>
          </ac:grpSpMkLst>
        </pc:grpChg>
        <pc:grpChg chg="add del mod">
          <ac:chgData name="Roger Halbheer" userId="a256a7e3-d8e1-4cbe-a365-586ae11378d1" providerId="ADAL" clId="{FC5DC06E-B9A1-4220-93B5-A1BD01C4D7F0}" dt="2022-02-17T10:46:32.644" v="42"/>
          <ac:grpSpMkLst>
            <pc:docMk/>
            <pc:sldMk cId="3534043106" sldId="2076136071"/>
            <ac:grpSpMk id="268" creationId="{A161BD9A-6753-4EFD-AE9D-F09ECE0B4ED8}"/>
          </ac:grpSpMkLst>
        </pc:grpChg>
        <pc:grpChg chg="mod">
          <ac:chgData name="Roger Halbheer" userId="a256a7e3-d8e1-4cbe-a365-586ae11378d1" providerId="ADAL" clId="{FC5DC06E-B9A1-4220-93B5-A1BD01C4D7F0}" dt="2022-02-17T10:46:29.062" v="41"/>
          <ac:grpSpMkLst>
            <pc:docMk/>
            <pc:sldMk cId="3534043106" sldId="2076136071"/>
            <ac:grpSpMk id="270" creationId="{4656C2A8-AE08-4408-9723-6CCB3BC9D8CA}"/>
          </ac:grpSpMkLst>
        </pc:grpChg>
        <pc:grpChg chg="mod">
          <ac:chgData name="Roger Halbheer" userId="a256a7e3-d8e1-4cbe-a365-586ae11378d1" providerId="ADAL" clId="{FC5DC06E-B9A1-4220-93B5-A1BD01C4D7F0}" dt="2022-02-17T10:46:29.062" v="41"/>
          <ac:grpSpMkLst>
            <pc:docMk/>
            <pc:sldMk cId="3534043106" sldId="2076136071"/>
            <ac:grpSpMk id="271" creationId="{7AC6F3EB-729C-4A49-A8ED-8A35074A934D}"/>
          </ac:grpSpMkLst>
        </pc:grpChg>
        <pc:grpChg chg="add del mod">
          <ac:chgData name="Roger Halbheer" userId="a256a7e3-d8e1-4cbe-a365-586ae11378d1" providerId="ADAL" clId="{FC5DC06E-B9A1-4220-93B5-A1BD01C4D7F0}" dt="2022-02-17T10:46:32.644" v="42"/>
          <ac:grpSpMkLst>
            <pc:docMk/>
            <pc:sldMk cId="3534043106" sldId="2076136071"/>
            <ac:grpSpMk id="278" creationId="{95B61E17-4459-4557-AADA-D7292C03B977}"/>
          </ac:grpSpMkLst>
        </pc:grpChg>
        <pc:grpChg chg="add del mod">
          <ac:chgData name="Roger Halbheer" userId="a256a7e3-d8e1-4cbe-a365-586ae11378d1" providerId="ADAL" clId="{FC5DC06E-B9A1-4220-93B5-A1BD01C4D7F0}" dt="2022-02-17T10:46:32.644" v="42"/>
          <ac:grpSpMkLst>
            <pc:docMk/>
            <pc:sldMk cId="3534043106" sldId="2076136071"/>
            <ac:grpSpMk id="282" creationId="{DC3FFAC5-8109-43D5-AF9D-E3A40A8E7B65}"/>
          </ac:grpSpMkLst>
        </pc:grpChg>
        <pc:grpChg chg="mod">
          <ac:chgData name="Roger Halbheer" userId="a256a7e3-d8e1-4cbe-a365-586ae11378d1" providerId="ADAL" clId="{FC5DC06E-B9A1-4220-93B5-A1BD01C4D7F0}" dt="2022-02-17T10:46:29.062" v="41"/>
          <ac:grpSpMkLst>
            <pc:docMk/>
            <pc:sldMk cId="3534043106" sldId="2076136071"/>
            <ac:grpSpMk id="288" creationId="{EAE20D33-AC88-4879-AC5F-98658933C16C}"/>
          </ac:grpSpMkLst>
        </pc:grpChg>
        <pc:grpChg chg="del">
          <ac:chgData name="Roger Halbheer" userId="a256a7e3-d8e1-4cbe-a365-586ae11378d1" providerId="ADAL" clId="{FC5DC06E-B9A1-4220-93B5-A1BD01C4D7F0}" dt="2022-02-17T10:46:16.894" v="40" actId="478"/>
          <ac:grpSpMkLst>
            <pc:docMk/>
            <pc:sldMk cId="3534043106" sldId="2076136071"/>
            <ac:grpSpMk id="303" creationId="{3D4BF328-92A0-481D-91FF-B6666DE80045}"/>
          </ac:grpSpMkLst>
        </pc:grpChg>
        <pc:grpChg chg="del">
          <ac:chgData name="Roger Halbheer" userId="a256a7e3-d8e1-4cbe-a365-586ae11378d1" providerId="ADAL" clId="{FC5DC06E-B9A1-4220-93B5-A1BD01C4D7F0}" dt="2022-02-17T10:46:16.894" v="40" actId="478"/>
          <ac:grpSpMkLst>
            <pc:docMk/>
            <pc:sldMk cId="3534043106" sldId="2076136071"/>
            <ac:grpSpMk id="313" creationId="{E18C7AC5-F32F-4CEB-8D27-7EA925CCE60D}"/>
          </ac:grpSpMkLst>
        </pc:grpChg>
        <pc:grpChg chg="del">
          <ac:chgData name="Roger Halbheer" userId="a256a7e3-d8e1-4cbe-a365-586ae11378d1" providerId="ADAL" clId="{FC5DC06E-B9A1-4220-93B5-A1BD01C4D7F0}" dt="2022-02-17T10:46:16.894" v="40" actId="478"/>
          <ac:grpSpMkLst>
            <pc:docMk/>
            <pc:sldMk cId="3534043106" sldId="2076136071"/>
            <ac:grpSpMk id="317" creationId="{67B334FC-8C68-4A3C-BDA2-BE4FCA4DEE9D}"/>
          </ac:grpSpMkLst>
        </pc:grpChg>
        <pc:grpChg chg="del">
          <ac:chgData name="Roger Halbheer" userId="a256a7e3-d8e1-4cbe-a365-586ae11378d1" providerId="ADAL" clId="{FC5DC06E-B9A1-4220-93B5-A1BD01C4D7F0}" dt="2022-02-17T10:46:16.894" v="40" actId="478"/>
          <ac:grpSpMkLst>
            <pc:docMk/>
            <pc:sldMk cId="3534043106" sldId="2076136071"/>
            <ac:grpSpMk id="341" creationId="{9C387228-352F-49DB-817F-9BA16B41E936}"/>
          </ac:grpSpMkLst>
        </pc:grpChg>
        <pc:grpChg chg="del">
          <ac:chgData name="Roger Halbheer" userId="a256a7e3-d8e1-4cbe-a365-586ae11378d1" providerId="ADAL" clId="{FC5DC06E-B9A1-4220-93B5-A1BD01C4D7F0}" dt="2022-02-17T10:46:16.894" v="40" actId="478"/>
          <ac:grpSpMkLst>
            <pc:docMk/>
            <pc:sldMk cId="3534043106" sldId="2076136071"/>
            <ac:grpSpMk id="391" creationId="{5F291D35-E4D1-4A16-96A4-B5BBC4713D76}"/>
          </ac:grpSpMkLst>
        </pc:grpChg>
        <pc:grpChg chg="del">
          <ac:chgData name="Roger Halbheer" userId="a256a7e3-d8e1-4cbe-a365-586ae11378d1" providerId="ADAL" clId="{FC5DC06E-B9A1-4220-93B5-A1BD01C4D7F0}" dt="2022-02-17T10:46:16.894" v="40" actId="478"/>
          <ac:grpSpMkLst>
            <pc:docMk/>
            <pc:sldMk cId="3534043106" sldId="2076136071"/>
            <ac:grpSpMk id="398" creationId="{21C62615-38BF-471D-8BC6-EBB51FE73B85}"/>
          </ac:grpSpMkLst>
        </pc:grpChg>
        <pc:grpChg chg="del">
          <ac:chgData name="Roger Halbheer" userId="a256a7e3-d8e1-4cbe-a365-586ae11378d1" providerId="ADAL" clId="{FC5DC06E-B9A1-4220-93B5-A1BD01C4D7F0}" dt="2022-02-17T10:46:16.894" v="40" actId="478"/>
          <ac:grpSpMkLst>
            <pc:docMk/>
            <pc:sldMk cId="3534043106" sldId="2076136071"/>
            <ac:grpSpMk id="402" creationId="{D8FD7EE1-31DE-4B73-893E-8A8DD2AC1057}"/>
          </ac:grpSpMkLst>
        </pc:grpChg>
        <pc:grpChg chg="add del mod">
          <ac:chgData name="Roger Halbheer" userId="a256a7e3-d8e1-4cbe-a365-586ae11378d1" providerId="ADAL" clId="{FC5DC06E-B9A1-4220-93B5-A1BD01C4D7F0}" dt="2022-02-17T10:46:32.644" v="42"/>
          <ac:grpSpMkLst>
            <pc:docMk/>
            <pc:sldMk cId="3534043106" sldId="2076136071"/>
            <ac:grpSpMk id="430" creationId="{CB391406-50A9-4D3C-91ED-D6555F33EC5F}"/>
          </ac:grpSpMkLst>
        </pc:grpChg>
        <pc:grpChg chg="mod">
          <ac:chgData name="Roger Halbheer" userId="a256a7e3-d8e1-4cbe-a365-586ae11378d1" providerId="ADAL" clId="{FC5DC06E-B9A1-4220-93B5-A1BD01C4D7F0}" dt="2022-02-17T10:46:29.062" v="41"/>
          <ac:grpSpMkLst>
            <pc:docMk/>
            <pc:sldMk cId="3534043106" sldId="2076136071"/>
            <ac:grpSpMk id="431" creationId="{0C6FB70D-C5D4-45B5-A62A-DA5C69B13C8E}"/>
          </ac:grpSpMkLst>
        </pc:grpChg>
        <pc:grpChg chg="mod">
          <ac:chgData name="Roger Halbheer" userId="a256a7e3-d8e1-4cbe-a365-586ae11378d1" providerId="ADAL" clId="{FC5DC06E-B9A1-4220-93B5-A1BD01C4D7F0}" dt="2022-02-17T10:46:29.062" v="41"/>
          <ac:grpSpMkLst>
            <pc:docMk/>
            <pc:sldMk cId="3534043106" sldId="2076136071"/>
            <ac:grpSpMk id="432" creationId="{480A2D39-83F8-4249-A85E-2621F47DB56A}"/>
          </ac:grpSpMkLst>
        </pc:grpChg>
        <pc:grpChg chg="mod">
          <ac:chgData name="Roger Halbheer" userId="a256a7e3-d8e1-4cbe-a365-586ae11378d1" providerId="ADAL" clId="{FC5DC06E-B9A1-4220-93B5-A1BD01C4D7F0}" dt="2022-02-17T10:46:29.062" v="41"/>
          <ac:grpSpMkLst>
            <pc:docMk/>
            <pc:sldMk cId="3534043106" sldId="2076136071"/>
            <ac:grpSpMk id="433" creationId="{FCC2518C-DC0E-4109-8619-AC559BB18C57}"/>
          </ac:grpSpMkLst>
        </pc:grpChg>
        <pc:grpChg chg="mod">
          <ac:chgData name="Roger Halbheer" userId="a256a7e3-d8e1-4cbe-a365-586ae11378d1" providerId="ADAL" clId="{FC5DC06E-B9A1-4220-93B5-A1BD01C4D7F0}" dt="2022-02-17T10:46:29.062" v="41"/>
          <ac:grpSpMkLst>
            <pc:docMk/>
            <pc:sldMk cId="3534043106" sldId="2076136071"/>
            <ac:grpSpMk id="434" creationId="{584E230C-4862-46CB-AA42-14F89144DA5D}"/>
          </ac:grpSpMkLst>
        </pc:grpChg>
        <pc:grpChg chg="mod">
          <ac:chgData name="Roger Halbheer" userId="a256a7e3-d8e1-4cbe-a365-586ae11378d1" providerId="ADAL" clId="{FC5DC06E-B9A1-4220-93B5-A1BD01C4D7F0}" dt="2022-02-17T10:46:29.062" v="41"/>
          <ac:grpSpMkLst>
            <pc:docMk/>
            <pc:sldMk cId="3534043106" sldId="2076136071"/>
            <ac:grpSpMk id="435" creationId="{4A9BA706-C2AE-4A1D-9405-DC6965C1896A}"/>
          </ac:grpSpMkLst>
        </pc:grpChg>
        <pc:grpChg chg="mod">
          <ac:chgData name="Roger Halbheer" userId="a256a7e3-d8e1-4cbe-a365-586ae11378d1" providerId="ADAL" clId="{FC5DC06E-B9A1-4220-93B5-A1BD01C4D7F0}" dt="2022-02-17T10:46:29.062" v="41"/>
          <ac:grpSpMkLst>
            <pc:docMk/>
            <pc:sldMk cId="3534043106" sldId="2076136071"/>
            <ac:grpSpMk id="436" creationId="{B24A5AD0-D06E-4B09-9A5B-996AAD4859FB}"/>
          </ac:grpSpMkLst>
        </pc:grpChg>
        <pc:grpChg chg="mod">
          <ac:chgData name="Roger Halbheer" userId="a256a7e3-d8e1-4cbe-a365-586ae11378d1" providerId="ADAL" clId="{FC5DC06E-B9A1-4220-93B5-A1BD01C4D7F0}" dt="2022-02-17T10:46:29.062" v="41"/>
          <ac:grpSpMkLst>
            <pc:docMk/>
            <pc:sldMk cId="3534043106" sldId="2076136071"/>
            <ac:grpSpMk id="441" creationId="{E1B3C4A6-320A-4F31-9772-26FBA46B8B4A}"/>
          </ac:grpSpMkLst>
        </pc:grpChg>
        <pc:grpChg chg="mod">
          <ac:chgData name="Roger Halbheer" userId="a256a7e3-d8e1-4cbe-a365-586ae11378d1" providerId="ADAL" clId="{FC5DC06E-B9A1-4220-93B5-A1BD01C4D7F0}" dt="2022-02-17T10:46:29.062" v="41"/>
          <ac:grpSpMkLst>
            <pc:docMk/>
            <pc:sldMk cId="3534043106" sldId="2076136071"/>
            <ac:grpSpMk id="447" creationId="{CD562835-CE57-4754-B375-99EA93BD6517}"/>
          </ac:grpSpMkLst>
        </pc:grpChg>
        <pc:grpChg chg="mod">
          <ac:chgData name="Roger Halbheer" userId="a256a7e3-d8e1-4cbe-a365-586ae11378d1" providerId="ADAL" clId="{FC5DC06E-B9A1-4220-93B5-A1BD01C4D7F0}" dt="2022-02-17T10:46:29.062" v="41"/>
          <ac:grpSpMkLst>
            <pc:docMk/>
            <pc:sldMk cId="3534043106" sldId="2076136071"/>
            <ac:grpSpMk id="459" creationId="{5B6AAC64-5089-4487-AE95-A37806BA1744}"/>
          </ac:grpSpMkLst>
        </pc:grpChg>
        <pc:grpChg chg="mod">
          <ac:chgData name="Roger Halbheer" userId="a256a7e3-d8e1-4cbe-a365-586ae11378d1" providerId="ADAL" clId="{FC5DC06E-B9A1-4220-93B5-A1BD01C4D7F0}" dt="2022-02-17T10:46:29.062" v="41"/>
          <ac:grpSpMkLst>
            <pc:docMk/>
            <pc:sldMk cId="3534043106" sldId="2076136071"/>
            <ac:grpSpMk id="465" creationId="{27289AA7-8C84-4CD2-8F31-9A2A72FC55E5}"/>
          </ac:grpSpMkLst>
        </pc:grpChg>
        <pc:grpChg chg="mod">
          <ac:chgData name="Roger Halbheer" userId="a256a7e3-d8e1-4cbe-a365-586ae11378d1" providerId="ADAL" clId="{FC5DC06E-B9A1-4220-93B5-A1BD01C4D7F0}" dt="2022-02-17T10:46:29.062" v="41"/>
          <ac:grpSpMkLst>
            <pc:docMk/>
            <pc:sldMk cId="3534043106" sldId="2076136071"/>
            <ac:grpSpMk id="467" creationId="{657EF0F9-8D68-477A-8C8D-F7665015A955}"/>
          </ac:grpSpMkLst>
        </pc:grpChg>
        <pc:grpChg chg="add del mod">
          <ac:chgData name="Roger Halbheer" userId="a256a7e3-d8e1-4cbe-a365-586ae11378d1" providerId="ADAL" clId="{FC5DC06E-B9A1-4220-93B5-A1BD01C4D7F0}" dt="2022-02-17T10:46:32.644" v="42"/>
          <ac:grpSpMkLst>
            <pc:docMk/>
            <pc:sldMk cId="3534043106" sldId="2076136071"/>
            <ac:grpSpMk id="473" creationId="{9E989FFA-BCA2-4E5C-8C07-6EC0CDF6204A}"/>
          </ac:grpSpMkLst>
        </pc:grpChg>
        <pc:grpChg chg="mod">
          <ac:chgData name="Roger Halbheer" userId="a256a7e3-d8e1-4cbe-a365-586ae11378d1" providerId="ADAL" clId="{FC5DC06E-B9A1-4220-93B5-A1BD01C4D7F0}" dt="2022-02-17T10:46:29.062" v="41"/>
          <ac:grpSpMkLst>
            <pc:docMk/>
            <pc:sldMk cId="3534043106" sldId="2076136071"/>
            <ac:grpSpMk id="475" creationId="{88FF867E-7C75-4D34-A7A9-8007855645E9}"/>
          </ac:grpSpMkLst>
        </pc:grpChg>
        <pc:grpChg chg="mod">
          <ac:chgData name="Roger Halbheer" userId="a256a7e3-d8e1-4cbe-a365-586ae11378d1" providerId="ADAL" clId="{FC5DC06E-B9A1-4220-93B5-A1BD01C4D7F0}" dt="2022-02-17T10:46:29.062" v="41"/>
          <ac:grpSpMkLst>
            <pc:docMk/>
            <pc:sldMk cId="3534043106" sldId="2076136071"/>
            <ac:grpSpMk id="477" creationId="{0A96492C-3F13-4A3A-9250-B8166454DED7}"/>
          </ac:grpSpMkLst>
        </pc:grpChg>
        <pc:grpChg chg="add del mod">
          <ac:chgData name="Roger Halbheer" userId="a256a7e3-d8e1-4cbe-a365-586ae11378d1" providerId="ADAL" clId="{FC5DC06E-B9A1-4220-93B5-A1BD01C4D7F0}" dt="2022-02-17T10:46:32.644" v="42"/>
          <ac:grpSpMkLst>
            <pc:docMk/>
            <pc:sldMk cId="3534043106" sldId="2076136071"/>
            <ac:grpSpMk id="480" creationId="{8D340B84-866A-4F22-82DB-3DA3BEB9A2AA}"/>
          </ac:grpSpMkLst>
        </pc:grpChg>
        <pc:grpChg chg="add del mod">
          <ac:chgData name="Roger Halbheer" userId="a256a7e3-d8e1-4cbe-a365-586ae11378d1" providerId="ADAL" clId="{FC5DC06E-B9A1-4220-93B5-A1BD01C4D7F0}" dt="2022-02-17T10:46:32.644" v="42"/>
          <ac:grpSpMkLst>
            <pc:docMk/>
            <pc:sldMk cId="3534043106" sldId="2076136071"/>
            <ac:grpSpMk id="484" creationId="{B50CFD9A-E472-4AE7-AD92-36CBFB1A100C}"/>
          </ac:grpSpMkLst>
        </pc:grpChg>
        <pc:grpChg chg="mod">
          <ac:chgData name="Roger Halbheer" userId="a256a7e3-d8e1-4cbe-a365-586ae11378d1" providerId="ADAL" clId="{FC5DC06E-B9A1-4220-93B5-A1BD01C4D7F0}" dt="2022-02-17T10:46:29.062" v="41"/>
          <ac:grpSpMkLst>
            <pc:docMk/>
            <pc:sldMk cId="3534043106" sldId="2076136071"/>
            <ac:grpSpMk id="487" creationId="{0C11A868-863C-4A34-8EB7-1E1586F51AA8}"/>
          </ac:grpSpMkLst>
        </pc:grpChg>
        <pc:grpChg chg="add del mod">
          <ac:chgData name="Roger Halbheer" userId="a256a7e3-d8e1-4cbe-a365-586ae11378d1" providerId="ADAL" clId="{FC5DC06E-B9A1-4220-93B5-A1BD01C4D7F0}" dt="2022-02-17T10:46:32.644" v="42"/>
          <ac:grpSpMkLst>
            <pc:docMk/>
            <pc:sldMk cId="3534043106" sldId="2076136071"/>
            <ac:grpSpMk id="498" creationId="{C186E4C5-3B82-4FA5-A518-AC1A5E389FA2}"/>
          </ac:grpSpMkLst>
        </pc:grpChg>
        <pc:grpChg chg="add mod">
          <ac:chgData name="Roger Halbheer" userId="a256a7e3-d8e1-4cbe-a365-586ae11378d1" providerId="ADAL" clId="{FC5DC06E-B9A1-4220-93B5-A1BD01C4D7F0}" dt="2022-02-17T10:46:32.847" v="43"/>
          <ac:grpSpMkLst>
            <pc:docMk/>
            <pc:sldMk cId="3534043106" sldId="2076136071"/>
            <ac:grpSpMk id="507" creationId="{22482FEF-C1F3-4AC7-816E-30455B86572A}"/>
          </ac:grpSpMkLst>
        </pc:grpChg>
        <pc:grpChg chg="mod">
          <ac:chgData name="Roger Halbheer" userId="a256a7e3-d8e1-4cbe-a365-586ae11378d1" providerId="ADAL" clId="{FC5DC06E-B9A1-4220-93B5-A1BD01C4D7F0}" dt="2022-02-17T10:46:32.847" v="43"/>
          <ac:grpSpMkLst>
            <pc:docMk/>
            <pc:sldMk cId="3534043106" sldId="2076136071"/>
            <ac:grpSpMk id="509" creationId="{C7A756BB-3C65-4E19-98A6-58DBA9F63C6F}"/>
          </ac:grpSpMkLst>
        </pc:grpChg>
        <pc:grpChg chg="add mod">
          <ac:chgData name="Roger Halbheer" userId="a256a7e3-d8e1-4cbe-a365-586ae11378d1" providerId="ADAL" clId="{FC5DC06E-B9A1-4220-93B5-A1BD01C4D7F0}" dt="2022-02-17T10:46:32.847" v="43"/>
          <ac:grpSpMkLst>
            <pc:docMk/>
            <pc:sldMk cId="3534043106" sldId="2076136071"/>
            <ac:grpSpMk id="518" creationId="{181F2504-F544-43EC-A233-3F0D5B5E120D}"/>
          </ac:grpSpMkLst>
        </pc:grpChg>
        <pc:grpChg chg="mod">
          <ac:chgData name="Roger Halbheer" userId="a256a7e3-d8e1-4cbe-a365-586ae11378d1" providerId="ADAL" clId="{FC5DC06E-B9A1-4220-93B5-A1BD01C4D7F0}" dt="2022-02-17T10:46:32.847" v="43"/>
          <ac:grpSpMkLst>
            <pc:docMk/>
            <pc:sldMk cId="3534043106" sldId="2076136071"/>
            <ac:grpSpMk id="520" creationId="{14336118-E1F8-4E46-9360-8070563F391A}"/>
          </ac:grpSpMkLst>
        </pc:grpChg>
        <pc:grpChg chg="mod">
          <ac:chgData name="Roger Halbheer" userId="a256a7e3-d8e1-4cbe-a365-586ae11378d1" providerId="ADAL" clId="{FC5DC06E-B9A1-4220-93B5-A1BD01C4D7F0}" dt="2022-02-17T10:46:32.847" v="43"/>
          <ac:grpSpMkLst>
            <pc:docMk/>
            <pc:sldMk cId="3534043106" sldId="2076136071"/>
            <ac:grpSpMk id="521" creationId="{AA08FA55-092F-4EC5-97ED-776C66AC28BC}"/>
          </ac:grpSpMkLst>
        </pc:grpChg>
        <pc:grpChg chg="add mod">
          <ac:chgData name="Roger Halbheer" userId="a256a7e3-d8e1-4cbe-a365-586ae11378d1" providerId="ADAL" clId="{FC5DC06E-B9A1-4220-93B5-A1BD01C4D7F0}" dt="2022-02-17T10:46:32.847" v="43"/>
          <ac:grpSpMkLst>
            <pc:docMk/>
            <pc:sldMk cId="3534043106" sldId="2076136071"/>
            <ac:grpSpMk id="527" creationId="{DC38953F-CD8C-4899-B45C-F8BD6488FF9D}"/>
          </ac:grpSpMkLst>
        </pc:grpChg>
        <pc:grpChg chg="mod">
          <ac:chgData name="Roger Halbheer" userId="a256a7e3-d8e1-4cbe-a365-586ae11378d1" providerId="ADAL" clId="{FC5DC06E-B9A1-4220-93B5-A1BD01C4D7F0}" dt="2022-02-17T10:46:32.847" v="43"/>
          <ac:grpSpMkLst>
            <pc:docMk/>
            <pc:sldMk cId="3534043106" sldId="2076136071"/>
            <ac:grpSpMk id="529" creationId="{8D2D6B0E-FC48-4DAA-9E62-2D9E0A96A7BD}"/>
          </ac:grpSpMkLst>
        </pc:grpChg>
        <pc:grpChg chg="mod">
          <ac:chgData name="Roger Halbheer" userId="a256a7e3-d8e1-4cbe-a365-586ae11378d1" providerId="ADAL" clId="{FC5DC06E-B9A1-4220-93B5-A1BD01C4D7F0}" dt="2022-02-17T10:46:32.847" v="43"/>
          <ac:grpSpMkLst>
            <pc:docMk/>
            <pc:sldMk cId="3534043106" sldId="2076136071"/>
            <ac:grpSpMk id="530" creationId="{47CB67EA-7CE8-4751-9ACF-C77FD8752C14}"/>
          </ac:grpSpMkLst>
        </pc:grpChg>
        <pc:grpChg chg="add mod">
          <ac:chgData name="Roger Halbheer" userId="a256a7e3-d8e1-4cbe-a365-586ae11378d1" providerId="ADAL" clId="{FC5DC06E-B9A1-4220-93B5-A1BD01C4D7F0}" dt="2022-02-17T10:46:32.847" v="43"/>
          <ac:grpSpMkLst>
            <pc:docMk/>
            <pc:sldMk cId="3534043106" sldId="2076136071"/>
            <ac:grpSpMk id="547" creationId="{4AF1F2F7-FBA5-4096-99AF-D2F53FE7F464}"/>
          </ac:grpSpMkLst>
        </pc:grpChg>
        <pc:grpChg chg="mod">
          <ac:chgData name="Roger Halbheer" userId="a256a7e3-d8e1-4cbe-a365-586ae11378d1" providerId="ADAL" clId="{FC5DC06E-B9A1-4220-93B5-A1BD01C4D7F0}" dt="2022-02-17T10:46:32.847" v="43"/>
          <ac:grpSpMkLst>
            <pc:docMk/>
            <pc:sldMk cId="3534043106" sldId="2076136071"/>
            <ac:grpSpMk id="548" creationId="{D8EBD64E-8636-4C32-89D3-8FD54783DFE8}"/>
          </ac:grpSpMkLst>
        </pc:grpChg>
        <pc:grpChg chg="mod">
          <ac:chgData name="Roger Halbheer" userId="a256a7e3-d8e1-4cbe-a365-586ae11378d1" providerId="ADAL" clId="{FC5DC06E-B9A1-4220-93B5-A1BD01C4D7F0}" dt="2022-02-17T10:46:32.847" v="43"/>
          <ac:grpSpMkLst>
            <pc:docMk/>
            <pc:sldMk cId="3534043106" sldId="2076136071"/>
            <ac:grpSpMk id="551" creationId="{1D06B43E-F3A9-475D-90DD-32F96F8166D6}"/>
          </ac:grpSpMkLst>
        </pc:grpChg>
        <pc:grpChg chg="mod">
          <ac:chgData name="Roger Halbheer" userId="a256a7e3-d8e1-4cbe-a365-586ae11378d1" providerId="ADAL" clId="{FC5DC06E-B9A1-4220-93B5-A1BD01C4D7F0}" dt="2022-02-17T10:46:32.847" v="43"/>
          <ac:grpSpMkLst>
            <pc:docMk/>
            <pc:sldMk cId="3534043106" sldId="2076136071"/>
            <ac:grpSpMk id="552" creationId="{7A537539-A56E-4235-AB3E-DD81A0BE6454}"/>
          </ac:grpSpMkLst>
        </pc:grpChg>
        <pc:grpChg chg="add mod">
          <ac:chgData name="Roger Halbheer" userId="a256a7e3-d8e1-4cbe-a365-586ae11378d1" providerId="ADAL" clId="{FC5DC06E-B9A1-4220-93B5-A1BD01C4D7F0}" dt="2022-02-17T10:46:32.847" v="43"/>
          <ac:grpSpMkLst>
            <pc:docMk/>
            <pc:sldMk cId="3534043106" sldId="2076136071"/>
            <ac:grpSpMk id="558" creationId="{A8031616-E3A3-4A84-A7E9-4A955919E62C}"/>
          </ac:grpSpMkLst>
        </pc:grpChg>
        <pc:grpChg chg="mod">
          <ac:chgData name="Roger Halbheer" userId="a256a7e3-d8e1-4cbe-a365-586ae11378d1" providerId="ADAL" clId="{FC5DC06E-B9A1-4220-93B5-A1BD01C4D7F0}" dt="2022-02-17T10:46:32.847" v="43"/>
          <ac:grpSpMkLst>
            <pc:docMk/>
            <pc:sldMk cId="3534043106" sldId="2076136071"/>
            <ac:grpSpMk id="560" creationId="{1AACD3F8-1DE4-4DE5-A3F9-2D5B3E472643}"/>
          </ac:grpSpMkLst>
        </pc:grpChg>
        <pc:grpChg chg="mod">
          <ac:chgData name="Roger Halbheer" userId="a256a7e3-d8e1-4cbe-a365-586ae11378d1" providerId="ADAL" clId="{FC5DC06E-B9A1-4220-93B5-A1BD01C4D7F0}" dt="2022-02-17T10:46:32.847" v="43"/>
          <ac:grpSpMkLst>
            <pc:docMk/>
            <pc:sldMk cId="3534043106" sldId="2076136071"/>
            <ac:grpSpMk id="561" creationId="{C7DF5BC9-6C39-41A6-8E34-F2F5F0C51ED3}"/>
          </ac:grpSpMkLst>
        </pc:grpChg>
        <pc:grpChg chg="add mod">
          <ac:chgData name="Roger Halbheer" userId="a256a7e3-d8e1-4cbe-a365-586ae11378d1" providerId="ADAL" clId="{FC5DC06E-B9A1-4220-93B5-A1BD01C4D7F0}" dt="2022-02-17T10:46:32.847" v="43"/>
          <ac:grpSpMkLst>
            <pc:docMk/>
            <pc:sldMk cId="3534043106" sldId="2076136071"/>
            <ac:grpSpMk id="568" creationId="{2E2CF071-4BB6-4C9C-9F3E-3CFFA3D96FB2}"/>
          </ac:grpSpMkLst>
        </pc:grpChg>
        <pc:grpChg chg="add mod">
          <ac:chgData name="Roger Halbheer" userId="a256a7e3-d8e1-4cbe-a365-586ae11378d1" providerId="ADAL" clId="{FC5DC06E-B9A1-4220-93B5-A1BD01C4D7F0}" dt="2022-02-17T10:46:32.847" v="43"/>
          <ac:grpSpMkLst>
            <pc:docMk/>
            <pc:sldMk cId="3534043106" sldId="2076136071"/>
            <ac:grpSpMk id="572" creationId="{AF879244-B65B-4BA8-98E0-CC2809458622}"/>
          </ac:grpSpMkLst>
        </pc:grpChg>
        <pc:grpChg chg="mod">
          <ac:chgData name="Roger Halbheer" userId="a256a7e3-d8e1-4cbe-a365-586ae11378d1" providerId="ADAL" clId="{FC5DC06E-B9A1-4220-93B5-A1BD01C4D7F0}" dt="2022-02-17T10:46:32.847" v="43"/>
          <ac:grpSpMkLst>
            <pc:docMk/>
            <pc:sldMk cId="3534043106" sldId="2076136071"/>
            <ac:grpSpMk id="578" creationId="{6711BD6C-E08A-47E5-9DE8-55E55220338E}"/>
          </ac:grpSpMkLst>
        </pc:grpChg>
        <pc:grpChg chg="add mod">
          <ac:chgData name="Roger Halbheer" userId="a256a7e3-d8e1-4cbe-a365-586ae11378d1" providerId="ADAL" clId="{FC5DC06E-B9A1-4220-93B5-A1BD01C4D7F0}" dt="2022-02-17T10:46:32.847" v="43"/>
          <ac:grpSpMkLst>
            <pc:docMk/>
            <pc:sldMk cId="3534043106" sldId="2076136071"/>
            <ac:grpSpMk id="602" creationId="{25C7C021-E87D-449E-B02A-CC882E34DB1B}"/>
          </ac:grpSpMkLst>
        </pc:grpChg>
        <pc:grpChg chg="mod">
          <ac:chgData name="Roger Halbheer" userId="a256a7e3-d8e1-4cbe-a365-586ae11378d1" providerId="ADAL" clId="{FC5DC06E-B9A1-4220-93B5-A1BD01C4D7F0}" dt="2022-02-17T10:46:32.847" v="43"/>
          <ac:grpSpMkLst>
            <pc:docMk/>
            <pc:sldMk cId="3534043106" sldId="2076136071"/>
            <ac:grpSpMk id="603" creationId="{00BBCD3C-C46E-4B48-A78F-3DBC57DC88B9}"/>
          </ac:grpSpMkLst>
        </pc:grpChg>
        <pc:grpChg chg="mod">
          <ac:chgData name="Roger Halbheer" userId="a256a7e3-d8e1-4cbe-a365-586ae11378d1" providerId="ADAL" clId="{FC5DC06E-B9A1-4220-93B5-A1BD01C4D7F0}" dt="2022-02-17T10:46:32.847" v="43"/>
          <ac:grpSpMkLst>
            <pc:docMk/>
            <pc:sldMk cId="3534043106" sldId="2076136071"/>
            <ac:grpSpMk id="604" creationId="{EE8C42D8-32A0-470E-B5FD-197500FB9375}"/>
          </ac:grpSpMkLst>
        </pc:grpChg>
        <pc:grpChg chg="mod">
          <ac:chgData name="Roger Halbheer" userId="a256a7e3-d8e1-4cbe-a365-586ae11378d1" providerId="ADAL" clId="{FC5DC06E-B9A1-4220-93B5-A1BD01C4D7F0}" dt="2022-02-17T10:46:32.847" v="43"/>
          <ac:grpSpMkLst>
            <pc:docMk/>
            <pc:sldMk cId="3534043106" sldId="2076136071"/>
            <ac:grpSpMk id="605" creationId="{3AB5DD96-C13D-4B72-BECA-548C2D48AD8F}"/>
          </ac:grpSpMkLst>
        </pc:grpChg>
        <pc:grpChg chg="mod">
          <ac:chgData name="Roger Halbheer" userId="a256a7e3-d8e1-4cbe-a365-586ae11378d1" providerId="ADAL" clId="{FC5DC06E-B9A1-4220-93B5-A1BD01C4D7F0}" dt="2022-02-17T10:46:32.847" v="43"/>
          <ac:grpSpMkLst>
            <pc:docMk/>
            <pc:sldMk cId="3534043106" sldId="2076136071"/>
            <ac:grpSpMk id="606" creationId="{8EE53936-5DE6-4E79-83BE-7783202C8215}"/>
          </ac:grpSpMkLst>
        </pc:grpChg>
        <pc:grpChg chg="mod">
          <ac:chgData name="Roger Halbheer" userId="a256a7e3-d8e1-4cbe-a365-586ae11378d1" providerId="ADAL" clId="{FC5DC06E-B9A1-4220-93B5-A1BD01C4D7F0}" dt="2022-02-17T10:46:32.847" v="43"/>
          <ac:grpSpMkLst>
            <pc:docMk/>
            <pc:sldMk cId="3534043106" sldId="2076136071"/>
            <ac:grpSpMk id="607" creationId="{9391AC67-9005-4A5B-A6F5-82700E5F33B5}"/>
          </ac:grpSpMkLst>
        </pc:grpChg>
        <pc:grpChg chg="mod">
          <ac:chgData name="Roger Halbheer" userId="a256a7e3-d8e1-4cbe-a365-586ae11378d1" providerId="ADAL" clId="{FC5DC06E-B9A1-4220-93B5-A1BD01C4D7F0}" dt="2022-02-17T10:46:32.847" v="43"/>
          <ac:grpSpMkLst>
            <pc:docMk/>
            <pc:sldMk cId="3534043106" sldId="2076136071"/>
            <ac:grpSpMk id="608" creationId="{0F105EBB-51B0-4485-924F-E3E9B2607F2B}"/>
          </ac:grpSpMkLst>
        </pc:grpChg>
        <pc:grpChg chg="mod">
          <ac:chgData name="Roger Halbheer" userId="a256a7e3-d8e1-4cbe-a365-586ae11378d1" providerId="ADAL" clId="{FC5DC06E-B9A1-4220-93B5-A1BD01C4D7F0}" dt="2022-02-17T10:46:32.847" v="43"/>
          <ac:grpSpMkLst>
            <pc:docMk/>
            <pc:sldMk cId="3534043106" sldId="2076136071"/>
            <ac:grpSpMk id="613" creationId="{29213DAE-4BD9-473D-92DE-64B6265B977F}"/>
          </ac:grpSpMkLst>
        </pc:grpChg>
        <pc:grpChg chg="mod">
          <ac:chgData name="Roger Halbheer" userId="a256a7e3-d8e1-4cbe-a365-586ae11378d1" providerId="ADAL" clId="{FC5DC06E-B9A1-4220-93B5-A1BD01C4D7F0}" dt="2022-02-17T10:46:32.847" v="43"/>
          <ac:grpSpMkLst>
            <pc:docMk/>
            <pc:sldMk cId="3534043106" sldId="2076136071"/>
            <ac:grpSpMk id="619" creationId="{3B4AEBF3-E501-4EAF-9323-21C3B5B66A16}"/>
          </ac:grpSpMkLst>
        </pc:grpChg>
        <pc:grpChg chg="mod">
          <ac:chgData name="Roger Halbheer" userId="a256a7e3-d8e1-4cbe-a365-586ae11378d1" providerId="ADAL" clId="{FC5DC06E-B9A1-4220-93B5-A1BD01C4D7F0}" dt="2022-02-17T10:46:32.847" v="43"/>
          <ac:grpSpMkLst>
            <pc:docMk/>
            <pc:sldMk cId="3534043106" sldId="2076136071"/>
            <ac:grpSpMk id="631" creationId="{C51D9A29-8D07-411A-AF93-B2A047A2552E}"/>
          </ac:grpSpMkLst>
        </pc:grpChg>
        <pc:grpChg chg="mod">
          <ac:chgData name="Roger Halbheer" userId="a256a7e3-d8e1-4cbe-a365-586ae11378d1" providerId="ADAL" clId="{FC5DC06E-B9A1-4220-93B5-A1BD01C4D7F0}" dt="2022-02-17T10:46:32.847" v="43"/>
          <ac:grpSpMkLst>
            <pc:docMk/>
            <pc:sldMk cId="3534043106" sldId="2076136071"/>
            <ac:grpSpMk id="637" creationId="{25A2DE1D-10A3-4ABB-A470-7D454B0F5ABA}"/>
          </ac:grpSpMkLst>
        </pc:grpChg>
        <pc:grpChg chg="mod">
          <ac:chgData name="Roger Halbheer" userId="a256a7e3-d8e1-4cbe-a365-586ae11378d1" providerId="ADAL" clId="{FC5DC06E-B9A1-4220-93B5-A1BD01C4D7F0}" dt="2022-02-17T10:46:32.847" v="43"/>
          <ac:grpSpMkLst>
            <pc:docMk/>
            <pc:sldMk cId="3534043106" sldId="2076136071"/>
            <ac:grpSpMk id="639" creationId="{FC8ABBDC-5B1B-4A4A-946D-A6CB82AA52EA}"/>
          </ac:grpSpMkLst>
        </pc:grpChg>
        <pc:grpChg chg="add mod">
          <ac:chgData name="Roger Halbheer" userId="a256a7e3-d8e1-4cbe-a365-586ae11378d1" providerId="ADAL" clId="{FC5DC06E-B9A1-4220-93B5-A1BD01C4D7F0}" dt="2022-02-17T10:46:32.847" v="43"/>
          <ac:grpSpMkLst>
            <pc:docMk/>
            <pc:sldMk cId="3534043106" sldId="2076136071"/>
            <ac:grpSpMk id="645" creationId="{6A9A2667-2373-4136-A299-B8E24D56394E}"/>
          </ac:grpSpMkLst>
        </pc:grpChg>
        <pc:grpChg chg="mod">
          <ac:chgData name="Roger Halbheer" userId="a256a7e3-d8e1-4cbe-a365-586ae11378d1" providerId="ADAL" clId="{FC5DC06E-B9A1-4220-93B5-A1BD01C4D7F0}" dt="2022-02-17T10:46:32.847" v="43"/>
          <ac:grpSpMkLst>
            <pc:docMk/>
            <pc:sldMk cId="3534043106" sldId="2076136071"/>
            <ac:grpSpMk id="647" creationId="{C7CDC538-47AF-46BA-8173-36E1B728FDC0}"/>
          </ac:grpSpMkLst>
        </pc:grpChg>
        <pc:grpChg chg="mod">
          <ac:chgData name="Roger Halbheer" userId="a256a7e3-d8e1-4cbe-a365-586ae11378d1" providerId="ADAL" clId="{FC5DC06E-B9A1-4220-93B5-A1BD01C4D7F0}" dt="2022-02-17T10:46:32.847" v="43"/>
          <ac:grpSpMkLst>
            <pc:docMk/>
            <pc:sldMk cId="3534043106" sldId="2076136071"/>
            <ac:grpSpMk id="649" creationId="{3F40AD8D-02E8-444C-B056-EF3DA6D58EFE}"/>
          </ac:grpSpMkLst>
        </pc:grpChg>
        <pc:grpChg chg="add mod">
          <ac:chgData name="Roger Halbheer" userId="a256a7e3-d8e1-4cbe-a365-586ae11378d1" providerId="ADAL" clId="{FC5DC06E-B9A1-4220-93B5-A1BD01C4D7F0}" dt="2022-02-17T10:46:32.847" v="43"/>
          <ac:grpSpMkLst>
            <pc:docMk/>
            <pc:sldMk cId="3534043106" sldId="2076136071"/>
            <ac:grpSpMk id="652" creationId="{654E8B41-778F-418A-B2E5-11F63DD6BB97}"/>
          </ac:grpSpMkLst>
        </pc:grpChg>
        <pc:grpChg chg="add mod">
          <ac:chgData name="Roger Halbheer" userId="a256a7e3-d8e1-4cbe-a365-586ae11378d1" providerId="ADAL" clId="{FC5DC06E-B9A1-4220-93B5-A1BD01C4D7F0}" dt="2022-02-17T10:46:32.847" v="43"/>
          <ac:grpSpMkLst>
            <pc:docMk/>
            <pc:sldMk cId="3534043106" sldId="2076136071"/>
            <ac:grpSpMk id="656" creationId="{4FAB9527-C6B4-4825-8B0B-120E1701A250}"/>
          </ac:grpSpMkLst>
        </pc:grpChg>
        <pc:grpChg chg="mod">
          <ac:chgData name="Roger Halbheer" userId="a256a7e3-d8e1-4cbe-a365-586ae11378d1" providerId="ADAL" clId="{FC5DC06E-B9A1-4220-93B5-A1BD01C4D7F0}" dt="2022-02-17T10:46:32.847" v="43"/>
          <ac:grpSpMkLst>
            <pc:docMk/>
            <pc:sldMk cId="3534043106" sldId="2076136071"/>
            <ac:grpSpMk id="659" creationId="{5D21BAD3-D902-4D8D-A95D-6AFA2EA2CB20}"/>
          </ac:grpSpMkLst>
        </pc:grpChg>
        <pc:grpChg chg="add mod">
          <ac:chgData name="Roger Halbheer" userId="a256a7e3-d8e1-4cbe-a365-586ae11378d1" providerId="ADAL" clId="{FC5DC06E-B9A1-4220-93B5-A1BD01C4D7F0}" dt="2022-02-17T10:46:32.847" v="43"/>
          <ac:grpSpMkLst>
            <pc:docMk/>
            <pc:sldMk cId="3534043106" sldId="2076136071"/>
            <ac:grpSpMk id="670" creationId="{9583BE1E-BE26-43CD-A323-C54339E1BA5F}"/>
          </ac:grpSpMkLst>
        </pc:grpChg>
        <pc:picChg chg="del">
          <ac:chgData name="Roger Halbheer" userId="a256a7e3-d8e1-4cbe-a365-586ae11378d1" providerId="ADAL" clId="{FC5DC06E-B9A1-4220-93B5-A1BD01C4D7F0}" dt="2022-02-17T10:46:16.894" v="40" actId="478"/>
          <ac:picMkLst>
            <pc:docMk/>
            <pc:sldMk cId="3534043106" sldId="2076136071"/>
            <ac:picMk id="185" creationId="{C708FE09-D823-46F2-9815-83B90D93D8CE}"/>
          </ac:picMkLst>
        </pc:picChg>
        <pc:picChg chg="add del mod">
          <ac:chgData name="Roger Halbheer" userId="a256a7e3-d8e1-4cbe-a365-586ae11378d1" providerId="ADAL" clId="{FC5DC06E-B9A1-4220-93B5-A1BD01C4D7F0}" dt="2022-02-17T10:46:32.644" v="42"/>
          <ac:picMkLst>
            <pc:docMk/>
            <pc:sldMk cId="3534043106" sldId="2076136071"/>
            <ac:picMk id="202" creationId="{3724EADF-4053-43E4-A51F-E5F3B02A8624}"/>
          </ac:picMkLst>
        </pc:picChg>
        <pc:picChg chg="mod">
          <ac:chgData name="Roger Halbheer" userId="a256a7e3-d8e1-4cbe-a365-586ae11378d1" providerId="ADAL" clId="{FC5DC06E-B9A1-4220-93B5-A1BD01C4D7F0}" dt="2022-02-17T10:46:29.062" v="41"/>
          <ac:picMkLst>
            <pc:docMk/>
            <pc:sldMk cId="3534043106" sldId="2076136071"/>
            <ac:picMk id="204" creationId="{C9E59FD2-B5F6-4A90-80F7-B8435ECCD101}"/>
          </ac:picMkLst>
        </pc:picChg>
        <pc:picChg chg="mod">
          <ac:chgData name="Roger Halbheer" userId="a256a7e3-d8e1-4cbe-a365-586ae11378d1" providerId="ADAL" clId="{FC5DC06E-B9A1-4220-93B5-A1BD01C4D7F0}" dt="2022-02-17T10:46:29.062" v="41"/>
          <ac:picMkLst>
            <pc:docMk/>
            <pc:sldMk cId="3534043106" sldId="2076136071"/>
            <ac:picMk id="208" creationId="{3A76A431-00DB-4C9A-90D9-B3798D20E688}"/>
          </ac:picMkLst>
        </pc:picChg>
        <pc:picChg chg="mod">
          <ac:chgData name="Roger Halbheer" userId="a256a7e3-d8e1-4cbe-a365-586ae11378d1" providerId="ADAL" clId="{FC5DC06E-B9A1-4220-93B5-A1BD01C4D7F0}" dt="2022-02-17T10:46:29.062" v="41"/>
          <ac:picMkLst>
            <pc:docMk/>
            <pc:sldMk cId="3534043106" sldId="2076136071"/>
            <ac:picMk id="213" creationId="{7F09E678-44B7-4643-983A-6DB32D5562F4}"/>
          </ac:picMkLst>
        </pc:picChg>
        <pc:picChg chg="mod">
          <ac:chgData name="Roger Halbheer" userId="a256a7e3-d8e1-4cbe-a365-586ae11378d1" providerId="ADAL" clId="{FC5DC06E-B9A1-4220-93B5-A1BD01C4D7F0}" dt="2022-02-17T10:46:29.062" v="41"/>
          <ac:picMkLst>
            <pc:docMk/>
            <pc:sldMk cId="3534043106" sldId="2076136071"/>
            <ac:picMk id="218" creationId="{58636CF2-690D-4182-BD0D-EF817A2AEECE}"/>
          </ac:picMkLst>
        </pc:picChg>
        <pc:picChg chg="mod">
          <ac:chgData name="Roger Halbheer" userId="a256a7e3-d8e1-4cbe-a365-586ae11378d1" providerId="ADAL" clId="{FC5DC06E-B9A1-4220-93B5-A1BD01C4D7F0}" dt="2022-02-17T10:46:29.062" v="41"/>
          <ac:picMkLst>
            <pc:docMk/>
            <pc:sldMk cId="3534043106" sldId="2076136071"/>
            <ac:picMk id="256" creationId="{E91D355C-A0A0-4D0F-9834-AFA9FDEC3498}"/>
          </ac:picMkLst>
        </pc:picChg>
        <pc:picChg chg="mod">
          <ac:chgData name="Roger Halbheer" userId="a256a7e3-d8e1-4cbe-a365-586ae11378d1" providerId="ADAL" clId="{FC5DC06E-B9A1-4220-93B5-A1BD01C4D7F0}" dt="2022-02-17T10:46:29.062" v="41"/>
          <ac:picMkLst>
            <pc:docMk/>
            <pc:sldMk cId="3534043106" sldId="2076136071"/>
            <ac:picMk id="260" creationId="{55A145E9-4C75-44CF-A39E-051CBD576106}"/>
          </ac:picMkLst>
        </pc:picChg>
        <pc:picChg chg="mod">
          <ac:chgData name="Roger Halbheer" userId="a256a7e3-d8e1-4cbe-a365-586ae11378d1" providerId="ADAL" clId="{FC5DC06E-B9A1-4220-93B5-A1BD01C4D7F0}" dt="2022-02-17T10:46:29.062" v="41"/>
          <ac:picMkLst>
            <pc:docMk/>
            <pc:sldMk cId="3534043106" sldId="2076136071"/>
            <ac:picMk id="284" creationId="{53688C88-E407-44B1-962F-2EC690021D22}"/>
          </ac:picMkLst>
        </pc:picChg>
        <pc:picChg chg="mod">
          <ac:chgData name="Roger Halbheer" userId="a256a7e3-d8e1-4cbe-a365-586ae11378d1" providerId="ADAL" clId="{FC5DC06E-B9A1-4220-93B5-A1BD01C4D7F0}" dt="2022-02-17T10:46:29.062" v="41"/>
          <ac:picMkLst>
            <pc:docMk/>
            <pc:sldMk cId="3534043106" sldId="2076136071"/>
            <ac:picMk id="285" creationId="{4B9C83CF-E818-48B9-AD63-71DC8D35AF1A}"/>
          </ac:picMkLst>
        </pc:picChg>
        <pc:picChg chg="mod">
          <ac:chgData name="Roger Halbheer" userId="a256a7e3-d8e1-4cbe-a365-586ae11378d1" providerId="ADAL" clId="{FC5DC06E-B9A1-4220-93B5-A1BD01C4D7F0}" dt="2022-02-17T10:46:29.062" v="41"/>
          <ac:picMkLst>
            <pc:docMk/>
            <pc:sldMk cId="3534043106" sldId="2076136071"/>
            <ac:picMk id="286" creationId="{F4E68B34-7078-4F2C-98B1-7DC4578A75B5}"/>
          </ac:picMkLst>
        </pc:picChg>
        <pc:picChg chg="mod">
          <ac:chgData name="Roger Halbheer" userId="a256a7e3-d8e1-4cbe-a365-586ae11378d1" providerId="ADAL" clId="{FC5DC06E-B9A1-4220-93B5-A1BD01C4D7F0}" dt="2022-02-17T10:46:29.062" v="41"/>
          <ac:picMkLst>
            <pc:docMk/>
            <pc:sldMk cId="3534043106" sldId="2076136071"/>
            <ac:picMk id="287" creationId="{9E02CAE8-9D84-4883-897F-C3CBBF00861D}"/>
          </ac:picMkLst>
        </pc:picChg>
        <pc:picChg chg="mod">
          <ac:chgData name="Roger Halbheer" userId="a256a7e3-d8e1-4cbe-a365-586ae11378d1" providerId="ADAL" clId="{FC5DC06E-B9A1-4220-93B5-A1BD01C4D7F0}" dt="2022-02-17T10:46:29.062" v="41"/>
          <ac:picMkLst>
            <pc:docMk/>
            <pc:sldMk cId="3534043106" sldId="2076136071"/>
            <ac:picMk id="289" creationId="{D90A0345-8FBC-419B-AD95-AC2092C14D65}"/>
          </ac:picMkLst>
        </pc:picChg>
        <pc:picChg chg="mod">
          <ac:chgData name="Roger Halbheer" userId="a256a7e3-d8e1-4cbe-a365-586ae11378d1" providerId="ADAL" clId="{FC5DC06E-B9A1-4220-93B5-A1BD01C4D7F0}" dt="2022-02-17T10:46:29.062" v="41"/>
          <ac:picMkLst>
            <pc:docMk/>
            <pc:sldMk cId="3534043106" sldId="2076136071"/>
            <ac:picMk id="290" creationId="{DB2A0D65-77C5-4D8D-8046-33482319D3BF}"/>
          </ac:picMkLst>
        </pc:picChg>
        <pc:picChg chg="mod">
          <ac:chgData name="Roger Halbheer" userId="a256a7e3-d8e1-4cbe-a365-586ae11378d1" providerId="ADAL" clId="{FC5DC06E-B9A1-4220-93B5-A1BD01C4D7F0}" dt="2022-02-17T10:46:29.062" v="41"/>
          <ac:picMkLst>
            <pc:docMk/>
            <pc:sldMk cId="3534043106" sldId="2076136071"/>
            <ac:picMk id="291" creationId="{06EB70B3-510D-4B93-BD81-D209B3B154F1}"/>
          </ac:picMkLst>
        </pc:picChg>
        <pc:picChg chg="mod">
          <ac:chgData name="Roger Halbheer" userId="a256a7e3-d8e1-4cbe-a365-586ae11378d1" providerId="ADAL" clId="{FC5DC06E-B9A1-4220-93B5-A1BD01C4D7F0}" dt="2022-02-17T10:46:29.062" v="41"/>
          <ac:picMkLst>
            <pc:docMk/>
            <pc:sldMk cId="3534043106" sldId="2076136071"/>
            <ac:picMk id="292" creationId="{F83EE450-FA14-4849-8982-1153DB640D84}"/>
          </ac:picMkLst>
        </pc:picChg>
        <pc:picChg chg="del">
          <ac:chgData name="Roger Halbheer" userId="a256a7e3-d8e1-4cbe-a365-586ae11378d1" providerId="ADAL" clId="{FC5DC06E-B9A1-4220-93B5-A1BD01C4D7F0}" dt="2022-02-17T10:46:16.894" v="40" actId="478"/>
          <ac:picMkLst>
            <pc:docMk/>
            <pc:sldMk cId="3534043106" sldId="2076136071"/>
            <ac:picMk id="340" creationId="{AFF68161-3491-4A23-AFFF-2D47E9EBDE11}"/>
          </ac:picMkLst>
        </pc:picChg>
        <pc:picChg chg="del">
          <ac:chgData name="Roger Halbheer" userId="a256a7e3-d8e1-4cbe-a365-586ae11378d1" providerId="ADAL" clId="{FC5DC06E-B9A1-4220-93B5-A1BD01C4D7F0}" dt="2022-02-17T10:46:16.894" v="40" actId="478"/>
          <ac:picMkLst>
            <pc:docMk/>
            <pc:sldMk cId="3534043106" sldId="2076136071"/>
            <ac:picMk id="389" creationId="{2CEA920C-D9CD-45BF-A1F0-517539826C3D}"/>
          </ac:picMkLst>
        </pc:picChg>
        <pc:picChg chg="del">
          <ac:chgData name="Roger Halbheer" userId="a256a7e3-d8e1-4cbe-a365-586ae11378d1" providerId="ADAL" clId="{FC5DC06E-B9A1-4220-93B5-A1BD01C4D7F0}" dt="2022-02-17T10:46:16.894" v="40" actId="478"/>
          <ac:picMkLst>
            <pc:docMk/>
            <pc:sldMk cId="3534043106" sldId="2076136071"/>
            <ac:picMk id="390" creationId="{BE47229C-7C76-4958-8B07-8A0D0438DC3E}"/>
          </ac:picMkLst>
        </pc:picChg>
        <pc:picChg chg="add del mod">
          <ac:chgData name="Roger Halbheer" userId="a256a7e3-d8e1-4cbe-a365-586ae11378d1" providerId="ADAL" clId="{FC5DC06E-B9A1-4220-93B5-A1BD01C4D7F0}" dt="2022-02-17T10:46:32.644" v="42"/>
          <ac:picMkLst>
            <pc:docMk/>
            <pc:sldMk cId="3534043106" sldId="2076136071"/>
            <ac:picMk id="423" creationId="{4EF8E501-3FCF-4714-BAA1-01FFF6C1C2CD}"/>
          </ac:picMkLst>
        </pc:picChg>
        <pc:picChg chg="add del mod">
          <ac:chgData name="Roger Halbheer" userId="a256a7e3-d8e1-4cbe-a365-586ae11378d1" providerId="ADAL" clId="{FC5DC06E-B9A1-4220-93B5-A1BD01C4D7F0}" dt="2022-02-17T10:46:32.644" v="42"/>
          <ac:picMkLst>
            <pc:docMk/>
            <pc:sldMk cId="3534043106" sldId="2076136071"/>
            <ac:picMk id="424" creationId="{0D72BCDE-5B5E-4088-9E39-69DE70533181}"/>
          </ac:picMkLst>
        </pc:picChg>
        <pc:picChg chg="mod">
          <ac:chgData name="Roger Halbheer" userId="a256a7e3-d8e1-4cbe-a365-586ae11378d1" providerId="ADAL" clId="{FC5DC06E-B9A1-4220-93B5-A1BD01C4D7F0}" dt="2022-02-17T10:46:29.062" v="41"/>
          <ac:picMkLst>
            <pc:docMk/>
            <pc:sldMk cId="3534043106" sldId="2076136071"/>
            <ac:picMk id="472" creationId="{11184781-D6EA-4302-A0C6-76A8F407BD69}"/>
          </ac:picMkLst>
        </pc:picChg>
        <pc:picChg chg="mod">
          <ac:chgData name="Roger Halbheer" userId="a256a7e3-d8e1-4cbe-a365-586ae11378d1" providerId="ADAL" clId="{FC5DC06E-B9A1-4220-93B5-A1BD01C4D7F0}" dt="2022-02-17T10:46:29.062" v="41"/>
          <ac:picMkLst>
            <pc:docMk/>
            <pc:sldMk cId="3534043106" sldId="2076136071"/>
            <ac:picMk id="483" creationId="{6A82D1AA-3266-4EB9-8DFB-D46A750C7D06}"/>
          </ac:picMkLst>
        </pc:picChg>
        <pc:picChg chg="add del mod">
          <ac:chgData name="Roger Halbheer" userId="a256a7e3-d8e1-4cbe-a365-586ae11378d1" providerId="ADAL" clId="{FC5DC06E-B9A1-4220-93B5-A1BD01C4D7F0}" dt="2022-02-17T10:46:32.644" v="42"/>
          <ac:picMkLst>
            <pc:docMk/>
            <pc:sldMk cId="3534043106" sldId="2076136071"/>
            <ac:picMk id="493" creationId="{783F90F6-1E3C-4D74-9B3A-47F33FE020B4}"/>
          </ac:picMkLst>
        </pc:picChg>
        <pc:picChg chg="add del mod">
          <ac:chgData name="Roger Halbheer" userId="a256a7e3-d8e1-4cbe-a365-586ae11378d1" providerId="ADAL" clId="{FC5DC06E-B9A1-4220-93B5-A1BD01C4D7F0}" dt="2022-02-17T10:46:32.644" v="42"/>
          <ac:picMkLst>
            <pc:docMk/>
            <pc:sldMk cId="3534043106" sldId="2076136071"/>
            <ac:picMk id="496" creationId="{49F4BFB1-FF85-4B90-8388-5A26D8EB777F}"/>
          </ac:picMkLst>
        </pc:picChg>
        <pc:picChg chg="mod">
          <ac:chgData name="Roger Halbheer" userId="a256a7e3-d8e1-4cbe-a365-586ae11378d1" providerId="ADAL" clId="{FC5DC06E-B9A1-4220-93B5-A1BD01C4D7F0}" dt="2022-02-17T10:46:29.062" v="41"/>
          <ac:picMkLst>
            <pc:docMk/>
            <pc:sldMk cId="3534043106" sldId="2076136071"/>
            <ac:picMk id="500" creationId="{BD59CCD3-BC0E-4799-BAD4-C43FB5D20EB0}"/>
          </ac:picMkLst>
        </pc:picChg>
        <pc:picChg chg="add mod">
          <ac:chgData name="Roger Halbheer" userId="a256a7e3-d8e1-4cbe-a365-586ae11378d1" providerId="ADAL" clId="{FC5DC06E-B9A1-4220-93B5-A1BD01C4D7F0}" dt="2022-02-17T10:46:32.847" v="43"/>
          <ac:picMkLst>
            <pc:docMk/>
            <pc:sldMk cId="3534043106" sldId="2076136071"/>
            <ac:picMk id="517" creationId="{3B7CB3B7-BE3B-491D-BB80-4319E15172D2}"/>
          </ac:picMkLst>
        </pc:picChg>
        <pc:picChg chg="mod">
          <ac:chgData name="Roger Halbheer" userId="a256a7e3-d8e1-4cbe-a365-586ae11378d1" providerId="ADAL" clId="{FC5DC06E-B9A1-4220-93B5-A1BD01C4D7F0}" dt="2022-02-17T10:46:32.847" v="43"/>
          <ac:picMkLst>
            <pc:docMk/>
            <pc:sldMk cId="3534043106" sldId="2076136071"/>
            <ac:picMk id="519" creationId="{42026EFF-805A-4270-B277-7C396CD40DAE}"/>
          </ac:picMkLst>
        </pc:picChg>
        <pc:picChg chg="mod">
          <ac:chgData name="Roger Halbheer" userId="a256a7e3-d8e1-4cbe-a365-586ae11378d1" providerId="ADAL" clId="{FC5DC06E-B9A1-4220-93B5-A1BD01C4D7F0}" dt="2022-02-17T10:46:32.847" v="43"/>
          <ac:picMkLst>
            <pc:docMk/>
            <pc:sldMk cId="3534043106" sldId="2076136071"/>
            <ac:picMk id="523" creationId="{D8E2F965-6414-4EC5-A9C7-48AD0DFA1690}"/>
          </ac:picMkLst>
        </pc:picChg>
        <pc:picChg chg="mod">
          <ac:chgData name="Roger Halbheer" userId="a256a7e3-d8e1-4cbe-a365-586ae11378d1" providerId="ADAL" clId="{FC5DC06E-B9A1-4220-93B5-A1BD01C4D7F0}" dt="2022-02-17T10:46:32.847" v="43"/>
          <ac:picMkLst>
            <pc:docMk/>
            <pc:sldMk cId="3534043106" sldId="2076136071"/>
            <ac:picMk id="528" creationId="{25E199CF-131F-4368-97D7-483B8476AC30}"/>
          </ac:picMkLst>
        </pc:picChg>
        <pc:picChg chg="mod">
          <ac:chgData name="Roger Halbheer" userId="a256a7e3-d8e1-4cbe-a365-586ae11378d1" providerId="ADAL" clId="{FC5DC06E-B9A1-4220-93B5-A1BD01C4D7F0}" dt="2022-02-17T10:46:32.847" v="43"/>
          <ac:picMkLst>
            <pc:docMk/>
            <pc:sldMk cId="3534043106" sldId="2076136071"/>
            <ac:picMk id="532" creationId="{6BA3BCBF-D0C2-45CA-91F0-22D9143DD64A}"/>
          </ac:picMkLst>
        </pc:picChg>
        <pc:picChg chg="mod">
          <ac:chgData name="Roger Halbheer" userId="a256a7e3-d8e1-4cbe-a365-586ae11378d1" providerId="ADAL" clId="{FC5DC06E-B9A1-4220-93B5-A1BD01C4D7F0}" dt="2022-02-17T10:46:32.847" v="43"/>
          <ac:picMkLst>
            <pc:docMk/>
            <pc:sldMk cId="3534043106" sldId="2076136071"/>
            <ac:picMk id="550" creationId="{B51E4041-A103-44A4-9116-CFF254294BD2}"/>
          </ac:picMkLst>
        </pc:picChg>
        <pc:picChg chg="mod">
          <ac:chgData name="Roger Halbheer" userId="a256a7e3-d8e1-4cbe-a365-586ae11378d1" providerId="ADAL" clId="{FC5DC06E-B9A1-4220-93B5-A1BD01C4D7F0}" dt="2022-02-17T10:46:32.847" v="43"/>
          <ac:picMkLst>
            <pc:docMk/>
            <pc:sldMk cId="3534043106" sldId="2076136071"/>
            <ac:picMk id="554" creationId="{A6DE719D-7692-471F-BABA-C66415A99FD8}"/>
          </ac:picMkLst>
        </pc:picChg>
        <pc:picChg chg="mod">
          <ac:chgData name="Roger Halbheer" userId="a256a7e3-d8e1-4cbe-a365-586ae11378d1" providerId="ADAL" clId="{FC5DC06E-B9A1-4220-93B5-A1BD01C4D7F0}" dt="2022-02-17T10:46:32.847" v="43"/>
          <ac:picMkLst>
            <pc:docMk/>
            <pc:sldMk cId="3534043106" sldId="2076136071"/>
            <ac:picMk id="574" creationId="{35F8B8C1-F170-4F61-98A4-A52F14C0BD84}"/>
          </ac:picMkLst>
        </pc:picChg>
        <pc:picChg chg="mod">
          <ac:chgData name="Roger Halbheer" userId="a256a7e3-d8e1-4cbe-a365-586ae11378d1" providerId="ADAL" clId="{FC5DC06E-B9A1-4220-93B5-A1BD01C4D7F0}" dt="2022-02-17T10:46:32.847" v="43"/>
          <ac:picMkLst>
            <pc:docMk/>
            <pc:sldMk cId="3534043106" sldId="2076136071"/>
            <ac:picMk id="575" creationId="{38DFDF8C-9F63-4C2E-8700-110ED3D97851}"/>
          </ac:picMkLst>
        </pc:picChg>
        <pc:picChg chg="mod">
          <ac:chgData name="Roger Halbheer" userId="a256a7e3-d8e1-4cbe-a365-586ae11378d1" providerId="ADAL" clId="{FC5DC06E-B9A1-4220-93B5-A1BD01C4D7F0}" dt="2022-02-17T10:46:32.847" v="43"/>
          <ac:picMkLst>
            <pc:docMk/>
            <pc:sldMk cId="3534043106" sldId="2076136071"/>
            <ac:picMk id="576" creationId="{81BC8D5C-B17A-4161-9FB5-A07C24D1063D}"/>
          </ac:picMkLst>
        </pc:picChg>
        <pc:picChg chg="mod">
          <ac:chgData name="Roger Halbheer" userId="a256a7e3-d8e1-4cbe-a365-586ae11378d1" providerId="ADAL" clId="{FC5DC06E-B9A1-4220-93B5-A1BD01C4D7F0}" dt="2022-02-17T10:46:32.847" v="43"/>
          <ac:picMkLst>
            <pc:docMk/>
            <pc:sldMk cId="3534043106" sldId="2076136071"/>
            <ac:picMk id="577" creationId="{443D2BDC-06D2-4CBA-8D81-5C60A19C97EB}"/>
          </ac:picMkLst>
        </pc:picChg>
        <pc:picChg chg="mod">
          <ac:chgData name="Roger Halbheer" userId="a256a7e3-d8e1-4cbe-a365-586ae11378d1" providerId="ADAL" clId="{FC5DC06E-B9A1-4220-93B5-A1BD01C4D7F0}" dt="2022-02-17T10:46:32.847" v="43"/>
          <ac:picMkLst>
            <pc:docMk/>
            <pc:sldMk cId="3534043106" sldId="2076136071"/>
            <ac:picMk id="579" creationId="{F0142E83-38AF-4087-9DBC-D5900C82F5AE}"/>
          </ac:picMkLst>
        </pc:picChg>
        <pc:picChg chg="mod">
          <ac:chgData name="Roger Halbheer" userId="a256a7e3-d8e1-4cbe-a365-586ae11378d1" providerId="ADAL" clId="{FC5DC06E-B9A1-4220-93B5-A1BD01C4D7F0}" dt="2022-02-17T10:46:32.847" v="43"/>
          <ac:picMkLst>
            <pc:docMk/>
            <pc:sldMk cId="3534043106" sldId="2076136071"/>
            <ac:picMk id="580" creationId="{510D663B-2FB1-4D5D-8236-A395691F71E8}"/>
          </ac:picMkLst>
        </pc:picChg>
        <pc:picChg chg="mod">
          <ac:chgData name="Roger Halbheer" userId="a256a7e3-d8e1-4cbe-a365-586ae11378d1" providerId="ADAL" clId="{FC5DC06E-B9A1-4220-93B5-A1BD01C4D7F0}" dt="2022-02-17T10:46:32.847" v="43"/>
          <ac:picMkLst>
            <pc:docMk/>
            <pc:sldMk cId="3534043106" sldId="2076136071"/>
            <ac:picMk id="581" creationId="{C5FC7530-95EC-4C77-9A4C-5FE6F133D498}"/>
          </ac:picMkLst>
        </pc:picChg>
        <pc:picChg chg="mod">
          <ac:chgData name="Roger Halbheer" userId="a256a7e3-d8e1-4cbe-a365-586ae11378d1" providerId="ADAL" clId="{FC5DC06E-B9A1-4220-93B5-A1BD01C4D7F0}" dt="2022-02-17T10:46:32.847" v="43"/>
          <ac:picMkLst>
            <pc:docMk/>
            <pc:sldMk cId="3534043106" sldId="2076136071"/>
            <ac:picMk id="582" creationId="{B3115B79-CB85-4476-A5BE-B14D4EC94C2C}"/>
          </ac:picMkLst>
        </pc:picChg>
        <pc:picChg chg="add mod">
          <ac:chgData name="Roger Halbheer" userId="a256a7e3-d8e1-4cbe-a365-586ae11378d1" providerId="ADAL" clId="{FC5DC06E-B9A1-4220-93B5-A1BD01C4D7F0}" dt="2022-02-17T10:46:32.847" v="43"/>
          <ac:picMkLst>
            <pc:docMk/>
            <pc:sldMk cId="3534043106" sldId="2076136071"/>
            <ac:picMk id="595" creationId="{192AA8BA-FE86-4A26-B698-64B22D96E556}"/>
          </ac:picMkLst>
        </pc:picChg>
        <pc:picChg chg="add mod">
          <ac:chgData name="Roger Halbheer" userId="a256a7e3-d8e1-4cbe-a365-586ae11378d1" providerId="ADAL" clId="{FC5DC06E-B9A1-4220-93B5-A1BD01C4D7F0}" dt="2022-02-17T10:46:32.847" v="43"/>
          <ac:picMkLst>
            <pc:docMk/>
            <pc:sldMk cId="3534043106" sldId="2076136071"/>
            <ac:picMk id="596" creationId="{A0F9BB05-E135-4526-9A17-8AC3DCB2E367}"/>
          </ac:picMkLst>
        </pc:picChg>
        <pc:picChg chg="mod">
          <ac:chgData name="Roger Halbheer" userId="a256a7e3-d8e1-4cbe-a365-586ae11378d1" providerId="ADAL" clId="{FC5DC06E-B9A1-4220-93B5-A1BD01C4D7F0}" dt="2022-02-17T10:46:32.847" v="43"/>
          <ac:picMkLst>
            <pc:docMk/>
            <pc:sldMk cId="3534043106" sldId="2076136071"/>
            <ac:picMk id="644" creationId="{64953006-0851-46A1-B2C5-D276443511F8}"/>
          </ac:picMkLst>
        </pc:picChg>
        <pc:picChg chg="mod">
          <ac:chgData name="Roger Halbheer" userId="a256a7e3-d8e1-4cbe-a365-586ae11378d1" providerId="ADAL" clId="{FC5DC06E-B9A1-4220-93B5-A1BD01C4D7F0}" dt="2022-02-17T10:46:32.847" v="43"/>
          <ac:picMkLst>
            <pc:docMk/>
            <pc:sldMk cId="3534043106" sldId="2076136071"/>
            <ac:picMk id="655" creationId="{BDBB562A-7977-482F-A247-4D7BFA63BC7C}"/>
          </ac:picMkLst>
        </pc:picChg>
        <pc:picChg chg="add mod">
          <ac:chgData name="Roger Halbheer" userId="a256a7e3-d8e1-4cbe-a365-586ae11378d1" providerId="ADAL" clId="{FC5DC06E-B9A1-4220-93B5-A1BD01C4D7F0}" dt="2022-02-17T10:46:32.847" v="43"/>
          <ac:picMkLst>
            <pc:docMk/>
            <pc:sldMk cId="3534043106" sldId="2076136071"/>
            <ac:picMk id="665" creationId="{CFBA1611-9A01-45EE-B34E-C871A8F7A7D3}"/>
          </ac:picMkLst>
        </pc:picChg>
        <pc:picChg chg="add mod">
          <ac:chgData name="Roger Halbheer" userId="a256a7e3-d8e1-4cbe-a365-586ae11378d1" providerId="ADAL" clId="{FC5DC06E-B9A1-4220-93B5-A1BD01C4D7F0}" dt="2022-02-17T10:46:32.847" v="43"/>
          <ac:picMkLst>
            <pc:docMk/>
            <pc:sldMk cId="3534043106" sldId="2076136071"/>
            <ac:picMk id="668" creationId="{E85973B5-91D3-4535-A46D-ECC392B9163A}"/>
          </ac:picMkLst>
        </pc:picChg>
        <pc:picChg chg="mod">
          <ac:chgData name="Roger Halbheer" userId="a256a7e3-d8e1-4cbe-a365-586ae11378d1" providerId="ADAL" clId="{FC5DC06E-B9A1-4220-93B5-A1BD01C4D7F0}" dt="2022-02-17T10:46:32.847" v="43"/>
          <ac:picMkLst>
            <pc:docMk/>
            <pc:sldMk cId="3534043106" sldId="2076136071"/>
            <ac:picMk id="672" creationId="{4FCE8D10-8245-4553-8C7C-EF0FC1DDF9C5}"/>
          </ac:picMkLst>
        </pc:picChg>
        <pc:cxnChg chg="del">
          <ac:chgData name="Roger Halbheer" userId="a256a7e3-d8e1-4cbe-a365-586ae11378d1" providerId="ADAL" clId="{FC5DC06E-B9A1-4220-93B5-A1BD01C4D7F0}" dt="2022-02-17T10:46:16.894" v="40" actId="478"/>
          <ac:cxnSpMkLst>
            <pc:docMk/>
            <pc:sldMk cId="3534043106" sldId="2076136071"/>
            <ac:cxnSpMk id="181" creationId="{43CE90A3-8D15-4E2E-B5BF-54060AC1D71D}"/>
          </ac:cxnSpMkLst>
        </pc:cxnChg>
        <pc:cxnChg chg="del">
          <ac:chgData name="Roger Halbheer" userId="a256a7e3-d8e1-4cbe-a365-586ae11378d1" providerId="ADAL" clId="{FC5DC06E-B9A1-4220-93B5-A1BD01C4D7F0}" dt="2022-02-17T10:46:16.894" v="40" actId="478"/>
          <ac:cxnSpMkLst>
            <pc:docMk/>
            <pc:sldMk cId="3534043106" sldId="2076136071"/>
            <ac:cxnSpMk id="182" creationId="{408B690D-244D-4DB1-B023-DBFB6CF4C274}"/>
          </ac:cxnSpMkLst>
        </pc:cxnChg>
        <pc:cxnChg chg="del">
          <ac:chgData name="Roger Halbheer" userId="a256a7e3-d8e1-4cbe-a365-586ae11378d1" providerId="ADAL" clId="{FC5DC06E-B9A1-4220-93B5-A1BD01C4D7F0}" dt="2022-02-17T10:46:16.894" v="40" actId="478"/>
          <ac:cxnSpMkLst>
            <pc:docMk/>
            <pc:sldMk cId="3534043106" sldId="2076136071"/>
            <ac:cxnSpMk id="183" creationId="{09A31B7E-218B-4569-81FB-B745D1CF6AFE}"/>
          </ac:cxnSpMkLst>
        </pc:cxnChg>
        <pc:cxnChg chg="del">
          <ac:chgData name="Roger Halbheer" userId="a256a7e3-d8e1-4cbe-a365-586ae11378d1" providerId="ADAL" clId="{FC5DC06E-B9A1-4220-93B5-A1BD01C4D7F0}" dt="2022-02-17T10:46:16.894" v="40" actId="478"/>
          <ac:cxnSpMkLst>
            <pc:docMk/>
            <pc:sldMk cId="3534043106" sldId="2076136071"/>
            <ac:cxnSpMk id="184" creationId="{EFCA46AA-8D74-4EE8-BCE8-249B9480761E}"/>
          </ac:cxnSpMkLst>
        </pc:cxnChg>
        <pc:cxnChg chg="add del mod">
          <ac:chgData name="Roger Halbheer" userId="a256a7e3-d8e1-4cbe-a365-586ae11378d1" providerId="ADAL" clId="{FC5DC06E-B9A1-4220-93B5-A1BD01C4D7F0}" dt="2022-02-17T10:46:32.644" v="42"/>
          <ac:cxnSpMkLst>
            <pc:docMk/>
            <pc:sldMk cId="3534043106" sldId="2076136071"/>
            <ac:cxnSpMk id="198" creationId="{C0C5E3DF-26E8-40DB-836B-57786BC6F5D2}"/>
          </ac:cxnSpMkLst>
        </pc:cxnChg>
        <pc:cxnChg chg="add del mod">
          <ac:chgData name="Roger Halbheer" userId="a256a7e3-d8e1-4cbe-a365-586ae11378d1" providerId="ADAL" clId="{FC5DC06E-B9A1-4220-93B5-A1BD01C4D7F0}" dt="2022-02-17T10:46:32.644" v="42"/>
          <ac:cxnSpMkLst>
            <pc:docMk/>
            <pc:sldMk cId="3534043106" sldId="2076136071"/>
            <ac:cxnSpMk id="199" creationId="{CD90020D-43E3-444B-BB90-F27742F67EFD}"/>
          </ac:cxnSpMkLst>
        </pc:cxnChg>
        <pc:cxnChg chg="add del mod">
          <ac:chgData name="Roger Halbheer" userId="a256a7e3-d8e1-4cbe-a365-586ae11378d1" providerId="ADAL" clId="{FC5DC06E-B9A1-4220-93B5-A1BD01C4D7F0}" dt="2022-02-17T10:46:32.644" v="42"/>
          <ac:cxnSpMkLst>
            <pc:docMk/>
            <pc:sldMk cId="3534043106" sldId="2076136071"/>
            <ac:cxnSpMk id="200" creationId="{25936E39-DC30-4DCD-BDD0-A8C175B3DFDE}"/>
          </ac:cxnSpMkLst>
        </pc:cxnChg>
        <pc:cxnChg chg="add del mod">
          <ac:chgData name="Roger Halbheer" userId="a256a7e3-d8e1-4cbe-a365-586ae11378d1" providerId="ADAL" clId="{FC5DC06E-B9A1-4220-93B5-A1BD01C4D7F0}" dt="2022-02-17T10:46:32.644" v="42"/>
          <ac:cxnSpMkLst>
            <pc:docMk/>
            <pc:sldMk cId="3534043106" sldId="2076136071"/>
            <ac:cxnSpMk id="201" creationId="{5BB7F353-FCB7-4AF8-AE67-B35350A2C6C7}"/>
          </ac:cxnSpMkLst>
        </pc:cxnChg>
        <pc:cxnChg chg="add del mod">
          <ac:chgData name="Roger Halbheer" userId="a256a7e3-d8e1-4cbe-a365-586ae11378d1" providerId="ADAL" clId="{FC5DC06E-B9A1-4220-93B5-A1BD01C4D7F0}" dt="2022-02-17T10:46:32.644" v="42"/>
          <ac:cxnSpMkLst>
            <pc:docMk/>
            <pc:sldMk cId="3534043106" sldId="2076136071"/>
            <ac:cxnSpMk id="223" creationId="{7D1375AC-60E0-4C55-BD87-110B9A2EF092}"/>
          </ac:cxnSpMkLst>
        </pc:cxnChg>
        <pc:cxnChg chg="add del mod">
          <ac:chgData name="Roger Halbheer" userId="a256a7e3-d8e1-4cbe-a365-586ae11378d1" providerId="ADAL" clId="{FC5DC06E-B9A1-4220-93B5-A1BD01C4D7F0}" dt="2022-02-17T10:46:32.644" v="42"/>
          <ac:cxnSpMkLst>
            <pc:docMk/>
            <pc:sldMk cId="3534043106" sldId="2076136071"/>
            <ac:cxnSpMk id="224" creationId="{9EF07629-FB69-4AA1-984E-CF857EE77E2D}"/>
          </ac:cxnSpMkLst>
        </pc:cxnChg>
        <pc:cxnChg chg="add del mod">
          <ac:chgData name="Roger Halbheer" userId="a256a7e3-d8e1-4cbe-a365-586ae11378d1" providerId="ADAL" clId="{FC5DC06E-B9A1-4220-93B5-A1BD01C4D7F0}" dt="2022-02-17T10:46:32.644" v="42"/>
          <ac:cxnSpMkLst>
            <pc:docMk/>
            <pc:sldMk cId="3534043106" sldId="2076136071"/>
            <ac:cxnSpMk id="225" creationId="{7A825417-08CE-422B-B04D-E9450BC777F2}"/>
          </ac:cxnSpMkLst>
        </pc:cxnChg>
        <pc:cxnChg chg="add del mod">
          <ac:chgData name="Roger Halbheer" userId="a256a7e3-d8e1-4cbe-a365-586ae11378d1" providerId="ADAL" clId="{FC5DC06E-B9A1-4220-93B5-A1BD01C4D7F0}" dt="2022-02-17T10:46:32.644" v="42"/>
          <ac:cxnSpMkLst>
            <pc:docMk/>
            <pc:sldMk cId="3534043106" sldId="2076136071"/>
            <ac:cxnSpMk id="226" creationId="{36199F70-48E5-440C-8358-D96251FF6AEF}"/>
          </ac:cxnSpMkLst>
        </pc:cxnChg>
        <pc:cxnChg chg="add del mod">
          <ac:chgData name="Roger Halbheer" userId="a256a7e3-d8e1-4cbe-a365-586ae11378d1" providerId="ADAL" clId="{FC5DC06E-B9A1-4220-93B5-A1BD01C4D7F0}" dt="2022-02-17T10:46:32.644" v="42"/>
          <ac:cxnSpMkLst>
            <pc:docMk/>
            <pc:sldMk cId="3534043106" sldId="2076136071"/>
            <ac:cxnSpMk id="227" creationId="{CF9FCB59-DDDF-4D33-AED5-D9500ECCB120}"/>
          </ac:cxnSpMkLst>
        </pc:cxnChg>
        <pc:cxnChg chg="add del mod">
          <ac:chgData name="Roger Halbheer" userId="a256a7e3-d8e1-4cbe-a365-586ae11378d1" providerId="ADAL" clId="{FC5DC06E-B9A1-4220-93B5-A1BD01C4D7F0}" dt="2022-02-17T10:46:32.644" v="42"/>
          <ac:cxnSpMkLst>
            <pc:docMk/>
            <pc:sldMk cId="3534043106" sldId="2076136071"/>
            <ac:cxnSpMk id="228" creationId="{E97C3802-81CB-4CE1-9A45-3FD1E1DE8870}"/>
          </ac:cxnSpMkLst>
        </pc:cxnChg>
        <pc:cxnChg chg="del">
          <ac:chgData name="Roger Halbheer" userId="a256a7e3-d8e1-4cbe-a365-586ae11378d1" providerId="ADAL" clId="{FC5DC06E-B9A1-4220-93B5-A1BD01C4D7F0}" dt="2022-02-17T10:46:16.894" v="40" actId="478"/>
          <ac:cxnSpMkLst>
            <pc:docMk/>
            <pc:sldMk cId="3534043106" sldId="2076136071"/>
            <ac:cxnSpMk id="235" creationId="{3DADB5D1-FA5A-40EE-96AF-16C04F1A9400}"/>
          </ac:cxnSpMkLst>
        </pc:cxnChg>
        <pc:cxnChg chg="del">
          <ac:chgData name="Roger Halbheer" userId="a256a7e3-d8e1-4cbe-a365-586ae11378d1" providerId="ADAL" clId="{FC5DC06E-B9A1-4220-93B5-A1BD01C4D7F0}" dt="2022-02-17T10:46:16.894" v="40" actId="478"/>
          <ac:cxnSpMkLst>
            <pc:docMk/>
            <pc:sldMk cId="3534043106" sldId="2076136071"/>
            <ac:cxnSpMk id="236" creationId="{ED7F2AC5-E91A-4353-927C-141D7F370C3E}"/>
          </ac:cxnSpMkLst>
        </pc:cxnChg>
        <pc:cxnChg chg="del">
          <ac:chgData name="Roger Halbheer" userId="a256a7e3-d8e1-4cbe-a365-586ae11378d1" providerId="ADAL" clId="{FC5DC06E-B9A1-4220-93B5-A1BD01C4D7F0}" dt="2022-02-17T10:46:16.894" v="40" actId="478"/>
          <ac:cxnSpMkLst>
            <pc:docMk/>
            <pc:sldMk cId="3534043106" sldId="2076136071"/>
            <ac:cxnSpMk id="237" creationId="{F29CD25A-F383-441C-BEB0-6B8ED27F7EA4}"/>
          </ac:cxnSpMkLst>
        </pc:cxnChg>
        <pc:cxnChg chg="del">
          <ac:chgData name="Roger Halbheer" userId="a256a7e3-d8e1-4cbe-a365-586ae11378d1" providerId="ADAL" clId="{FC5DC06E-B9A1-4220-93B5-A1BD01C4D7F0}" dt="2022-02-17T10:46:16.894" v="40" actId="478"/>
          <ac:cxnSpMkLst>
            <pc:docMk/>
            <pc:sldMk cId="3534043106" sldId="2076136071"/>
            <ac:cxnSpMk id="238" creationId="{B6CC7CB1-EBAF-40B1-967D-17281DAE3FF8}"/>
          </ac:cxnSpMkLst>
        </pc:cxnChg>
        <pc:cxnChg chg="del">
          <ac:chgData name="Roger Halbheer" userId="a256a7e3-d8e1-4cbe-a365-586ae11378d1" providerId="ADAL" clId="{FC5DC06E-B9A1-4220-93B5-A1BD01C4D7F0}" dt="2022-02-17T10:46:16.894" v="40" actId="478"/>
          <ac:cxnSpMkLst>
            <pc:docMk/>
            <pc:sldMk cId="3534043106" sldId="2076136071"/>
            <ac:cxnSpMk id="239" creationId="{BF16198F-2FF2-4645-A395-67BAB03FA9A2}"/>
          </ac:cxnSpMkLst>
        </pc:cxnChg>
        <pc:cxnChg chg="del">
          <ac:chgData name="Roger Halbheer" userId="a256a7e3-d8e1-4cbe-a365-586ae11378d1" providerId="ADAL" clId="{FC5DC06E-B9A1-4220-93B5-A1BD01C4D7F0}" dt="2022-02-17T10:46:16.894" v="40" actId="478"/>
          <ac:cxnSpMkLst>
            <pc:docMk/>
            <pc:sldMk cId="3534043106" sldId="2076136071"/>
            <ac:cxnSpMk id="240" creationId="{81389C7A-BD91-44AC-BBB6-FD1D9EAE1897}"/>
          </ac:cxnSpMkLst>
        </pc:cxnChg>
        <pc:cxnChg chg="del">
          <ac:chgData name="Roger Halbheer" userId="a256a7e3-d8e1-4cbe-a365-586ae11378d1" providerId="ADAL" clId="{FC5DC06E-B9A1-4220-93B5-A1BD01C4D7F0}" dt="2022-02-17T10:46:16.894" v="40" actId="478"/>
          <ac:cxnSpMkLst>
            <pc:docMk/>
            <pc:sldMk cId="3534043106" sldId="2076136071"/>
            <ac:cxnSpMk id="241" creationId="{357D9CB7-5C22-480D-A05A-8FA462F8159B}"/>
          </ac:cxnSpMkLst>
        </pc:cxnChg>
        <pc:cxnChg chg="add del mod">
          <ac:chgData name="Roger Halbheer" userId="a256a7e3-d8e1-4cbe-a365-586ae11378d1" providerId="ADAL" clId="{FC5DC06E-B9A1-4220-93B5-A1BD01C4D7F0}" dt="2022-02-17T10:46:32.644" v="42"/>
          <ac:cxnSpMkLst>
            <pc:docMk/>
            <pc:sldMk cId="3534043106" sldId="2076136071"/>
            <ac:cxnSpMk id="248" creationId="{03BE0224-4EB4-4BD9-9E07-6212EFFCEF95}"/>
          </ac:cxnSpMkLst>
        </pc:cxnChg>
        <pc:cxnChg chg="add del mod">
          <ac:chgData name="Roger Halbheer" userId="a256a7e3-d8e1-4cbe-a365-586ae11378d1" providerId="ADAL" clId="{FC5DC06E-B9A1-4220-93B5-A1BD01C4D7F0}" dt="2022-02-17T10:46:32.644" v="42"/>
          <ac:cxnSpMkLst>
            <pc:docMk/>
            <pc:sldMk cId="3534043106" sldId="2076136071"/>
            <ac:cxnSpMk id="281" creationId="{B52EF1EA-705A-4390-B29D-BD994A063E8C}"/>
          </ac:cxnSpMkLst>
        </pc:cxnChg>
        <pc:cxnChg chg="del">
          <ac:chgData name="Roger Halbheer" userId="a256a7e3-d8e1-4cbe-a365-586ae11378d1" providerId="ADAL" clId="{FC5DC06E-B9A1-4220-93B5-A1BD01C4D7F0}" dt="2022-02-17T10:46:16.894" v="40" actId="478"/>
          <ac:cxnSpMkLst>
            <pc:docMk/>
            <pc:sldMk cId="3534043106" sldId="2076136071"/>
            <ac:cxnSpMk id="316" creationId="{13E2DD1A-0D4D-48A0-B113-3C9F913F23CA}"/>
          </ac:cxnSpMkLst>
        </pc:cxnChg>
        <pc:cxnChg chg="del">
          <ac:chgData name="Roger Halbheer" userId="a256a7e3-d8e1-4cbe-a365-586ae11378d1" providerId="ADAL" clId="{FC5DC06E-B9A1-4220-93B5-A1BD01C4D7F0}" dt="2022-02-17T10:46:16.894" v="40" actId="478"/>
          <ac:cxnSpMkLst>
            <pc:docMk/>
            <pc:sldMk cId="3534043106" sldId="2076136071"/>
            <ac:cxnSpMk id="333" creationId="{2ECDF7F9-0507-4126-9539-7697DDB6F02A}"/>
          </ac:cxnSpMkLst>
        </pc:cxnChg>
        <pc:cxnChg chg="del">
          <ac:chgData name="Roger Halbheer" userId="a256a7e3-d8e1-4cbe-a365-586ae11378d1" providerId="ADAL" clId="{FC5DC06E-B9A1-4220-93B5-A1BD01C4D7F0}" dt="2022-02-17T10:46:16.894" v="40" actId="478"/>
          <ac:cxnSpMkLst>
            <pc:docMk/>
            <pc:sldMk cId="3534043106" sldId="2076136071"/>
            <ac:cxnSpMk id="337" creationId="{BBC2FA17-AE22-4918-8AE7-4DE13102264A}"/>
          </ac:cxnSpMkLst>
        </pc:cxnChg>
        <pc:cxnChg chg="del">
          <ac:chgData name="Roger Halbheer" userId="a256a7e3-d8e1-4cbe-a365-586ae11378d1" providerId="ADAL" clId="{FC5DC06E-B9A1-4220-93B5-A1BD01C4D7F0}" dt="2022-02-17T10:46:16.894" v="40" actId="478"/>
          <ac:cxnSpMkLst>
            <pc:docMk/>
            <pc:sldMk cId="3534043106" sldId="2076136071"/>
            <ac:cxnSpMk id="339" creationId="{6C607B4B-A03A-4849-A131-B4C9828161B9}"/>
          </ac:cxnSpMkLst>
        </pc:cxnChg>
        <pc:cxnChg chg="del">
          <ac:chgData name="Roger Halbheer" userId="a256a7e3-d8e1-4cbe-a365-586ae11378d1" providerId="ADAL" clId="{FC5DC06E-B9A1-4220-93B5-A1BD01C4D7F0}" dt="2022-02-17T10:46:16.894" v="40" actId="478"/>
          <ac:cxnSpMkLst>
            <pc:docMk/>
            <pc:sldMk cId="3534043106" sldId="2076136071"/>
            <ac:cxnSpMk id="384" creationId="{1934D3B2-9A6E-44E0-81F6-DA5D47E69EBD}"/>
          </ac:cxnSpMkLst>
        </pc:cxnChg>
        <pc:cxnChg chg="del">
          <ac:chgData name="Roger Halbheer" userId="a256a7e3-d8e1-4cbe-a365-586ae11378d1" providerId="ADAL" clId="{FC5DC06E-B9A1-4220-93B5-A1BD01C4D7F0}" dt="2022-02-17T10:46:16.894" v="40" actId="478"/>
          <ac:cxnSpMkLst>
            <pc:docMk/>
            <pc:sldMk cId="3534043106" sldId="2076136071"/>
            <ac:cxnSpMk id="385" creationId="{02236B73-44A1-4065-B2E0-3D2D29A40FE4}"/>
          </ac:cxnSpMkLst>
        </pc:cxnChg>
        <pc:cxnChg chg="del">
          <ac:chgData name="Roger Halbheer" userId="a256a7e3-d8e1-4cbe-a365-586ae11378d1" providerId="ADAL" clId="{FC5DC06E-B9A1-4220-93B5-A1BD01C4D7F0}" dt="2022-02-17T10:46:16.894" v="40" actId="478"/>
          <ac:cxnSpMkLst>
            <pc:docMk/>
            <pc:sldMk cId="3534043106" sldId="2076136071"/>
            <ac:cxnSpMk id="386" creationId="{B2FAE8D5-D6F6-4641-A3F5-3F5505896EF8}"/>
          </ac:cxnSpMkLst>
        </pc:cxnChg>
        <pc:cxnChg chg="add del mod">
          <ac:chgData name="Roger Halbheer" userId="a256a7e3-d8e1-4cbe-a365-586ae11378d1" providerId="ADAL" clId="{FC5DC06E-B9A1-4220-93B5-A1BD01C4D7F0}" dt="2022-02-17T10:46:32.644" v="42"/>
          <ac:cxnSpMkLst>
            <pc:docMk/>
            <pc:sldMk cId="3534043106" sldId="2076136071"/>
            <ac:cxnSpMk id="416" creationId="{53072B79-4507-4997-BEE1-425ADBF2280F}"/>
          </ac:cxnSpMkLst>
        </pc:cxnChg>
        <pc:cxnChg chg="add del mod">
          <ac:chgData name="Roger Halbheer" userId="a256a7e3-d8e1-4cbe-a365-586ae11378d1" providerId="ADAL" clId="{FC5DC06E-B9A1-4220-93B5-A1BD01C4D7F0}" dt="2022-02-17T10:46:32.644" v="42"/>
          <ac:cxnSpMkLst>
            <pc:docMk/>
            <pc:sldMk cId="3534043106" sldId="2076136071"/>
            <ac:cxnSpMk id="420" creationId="{00904D47-3CDB-4EBB-AADD-A78ED9F36D59}"/>
          </ac:cxnSpMkLst>
        </pc:cxnChg>
        <pc:cxnChg chg="add del mod">
          <ac:chgData name="Roger Halbheer" userId="a256a7e3-d8e1-4cbe-a365-586ae11378d1" providerId="ADAL" clId="{FC5DC06E-B9A1-4220-93B5-A1BD01C4D7F0}" dt="2022-02-17T10:46:32.644" v="42"/>
          <ac:cxnSpMkLst>
            <pc:docMk/>
            <pc:sldMk cId="3534043106" sldId="2076136071"/>
            <ac:cxnSpMk id="428" creationId="{264F75BB-C8D6-4CD9-8FE2-108738E1A03A}"/>
          </ac:cxnSpMkLst>
        </pc:cxnChg>
        <pc:cxnChg chg="mod">
          <ac:chgData name="Roger Halbheer" userId="a256a7e3-d8e1-4cbe-a365-586ae11378d1" providerId="ADAL" clId="{FC5DC06E-B9A1-4220-93B5-A1BD01C4D7F0}" dt="2022-02-17T10:46:29.062" v="41"/>
          <ac:cxnSpMkLst>
            <pc:docMk/>
            <pc:sldMk cId="3534043106" sldId="2076136071"/>
            <ac:cxnSpMk id="449" creationId="{C2CB53E9-007E-49C2-A642-500F7E2C25E7}"/>
          </ac:cxnSpMkLst>
        </pc:cxnChg>
        <pc:cxnChg chg="mod">
          <ac:chgData name="Roger Halbheer" userId="a256a7e3-d8e1-4cbe-a365-586ae11378d1" providerId="ADAL" clId="{FC5DC06E-B9A1-4220-93B5-A1BD01C4D7F0}" dt="2022-02-17T10:46:29.062" v="41"/>
          <ac:cxnSpMkLst>
            <pc:docMk/>
            <pc:sldMk cId="3534043106" sldId="2076136071"/>
            <ac:cxnSpMk id="461" creationId="{19DD57F2-4120-4A51-9313-73730438E6EA}"/>
          </ac:cxnSpMkLst>
        </pc:cxnChg>
        <pc:cxnChg chg="add del mod">
          <ac:chgData name="Roger Halbheer" userId="a256a7e3-d8e1-4cbe-a365-586ae11378d1" providerId="ADAL" clId="{FC5DC06E-B9A1-4220-93B5-A1BD01C4D7F0}" dt="2022-02-17T10:46:32.644" v="42"/>
          <ac:cxnSpMkLst>
            <pc:docMk/>
            <pc:sldMk cId="3534043106" sldId="2076136071"/>
            <ac:cxnSpMk id="492" creationId="{35AB3B43-346B-4310-A975-1732673CFE2E}"/>
          </ac:cxnSpMkLst>
        </pc:cxnChg>
        <pc:cxnChg chg="add del mod">
          <ac:chgData name="Roger Halbheer" userId="a256a7e3-d8e1-4cbe-a365-586ae11378d1" providerId="ADAL" clId="{FC5DC06E-B9A1-4220-93B5-A1BD01C4D7F0}" dt="2022-02-17T10:46:32.644" v="42"/>
          <ac:cxnSpMkLst>
            <pc:docMk/>
            <pc:sldMk cId="3534043106" sldId="2076136071"/>
            <ac:cxnSpMk id="495" creationId="{7677D031-0025-4DDA-823B-B61A468CBCF6}"/>
          </ac:cxnSpMkLst>
        </pc:cxnChg>
        <pc:cxnChg chg="add mod">
          <ac:chgData name="Roger Halbheer" userId="a256a7e3-d8e1-4cbe-a365-586ae11378d1" providerId="ADAL" clId="{FC5DC06E-B9A1-4220-93B5-A1BD01C4D7F0}" dt="2022-02-17T10:46:32.847" v="43"/>
          <ac:cxnSpMkLst>
            <pc:docMk/>
            <pc:sldMk cId="3534043106" sldId="2076136071"/>
            <ac:cxnSpMk id="513" creationId="{2158F774-8BB4-4C23-93B1-5F44A153D404}"/>
          </ac:cxnSpMkLst>
        </pc:cxnChg>
        <pc:cxnChg chg="add mod">
          <ac:chgData name="Roger Halbheer" userId="a256a7e3-d8e1-4cbe-a365-586ae11378d1" providerId="ADAL" clId="{FC5DC06E-B9A1-4220-93B5-A1BD01C4D7F0}" dt="2022-02-17T10:46:32.847" v="43"/>
          <ac:cxnSpMkLst>
            <pc:docMk/>
            <pc:sldMk cId="3534043106" sldId="2076136071"/>
            <ac:cxnSpMk id="514" creationId="{D4BAC62F-2289-4B10-8064-BF836040FA39}"/>
          </ac:cxnSpMkLst>
        </pc:cxnChg>
        <pc:cxnChg chg="add mod">
          <ac:chgData name="Roger Halbheer" userId="a256a7e3-d8e1-4cbe-a365-586ae11378d1" providerId="ADAL" clId="{FC5DC06E-B9A1-4220-93B5-A1BD01C4D7F0}" dt="2022-02-17T10:46:32.847" v="43"/>
          <ac:cxnSpMkLst>
            <pc:docMk/>
            <pc:sldMk cId="3534043106" sldId="2076136071"/>
            <ac:cxnSpMk id="515" creationId="{4B638225-1AAF-4F8F-A7BA-9E6ACB5C976D}"/>
          </ac:cxnSpMkLst>
        </pc:cxnChg>
        <pc:cxnChg chg="add mod">
          <ac:chgData name="Roger Halbheer" userId="a256a7e3-d8e1-4cbe-a365-586ae11378d1" providerId="ADAL" clId="{FC5DC06E-B9A1-4220-93B5-A1BD01C4D7F0}" dt="2022-02-17T10:46:32.847" v="43"/>
          <ac:cxnSpMkLst>
            <pc:docMk/>
            <pc:sldMk cId="3534043106" sldId="2076136071"/>
            <ac:cxnSpMk id="516" creationId="{EAC17556-099C-4082-8A15-8B32BEE9A9A1}"/>
          </ac:cxnSpMkLst>
        </pc:cxnChg>
        <pc:cxnChg chg="add mod">
          <ac:chgData name="Roger Halbheer" userId="a256a7e3-d8e1-4cbe-a365-586ae11378d1" providerId="ADAL" clId="{FC5DC06E-B9A1-4220-93B5-A1BD01C4D7F0}" dt="2022-02-17T10:46:32.847" v="43"/>
          <ac:cxnSpMkLst>
            <pc:docMk/>
            <pc:sldMk cId="3534043106" sldId="2076136071"/>
            <ac:cxnSpMk id="536" creationId="{608E088C-0D45-4B67-824F-C1FD07CF47D4}"/>
          </ac:cxnSpMkLst>
        </pc:cxnChg>
        <pc:cxnChg chg="add mod">
          <ac:chgData name="Roger Halbheer" userId="a256a7e3-d8e1-4cbe-a365-586ae11378d1" providerId="ADAL" clId="{FC5DC06E-B9A1-4220-93B5-A1BD01C4D7F0}" dt="2022-02-17T10:46:32.847" v="43"/>
          <ac:cxnSpMkLst>
            <pc:docMk/>
            <pc:sldMk cId="3534043106" sldId="2076136071"/>
            <ac:cxnSpMk id="537" creationId="{9F287724-855D-4464-BE88-0765E0778898}"/>
          </ac:cxnSpMkLst>
        </pc:cxnChg>
        <pc:cxnChg chg="add mod">
          <ac:chgData name="Roger Halbheer" userId="a256a7e3-d8e1-4cbe-a365-586ae11378d1" providerId="ADAL" clId="{FC5DC06E-B9A1-4220-93B5-A1BD01C4D7F0}" dt="2022-02-17T10:46:32.847" v="43"/>
          <ac:cxnSpMkLst>
            <pc:docMk/>
            <pc:sldMk cId="3534043106" sldId="2076136071"/>
            <ac:cxnSpMk id="538" creationId="{455636BE-86DD-4214-8313-7C0FEBE38EA0}"/>
          </ac:cxnSpMkLst>
        </pc:cxnChg>
        <pc:cxnChg chg="add mod">
          <ac:chgData name="Roger Halbheer" userId="a256a7e3-d8e1-4cbe-a365-586ae11378d1" providerId="ADAL" clId="{FC5DC06E-B9A1-4220-93B5-A1BD01C4D7F0}" dt="2022-02-17T10:46:32.847" v="43"/>
          <ac:cxnSpMkLst>
            <pc:docMk/>
            <pc:sldMk cId="3534043106" sldId="2076136071"/>
            <ac:cxnSpMk id="539" creationId="{FFAD6B96-1093-4959-89E7-FA72BE2EB04C}"/>
          </ac:cxnSpMkLst>
        </pc:cxnChg>
        <pc:cxnChg chg="add mod">
          <ac:chgData name="Roger Halbheer" userId="a256a7e3-d8e1-4cbe-a365-586ae11378d1" providerId="ADAL" clId="{FC5DC06E-B9A1-4220-93B5-A1BD01C4D7F0}" dt="2022-02-17T10:46:32.847" v="43"/>
          <ac:cxnSpMkLst>
            <pc:docMk/>
            <pc:sldMk cId="3534043106" sldId="2076136071"/>
            <ac:cxnSpMk id="540" creationId="{C3E8B856-C306-483A-955C-BE2CD1DFE945}"/>
          </ac:cxnSpMkLst>
        </pc:cxnChg>
        <pc:cxnChg chg="add mod">
          <ac:chgData name="Roger Halbheer" userId="a256a7e3-d8e1-4cbe-a365-586ae11378d1" providerId="ADAL" clId="{FC5DC06E-B9A1-4220-93B5-A1BD01C4D7F0}" dt="2022-02-17T10:46:32.847" v="43"/>
          <ac:cxnSpMkLst>
            <pc:docMk/>
            <pc:sldMk cId="3534043106" sldId="2076136071"/>
            <ac:cxnSpMk id="541" creationId="{A58FCB78-104E-49E4-A9B7-8A8DE376C81E}"/>
          </ac:cxnSpMkLst>
        </pc:cxnChg>
        <pc:cxnChg chg="add mod">
          <ac:chgData name="Roger Halbheer" userId="a256a7e3-d8e1-4cbe-a365-586ae11378d1" providerId="ADAL" clId="{FC5DC06E-B9A1-4220-93B5-A1BD01C4D7F0}" dt="2022-02-17T10:46:32.847" v="43"/>
          <ac:cxnSpMkLst>
            <pc:docMk/>
            <pc:sldMk cId="3534043106" sldId="2076136071"/>
            <ac:cxnSpMk id="542" creationId="{B91D25C0-E0E0-4A84-8F31-4E03C9A104CD}"/>
          </ac:cxnSpMkLst>
        </pc:cxnChg>
        <pc:cxnChg chg="add mod">
          <ac:chgData name="Roger Halbheer" userId="a256a7e3-d8e1-4cbe-a365-586ae11378d1" providerId="ADAL" clId="{FC5DC06E-B9A1-4220-93B5-A1BD01C4D7F0}" dt="2022-02-17T10:46:32.847" v="43"/>
          <ac:cxnSpMkLst>
            <pc:docMk/>
            <pc:sldMk cId="3534043106" sldId="2076136071"/>
            <ac:cxnSpMk id="571" creationId="{69AFB776-3266-47AE-8152-8BFFC05F61C8}"/>
          </ac:cxnSpMkLst>
        </pc:cxnChg>
        <pc:cxnChg chg="add mod">
          <ac:chgData name="Roger Halbheer" userId="a256a7e3-d8e1-4cbe-a365-586ae11378d1" providerId="ADAL" clId="{FC5DC06E-B9A1-4220-93B5-A1BD01C4D7F0}" dt="2022-02-17T10:46:32.847" v="43"/>
          <ac:cxnSpMkLst>
            <pc:docMk/>
            <pc:sldMk cId="3534043106" sldId="2076136071"/>
            <ac:cxnSpMk id="588" creationId="{EA497F8F-FF19-45BF-A067-875C01D145CB}"/>
          </ac:cxnSpMkLst>
        </pc:cxnChg>
        <pc:cxnChg chg="add mod">
          <ac:chgData name="Roger Halbheer" userId="a256a7e3-d8e1-4cbe-a365-586ae11378d1" providerId="ADAL" clId="{FC5DC06E-B9A1-4220-93B5-A1BD01C4D7F0}" dt="2022-02-17T10:46:32.847" v="43"/>
          <ac:cxnSpMkLst>
            <pc:docMk/>
            <pc:sldMk cId="3534043106" sldId="2076136071"/>
            <ac:cxnSpMk id="592" creationId="{5488BC66-0010-456C-923C-2F8FAC43A7B6}"/>
          </ac:cxnSpMkLst>
        </pc:cxnChg>
        <pc:cxnChg chg="add mod">
          <ac:chgData name="Roger Halbheer" userId="a256a7e3-d8e1-4cbe-a365-586ae11378d1" providerId="ADAL" clId="{FC5DC06E-B9A1-4220-93B5-A1BD01C4D7F0}" dt="2022-02-17T10:46:32.847" v="43"/>
          <ac:cxnSpMkLst>
            <pc:docMk/>
            <pc:sldMk cId="3534043106" sldId="2076136071"/>
            <ac:cxnSpMk id="600" creationId="{AE240AC7-DEAB-4C59-96BB-FB4CDF4F8420}"/>
          </ac:cxnSpMkLst>
        </pc:cxnChg>
        <pc:cxnChg chg="mod">
          <ac:chgData name="Roger Halbheer" userId="a256a7e3-d8e1-4cbe-a365-586ae11378d1" providerId="ADAL" clId="{FC5DC06E-B9A1-4220-93B5-A1BD01C4D7F0}" dt="2022-02-17T10:46:32.847" v="43"/>
          <ac:cxnSpMkLst>
            <pc:docMk/>
            <pc:sldMk cId="3534043106" sldId="2076136071"/>
            <ac:cxnSpMk id="621" creationId="{A6D7319C-2941-4401-A575-8222B18ED876}"/>
          </ac:cxnSpMkLst>
        </pc:cxnChg>
        <pc:cxnChg chg="mod">
          <ac:chgData name="Roger Halbheer" userId="a256a7e3-d8e1-4cbe-a365-586ae11378d1" providerId="ADAL" clId="{FC5DC06E-B9A1-4220-93B5-A1BD01C4D7F0}" dt="2022-02-17T10:46:32.847" v="43"/>
          <ac:cxnSpMkLst>
            <pc:docMk/>
            <pc:sldMk cId="3534043106" sldId="2076136071"/>
            <ac:cxnSpMk id="633" creationId="{8F662365-273F-4F86-91CF-53197662C343}"/>
          </ac:cxnSpMkLst>
        </pc:cxnChg>
        <pc:cxnChg chg="add mod">
          <ac:chgData name="Roger Halbheer" userId="a256a7e3-d8e1-4cbe-a365-586ae11378d1" providerId="ADAL" clId="{FC5DC06E-B9A1-4220-93B5-A1BD01C4D7F0}" dt="2022-02-17T10:46:32.847" v="43"/>
          <ac:cxnSpMkLst>
            <pc:docMk/>
            <pc:sldMk cId="3534043106" sldId="2076136071"/>
            <ac:cxnSpMk id="664" creationId="{A26D72BF-D73B-47EC-8647-E455189FB3EA}"/>
          </ac:cxnSpMkLst>
        </pc:cxnChg>
        <pc:cxnChg chg="add mod">
          <ac:chgData name="Roger Halbheer" userId="a256a7e3-d8e1-4cbe-a365-586ae11378d1" providerId="ADAL" clId="{FC5DC06E-B9A1-4220-93B5-A1BD01C4D7F0}" dt="2022-02-17T10:46:32.847" v="43"/>
          <ac:cxnSpMkLst>
            <pc:docMk/>
            <pc:sldMk cId="3534043106" sldId="2076136071"/>
            <ac:cxnSpMk id="667" creationId="{BABE71B5-5C3E-4530-8FDF-6880F5850E6F}"/>
          </ac:cxnSpMkLst>
        </pc:cxnChg>
      </pc:sldChg>
      <pc:sldChg chg="del">
        <pc:chgData name="Roger Halbheer" userId="a256a7e3-d8e1-4cbe-a365-586ae11378d1" providerId="ADAL" clId="{FC5DC06E-B9A1-4220-93B5-A1BD01C4D7F0}" dt="2022-02-17T09:43:09.343" v="0" actId="47"/>
        <pc:sldMkLst>
          <pc:docMk/>
          <pc:sldMk cId="3450065845" sldId="2076138227"/>
        </pc:sldMkLst>
      </pc:sldChg>
      <pc:sldChg chg="add del">
        <pc:chgData name="Roger Halbheer" userId="a256a7e3-d8e1-4cbe-a365-586ae11378d1" providerId="ADAL" clId="{FC5DC06E-B9A1-4220-93B5-A1BD01C4D7F0}" dt="2022-02-17T09:43:25.646" v="2"/>
        <pc:sldMkLst>
          <pc:docMk/>
          <pc:sldMk cId="1692797587" sldId="2076138228"/>
        </pc:sldMkLst>
      </pc:sldChg>
      <pc:sldChg chg="addSp delSp modSp mod modAnim">
        <pc:chgData name="Roger Halbheer" userId="a256a7e3-d8e1-4cbe-a365-586ae11378d1" providerId="ADAL" clId="{FC5DC06E-B9A1-4220-93B5-A1BD01C4D7F0}" dt="2022-02-17T10:42:32.646" v="24" actId="208"/>
        <pc:sldMkLst>
          <pc:docMk/>
          <pc:sldMk cId="72803878" sldId="2076138263"/>
        </pc:sldMkLst>
        <pc:spChg chg="del">
          <ac:chgData name="Roger Halbheer" userId="a256a7e3-d8e1-4cbe-a365-586ae11378d1" providerId="ADAL" clId="{FC5DC06E-B9A1-4220-93B5-A1BD01C4D7F0}" dt="2022-02-17T10:39:33.003" v="9" actId="478"/>
          <ac:spMkLst>
            <pc:docMk/>
            <pc:sldMk cId="72803878" sldId="2076138263"/>
            <ac:spMk id="2" creationId="{EF91D0FE-AE6E-4575-9C08-2C16054D893F}"/>
          </ac:spMkLst>
        </pc:spChg>
        <pc:spChg chg="add del mod">
          <ac:chgData name="Roger Halbheer" userId="a256a7e3-d8e1-4cbe-a365-586ae11378d1" providerId="ADAL" clId="{FC5DC06E-B9A1-4220-93B5-A1BD01C4D7F0}" dt="2022-02-17T10:39:34.945" v="10" actId="478"/>
          <ac:spMkLst>
            <pc:docMk/>
            <pc:sldMk cId="72803878" sldId="2076138263"/>
            <ac:spMk id="156" creationId="{A720FD23-9D0E-4E6D-87E8-3F85A73BA712}"/>
          </ac:spMkLst>
        </pc:spChg>
        <pc:spChg chg="del">
          <ac:chgData name="Roger Halbheer" userId="a256a7e3-d8e1-4cbe-a365-586ae11378d1" providerId="ADAL" clId="{FC5DC06E-B9A1-4220-93B5-A1BD01C4D7F0}" dt="2022-02-17T10:39:33.003" v="9" actId="478"/>
          <ac:spMkLst>
            <pc:docMk/>
            <pc:sldMk cId="72803878" sldId="2076138263"/>
            <ac:spMk id="184" creationId="{B0315001-C0A5-4193-85A4-3CB5BFE58780}"/>
          </ac:spMkLst>
        </pc:spChg>
        <pc:spChg chg="del">
          <ac:chgData name="Roger Halbheer" userId="a256a7e3-d8e1-4cbe-a365-586ae11378d1" providerId="ADAL" clId="{FC5DC06E-B9A1-4220-93B5-A1BD01C4D7F0}" dt="2022-02-17T10:39:33.003" v="9" actId="478"/>
          <ac:spMkLst>
            <pc:docMk/>
            <pc:sldMk cId="72803878" sldId="2076138263"/>
            <ac:spMk id="185" creationId="{CDA7A563-D370-4280-89D9-D935BE53C0BA}"/>
          </ac:spMkLst>
        </pc:spChg>
        <pc:spChg chg="del">
          <ac:chgData name="Roger Halbheer" userId="a256a7e3-d8e1-4cbe-a365-586ae11378d1" providerId="ADAL" clId="{FC5DC06E-B9A1-4220-93B5-A1BD01C4D7F0}" dt="2022-02-17T10:39:33.003" v="9" actId="478"/>
          <ac:spMkLst>
            <pc:docMk/>
            <pc:sldMk cId="72803878" sldId="2076138263"/>
            <ac:spMk id="198" creationId="{CD40A6D4-D874-4F3E-AA49-5E6D04880202}"/>
          </ac:spMkLst>
        </pc:spChg>
        <pc:spChg chg="del">
          <ac:chgData name="Roger Halbheer" userId="a256a7e3-d8e1-4cbe-a365-586ae11378d1" providerId="ADAL" clId="{FC5DC06E-B9A1-4220-93B5-A1BD01C4D7F0}" dt="2022-02-17T10:39:33.003" v="9" actId="478"/>
          <ac:spMkLst>
            <pc:docMk/>
            <pc:sldMk cId="72803878" sldId="2076138263"/>
            <ac:spMk id="336" creationId="{F5E685D2-8779-4C96-8F26-577D8B69CB93}"/>
          </ac:spMkLst>
        </pc:spChg>
        <pc:spChg chg="del">
          <ac:chgData name="Roger Halbheer" userId="a256a7e3-d8e1-4cbe-a365-586ae11378d1" providerId="ADAL" clId="{FC5DC06E-B9A1-4220-93B5-A1BD01C4D7F0}" dt="2022-02-17T10:39:33.003" v="9" actId="478"/>
          <ac:spMkLst>
            <pc:docMk/>
            <pc:sldMk cId="72803878" sldId="2076138263"/>
            <ac:spMk id="392" creationId="{5DACAF3F-215F-47D6-B1BD-30FBAB43B1FB}"/>
          </ac:spMkLst>
        </pc:spChg>
        <pc:spChg chg="del">
          <ac:chgData name="Roger Halbheer" userId="a256a7e3-d8e1-4cbe-a365-586ae11378d1" providerId="ADAL" clId="{FC5DC06E-B9A1-4220-93B5-A1BD01C4D7F0}" dt="2022-02-17T10:39:33.003" v="9" actId="478"/>
          <ac:spMkLst>
            <pc:docMk/>
            <pc:sldMk cId="72803878" sldId="2076138263"/>
            <ac:spMk id="393" creationId="{CFC5D313-A51A-4118-B436-630C9455B94C}"/>
          </ac:spMkLst>
        </pc:spChg>
        <pc:spChg chg="add mod">
          <ac:chgData name="Roger Halbheer" userId="a256a7e3-d8e1-4cbe-a365-586ae11378d1" providerId="ADAL" clId="{FC5DC06E-B9A1-4220-93B5-A1BD01C4D7F0}" dt="2022-02-17T10:39:43.007" v="11"/>
          <ac:spMkLst>
            <pc:docMk/>
            <pc:sldMk cId="72803878" sldId="2076138263"/>
            <ac:spMk id="399" creationId="{EC4FCEDD-91EC-4757-8A50-E2B30F384079}"/>
          </ac:spMkLst>
        </pc:spChg>
        <pc:spChg chg="add mod">
          <ac:chgData name="Roger Halbheer" userId="a256a7e3-d8e1-4cbe-a365-586ae11378d1" providerId="ADAL" clId="{FC5DC06E-B9A1-4220-93B5-A1BD01C4D7F0}" dt="2022-02-17T10:39:43.007" v="11"/>
          <ac:spMkLst>
            <pc:docMk/>
            <pc:sldMk cId="72803878" sldId="2076138263"/>
            <ac:spMk id="401" creationId="{3A86AFFC-F920-40E5-B4AF-2DA2C71B3D4D}"/>
          </ac:spMkLst>
        </pc:spChg>
        <pc:spChg chg="mod">
          <ac:chgData name="Roger Halbheer" userId="a256a7e3-d8e1-4cbe-a365-586ae11378d1" providerId="ADAL" clId="{FC5DC06E-B9A1-4220-93B5-A1BD01C4D7F0}" dt="2022-02-17T10:39:43.007" v="11"/>
          <ac:spMkLst>
            <pc:docMk/>
            <pc:sldMk cId="72803878" sldId="2076138263"/>
            <ac:spMk id="404" creationId="{2ED78B91-ED66-4903-8F93-F8E6E5B07B2A}"/>
          </ac:spMkLst>
        </pc:spChg>
        <pc:spChg chg="add mod">
          <ac:chgData name="Roger Halbheer" userId="a256a7e3-d8e1-4cbe-a365-586ae11378d1" providerId="ADAL" clId="{FC5DC06E-B9A1-4220-93B5-A1BD01C4D7F0}" dt="2022-02-17T10:39:43.007" v="11"/>
          <ac:spMkLst>
            <pc:docMk/>
            <pc:sldMk cId="72803878" sldId="2076138263"/>
            <ac:spMk id="406" creationId="{9B31EAA7-51BC-4B23-B269-746CCC00AAB0}"/>
          </ac:spMkLst>
        </pc:spChg>
        <pc:spChg chg="mod">
          <ac:chgData name="Roger Halbheer" userId="a256a7e3-d8e1-4cbe-a365-586ae11378d1" providerId="ADAL" clId="{FC5DC06E-B9A1-4220-93B5-A1BD01C4D7F0}" dt="2022-02-17T10:39:43.007" v="11"/>
          <ac:spMkLst>
            <pc:docMk/>
            <pc:sldMk cId="72803878" sldId="2076138263"/>
            <ac:spMk id="410" creationId="{18CCA683-8051-4BF6-AC66-7743F66F4A0F}"/>
          </ac:spMkLst>
        </pc:spChg>
        <pc:spChg chg="mod">
          <ac:chgData name="Roger Halbheer" userId="a256a7e3-d8e1-4cbe-a365-586ae11378d1" providerId="ADAL" clId="{FC5DC06E-B9A1-4220-93B5-A1BD01C4D7F0}" dt="2022-02-17T10:39:43.007" v="11"/>
          <ac:spMkLst>
            <pc:docMk/>
            <pc:sldMk cId="72803878" sldId="2076138263"/>
            <ac:spMk id="412" creationId="{D09BDB67-4F2B-4BBD-95F9-FAF2CB4A322D}"/>
          </ac:spMkLst>
        </pc:spChg>
        <pc:spChg chg="mod">
          <ac:chgData name="Roger Halbheer" userId="a256a7e3-d8e1-4cbe-a365-586ae11378d1" providerId="ADAL" clId="{FC5DC06E-B9A1-4220-93B5-A1BD01C4D7F0}" dt="2022-02-17T10:39:43.007" v="11"/>
          <ac:spMkLst>
            <pc:docMk/>
            <pc:sldMk cId="72803878" sldId="2076138263"/>
            <ac:spMk id="413" creationId="{31F9BCE5-BA99-4D70-A93A-3ED2C6D46F95}"/>
          </ac:spMkLst>
        </pc:spChg>
        <pc:spChg chg="mod">
          <ac:chgData name="Roger Halbheer" userId="a256a7e3-d8e1-4cbe-a365-586ae11378d1" providerId="ADAL" clId="{FC5DC06E-B9A1-4220-93B5-A1BD01C4D7F0}" dt="2022-02-17T10:39:43.007" v="11"/>
          <ac:spMkLst>
            <pc:docMk/>
            <pc:sldMk cId="72803878" sldId="2076138263"/>
            <ac:spMk id="415" creationId="{E7B195F5-7C5F-43F3-845D-5CA1030A7F21}"/>
          </ac:spMkLst>
        </pc:spChg>
        <pc:spChg chg="mod">
          <ac:chgData name="Roger Halbheer" userId="a256a7e3-d8e1-4cbe-a365-586ae11378d1" providerId="ADAL" clId="{FC5DC06E-B9A1-4220-93B5-A1BD01C4D7F0}" dt="2022-02-17T10:39:43.007" v="11"/>
          <ac:spMkLst>
            <pc:docMk/>
            <pc:sldMk cId="72803878" sldId="2076138263"/>
            <ac:spMk id="422" creationId="{911E8E1D-800D-4335-8841-F4460F5C7E2F}"/>
          </ac:spMkLst>
        </pc:spChg>
        <pc:spChg chg="mod">
          <ac:chgData name="Roger Halbheer" userId="a256a7e3-d8e1-4cbe-a365-586ae11378d1" providerId="ADAL" clId="{FC5DC06E-B9A1-4220-93B5-A1BD01C4D7F0}" dt="2022-02-17T10:39:43.007" v="11"/>
          <ac:spMkLst>
            <pc:docMk/>
            <pc:sldMk cId="72803878" sldId="2076138263"/>
            <ac:spMk id="423" creationId="{0C807B79-4405-462B-8B9D-952358077C81}"/>
          </ac:spMkLst>
        </pc:spChg>
        <pc:spChg chg="mod">
          <ac:chgData name="Roger Halbheer" userId="a256a7e3-d8e1-4cbe-a365-586ae11378d1" providerId="ADAL" clId="{FC5DC06E-B9A1-4220-93B5-A1BD01C4D7F0}" dt="2022-02-17T10:39:43.007" v="11"/>
          <ac:spMkLst>
            <pc:docMk/>
            <pc:sldMk cId="72803878" sldId="2076138263"/>
            <ac:spMk id="432" creationId="{6B861A4E-8BB1-48BA-93A4-E43AA77FBEDC}"/>
          </ac:spMkLst>
        </pc:spChg>
        <pc:spChg chg="mod">
          <ac:chgData name="Roger Halbheer" userId="a256a7e3-d8e1-4cbe-a365-586ae11378d1" providerId="ADAL" clId="{FC5DC06E-B9A1-4220-93B5-A1BD01C4D7F0}" dt="2022-02-17T10:39:43.007" v="11"/>
          <ac:spMkLst>
            <pc:docMk/>
            <pc:sldMk cId="72803878" sldId="2076138263"/>
            <ac:spMk id="433" creationId="{65B60B0F-AAC6-4E28-9E4A-6A02FFC159A7}"/>
          </ac:spMkLst>
        </pc:spChg>
        <pc:spChg chg="mod">
          <ac:chgData name="Roger Halbheer" userId="a256a7e3-d8e1-4cbe-a365-586ae11378d1" providerId="ADAL" clId="{FC5DC06E-B9A1-4220-93B5-A1BD01C4D7F0}" dt="2022-02-17T10:39:43.007" v="11"/>
          <ac:spMkLst>
            <pc:docMk/>
            <pc:sldMk cId="72803878" sldId="2076138263"/>
            <ac:spMk id="434" creationId="{CAE2C4B9-3DC2-49EF-BA59-2AAC33DBEEE4}"/>
          </ac:spMkLst>
        </pc:spChg>
        <pc:spChg chg="mod">
          <ac:chgData name="Roger Halbheer" userId="a256a7e3-d8e1-4cbe-a365-586ae11378d1" providerId="ADAL" clId="{FC5DC06E-B9A1-4220-93B5-A1BD01C4D7F0}" dt="2022-02-17T10:39:43.007" v="11"/>
          <ac:spMkLst>
            <pc:docMk/>
            <pc:sldMk cId="72803878" sldId="2076138263"/>
            <ac:spMk id="437" creationId="{2B3885DD-B312-4161-9856-BB9CD6D049C4}"/>
          </ac:spMkLst>
        </pc:spChg>
        <pc:spChg chg="mod">
          <ac:chgData name="Roger Halbheer" userId="a256a7e3-d8e1-4cbe-a365-586ae11378d1" providerId="ADAL" clId="{FC5DC06E-B9A1-4220-93B5-A1BD01C4D7F0}" dt="2022-02-17T10:39:43.007" v="11"/>
          <ac:spMkLst>
            <pc:docMk/>
            <pc:sldMk cId="72803878" sldId="2076138263"/>
            <ac:spMk id="438" creationId="{8D5DA002-A0E5-438C-A7FC-495DA3013DB9}"/>
          </ac:spMkLst>
        </pc:spChg>
        <pc:spChg chg="mod">
          <ac:chgData name="Roger Halbheer" userId="a256a7e3-d8e1-4cbe-a365-586ae11378d1" providerId="ADAL" clId="{FC5DC06E-B9A1-4220-93B5-A1BD01C4D7F0}" dt="2022-02-17T10:39:43.007" v="11"/>
          <ac:spMkLst>
            <pc:docMk/>
            <pc:sldMk cId="72803878" sldId="2076138263"/>
            <ac:spMk id="443" creationId="{6FC7C0D1-33AF-49AE-B725-90F38647569F}"/>
          </ac:spMkLst>
        </pc:spChg>
        <pc:spChg chg="mod">
          <ac:chgData name="Roger Halbheer" userId="a256a7e3-d8e1-4cbe-a365-586ae11378d1" providerId="ADAL" clId="{FC5DC06E-B9A1-4220-93B5-A1BD01C4D7F0}" dt="2022-02-17T10:39:43.007" v="11"/>
          <ac:spMkLst>
            <pc:docMk/>
            <pc:sldMk cId="72803878" sldId="2076138263"/>
            <ac:spMk id="444" creationId="{64D6138A-9AC5-4455-B8F0-BCEF43389107}"/>
          </ac:spMkLst>
        </pc:spChg>
        <pc:spChg chg="mod">
          <ac:chgData name="Roger Halbheer" userId="a256a7e3-d8e1-4cbe-a365-586ae11378d1" providerId="ADAL" clId="{FC5DC06E-B9A1-4220-93B5-A1BD01C4D7F0}" dt="2022-02-17T10:39:43.007" v="11"/>
          <ac:spMkLst>
            <pc:docMk/>
            <pc:sldMk cId="72803878" sldId="2076138263"/>
            <ac:spMk id="445" creationId="{D1D1AEF2-30E3-418D-B921-9CE8947A35F2}"/>
          </ac:spMkLst>
        </pc:spChg>
        <pc:spChg chg="mod">
          <ac:chgData name="Roger Halbheer" userId="a256a7e3-d8e1-4cbe-a365-586ae11378d1" providerId="ADAL" clId="{FC5DC06E-B9A1-4220-93B5-A1BD01C4D7F0}" dt="2022-02-17T10:39:43.007" v="11"/>
          <ac:spMkLst>
            <pc:docMk/>
            <pc:sldMk cId="72803878" sldId="2076138263"/>
            <ac:spMk id="446" creationId="{63B09F13-14AD-4877-81C6-A51F575862A0}"/>
          </ac:spMkLst>
        </pc:spChg>
        <pc:spChg chg="mod">
          <ac:chgData name="Roger Halbheer" userId="a256a7e3-d8e1-4cbe-a365-586ae11378d1" providerId="ADAL" clId="{FC5DC06E-B9A1-4220-93B5-A1BD01C4D7F0}" dt="2022-02-17T10:39:43.007" v="11"/>
          <ac:spMkLst>
            <pc:docMk/>
            <pc:sldMk cId="72803878" sldId="2076138263"/>
            <ac:spMk id="447" creationId="{DD1FF2B3-5786-4847-B2C6-B03717A97993}"/>
          </ac:spMkLst>
        </pc:spChg>
        <pc:spChg chg="mod">
          <ac:chgData name="Roger Halbheer" userId="a256a7e3-d8e1-4cbe-a365-586ae11378d1" providerId="ADAL" clId="{FC5DC06E-B9A1-4220-93B5-A1BD01C4D7F0}" dt="2022-02-17T10:39:43.007" v="11"/>
          <ac:spMkLst>
            <pc:docMk/>
            <pc:sldMk cId="72803878" sldId="2076138263"/>
            <ac:spMk id="448" creationId="{2E4F4B48-7F3E-45BA-929C-B1C2B0DE27E6}"/>
          </ac:spMkLst>
        </pc:spChg>
        <pc:spChg chg="mod">
          <ac:chgData name="Roger Halbheer" userId="a256a7e3-d8e1-4cbe-a365-586ae11378d1" providerId="ADAL" clId="{FC5DC06E-B9A1-4220-93B5-A1BD01C4D7F0}" dt="2022-02-17T10:39:43.007" v="11"/>
          <ac:spMkLst>
            <pc:docMk/>
            <pc:sldMk cId="72803878" sldId="2076138263"/>
            <ac:spMk id="449" creationId="{C0475FA3-E487-4CA9-8DAC-1BBB0C417187}"/>
          </ac:spMkLst>
        </pc:spChg>
        <pc:spChg chg="mod">
          <ac:chgData name="Roger Halbheer" userId="a256a7e3-d8e1-4cbe-a365-586ae11378d1" providerId="ADAL" clId="{FC5DC06E-B9A1-4220-93B5-A1BD01C4D7F0}" dt="2022-02-17T10:39:43.007" v="11"/>
          <ac:spMkLst>
            <pc:docMk/>
            <pc:sldMk cId="72803878" sldId="2076138263"/>
            <ac:spMk id="450" creationId="{2AA09FBA-2260-4613-8D63-0DE73EAEB01A}"/>
          </ac:spMkLst>
        </pc:spChg>
        <pc:spChg chg="mod">
          <ac:chgData name="Roger Halbheer" userId="a256a7e3-d8e1-4cbe-a365-586ae11378d1" providerId="ADAL" clId="{FC5DC06E-B9A1-4220-93B5-A1BD01C4D7F0}" dt="2022-02-17T10:39:43.007" v="11"/>
          <ac:spMkLst>
            <pc:docMk/>
            <pc:sldMk cId="72803878" sldId="2076138263"/>
            <ac:spMk id="451" creationId="{59C32617-EC96-41C8-B458-F2FE475C32BD}"/>
          </ac:spMkLst>
        </pc:spChg>
        <pc:spChg chg="mod">
          <ac:chgData name="Roger Halbheer" userId="a256a7e3-d8e1-4cbe-a365-586ae11378d1" providerId="ADAL" clId="{FC5DC06E-B9A1-4220-93B5-A1BD01C4D7F0}" dt="2022-02-17T10:39:43.007" v="11"/>
          <ac:spMkLst>
            <pc:docMk/>
            <pc:sldMk cId="72803878" sldId="2076138263"/>
            <ac:spMk id="452" creationId="{47012731-DABE-40C4-9EA8-F7694B3C0D49}"/>
          </ac:spMkLst>
        </pc:spChg>
        <pc:spChg chg="mod">
          <ac:chgData name="Roger Halbheer" userId="a256a7e3-d8e1-4cbe-a365-586ae11378d1" providerId="ADAL" clId="{FC5DC06E-B9A1-4220-93B5-A1BD01C4D7F0}" dt="2022-02-17T10:39:43.007" v="11"/>
          <ac:spMkLst>
            <pc:docMk/>
            <pc:sldMk cId="72803878" sldId="2076138263"/>
            <ac:spMk id="456" creationId="{DFFB4935-1FA0-4992-88C6-42617A90A2DC}"/>
          </ac:spMkLst>
        </pc:spChg>
        <pc:spChg chg="mod">
          <ac:chgData name="Roger Halbheer" userId="a256a7e3-d8e1-4cbe-a365-586ae11378d1" providerId="ADAL" clId="{FC5DC06E-B9A1-4220-93B5-A1BD01C4D7F0}" dt="2022-02-17T10:39:43.007" v="11"/>
          <ac:spMkLst>
            <pc:docMk/>
            <pc:sldMk cId="72803878" sldId="2076138263"/>
            <ac:spMk id="457" creationId="{49B53961-8071-4049-A8FE-D69751DEEAC4}"/>
          </ac:spMkLst>
        </pc:spChg>
        <pc:spChg chg="mod">
          <ac:chgData name="Roger Halbheer" userId="a256a7e3-d8e1-4cbe-a365-586ae11378d1" providerId="ADAL" clId="{FC5DC06E-B9A1-4220-93B5-A1BD01C4D7F0}" dt="2022-02-17T10:39:43.007" v="11"/>
          <ac:spMkLst>
            <pc:docMk/>
            <pc:sldMk cId="72803878" sldId="2076138263"/>
            <ac:spMk id="458" creationId="{B47C407D-9413-485A-B245-05BD421480DC}"/>
          </ac:spMkLst>
        </pc:spChg>
        <pc:spChg chg="mod">
          <ac:chgData name="Roger Halbheer" userId="a256a7e3-d8e1-4cbe-a365-586ae11378d1" providerId="ADAL" clId="{FC5DC06E-B9A1-4220-93B5-A1BD01C4D7F0}" dt="2022-02-17T10:39:43.007" v="11"/>
          <ac:spMkLst>
            <pc:docMk/>
            <pc:sldMk cId="72803878" sldId="2076138263"/>
            <ac:spMk id="467" creationId="{482FC0DE-C9CC-4F55-9430-94E44ABD768B}"/>
          </ac:spMkLst>
        </pc:spChg>
        <pc:spChg chg="mod">
          <ac:chgData name="Roger Halbheer" userId="a256a7e3-d8e1-4cbe-a365-586ae11378d1" providerId="ADAL" clId="{FC5DC06E-B9A1-4220-93B5-A1BD01C4D7F0}" dt="2022-02-17T10:39:43.007" v="11"/>
          <ac:spMkLst>
            <pc:docMk/>
            <pc:sldMk cId="72803878" sldId="2076138263"/>
            <ac:spMk id="468" creationId="{B3BDE589-F4C4-4492-8469-3ED738BF5ECA}"/>
          </ac:spMkLst>
        </pc:spChg>
        <pc:spChg chg="mod">
          <ac:chgData name="Roger Halbheer" userId="a256a7e3-d8e1-4cbe-a365-586ae11378d1" providerId="ADAL" clId="{FC5DC06E-B9A1-4220-93B5-A1BD01C4D7F0}" dt="2022-02-17T10:39:43.007" v="11"/>
          <ac:spMkLst>
            <pc:docMk/>
            <pc:sldMk cId="72803878" sldId="2076138263"/>
            <ac:spMk id="471" creationId="{1D7EB8F2-C580-4D75-8872-0BF6FB57C18C}"/>
          </ac:spMkLst>
        </pc:spChg>
        <pc:spChg chg="mod">
          <ac:chgData name="Roger Halbheer" userId="a256a7e3-d8e1-4cbe-a365-586ae11378d1" providerId="ADAL" clId="{FC5DC06E-B9A1-4220-93B5-A1BD01C4D7F0}" dt="2022-02-17T10:39:43.007" v="11"/>
          <ac:spMkLst>
            <pc:docMk/>
            <pc:sldMk cId="72803878" sldId="2076138263"/>
            <ac:spMk id="472" creationId="{9F225928-6468-43C8-A367-C2323F07CF56}"/>
          </ac:spMkLst>
        </pc:spChg>
        <pc:spChg chg="mod">
          <ac:chgData name="Roger Halbheer" userId="a256a7e3-d8e1-4cbe-a365-586ae11378d1" providerId="ADAL" clId="{FC5DC06E-B9A1-4220-93B5-A1BD01C4D7F0}" dt="2022-02-17T10:39:43.007" v="11"/>
          <ac:spMkLst>
            <pc:docMk/>
            <pc:sldMk cId="72803878" sldId="2076138263"/>
            <ac:spMk id="473" creationId="{D5458129-0A11-4B5B-8C7B-34377C5836FA}"/>
          </ac:spMkLst>
        </pc:spChg>
        <pc:spChg chg="mod">
          <ac:chgData name="Roger Halbheer" userId="a256a7e3-d8e1-4cbe-a365-586ae11378d1" providerId="ADAL" clId="{FC5DC06E-B9A1-4220-93B5-A1BD01C4D7F0}" dt="2022-02-17T10:39:43.007" v="11"/>
          <ac:spMkLst>
            <pc:docMk/>
            <pc:sldMk cId="72803878" sldId="2076138263"/>
            <ac:spMk id="474" creationId="{F242492F-A6FA-45A1-872E-5660494A0238}"/>
          </ac:spMkLst>
        </pc:spChg>
        <pc:spChg chg="mod">
          <ac:chgData name="Roger Halbheer" userId="a256a7e3-d8e1-4cbe-a365-586ae11378d1" providerId="ADAL" clId="{FC5DC06E-B9A1-4220-93B5-A1BD01C4D7F0}" dt="2022-02-17T10:39:43.007" v="11"/>
          <ac:spMkLst>
            <pc:docMk/>
            <pc:sldMk cId="72803878" sldId="2076138263"/>
            <ac:spMk id="475" creationId="{F7C5A1C1-D358-4B38-99BA-0BB5F7AD974A}"/>
          </ac:spMkLst>
        </pc:spChg>
        <pc:spChg chg="mod">
          <ac:chgData name="Roger Halbheer" userId="a256a7e3-d8e1-4cbe-a365-586ae11378d1" providerId="ADAL" clId="{FC5DC06E-B9A1-4220-93B5-A1BD01C4D7F0}" dt="2022-02-17T10:39:43.007" v="11"/>
          <ac:spMkLst>
            <pc:docMk/>
            <pc:sldMk cId="72803878" sldId="2076138263"/>
            <ac:spMk id="476" creationId="{1C226CBE-D668-4CC0-B736-464EEE0CDFC2}"/>
          </ac:spMkLst>
        </pc:spChg>
        <pc:spChg chg="mod">
          <ac:chgData name="Roger Halbheer" userId="a256a7e3-d8e1-4cbe-a365-586ae11378d1" providerId="ADAL" clId="{FC5DC06E-B9A1-4220-93B5-A1BD01C4D7F0}" dt="2022-02-17T10:39:43.007" v="11"/>
          <ac:spMkLst>
            <pc:docMk/>
            <pc:sldMk cId="72803878" sldId="2076138263"/>
            <ac:spMk id="477" creationId="{4263E319-1E7D-4AC6-98A9-1FC2A99237EE}"/>
          </ac:spMkLst>
        </pc:spChg>
        <pc:spChg chg="mod">
          <ac:chgData name="Roger Halbheer" userId="a256a7e3-d8e1-4cbe-a365-586ae11378d1" providerId="ADAL" clId="{FC5DC06E-B9A1-4220-93B5-A1BD01C4D7F0}" dt="2022-02-17T10:39:43.007" v="11"/>
          <ac:spMkLst>
            <pc:docMk/>
            <pc:sldMk cId="72803878" sldId="2076138263"/>
            <ac:spMk id="478" creationId="{A7476988-FA81-4C5F-A419-C64BD7F07E8C}"/>
          </ac:spMkLst>
        </pc:spChg>
        <pc:spChg chg="mod">
          <ac:chgData name="Roger Halbheer" userId="a256a7e3-d8e1-4cbe-a365-586ae11378d1" providerId="ADAL" clId="{FC5DC06E-B9A1-4220-93B5-A1BD01C4D7F0}" dt="2022-02-17T10:39:43.007" v="11"/>
          <ac:spMkLst>
            <pc:docMk/>
            <pc:sldMk cId="72803878" sldId="2076138263"/>
            <ac:spMk id="479" creationId="{87DBCAE2-AE6F-4EEB-AD05-562AA19B8FCC}"/>
          </ac:spMkLst>
        </pc:spChg>
        <pc:spChg chg="mod">
          <ac:chgData name="Roger Halbheer" userId="a256a7e3-d8e1-4cbe-a365-586ae11378d1" providerId="ADAL" clId="{FC5DC06E-B9A1-4220-93B5-A1BD01C4D7F0}" dt="2022-02-17T10:39:43.007" v="11"/>
          <ac:spMkLst>
            <pc:docMk/>
            <pc:sldMk cId="72803878" sldId="2076138263"/>
            <ac:spMk id="480" creationId="{22FFA4EC-F0D0-42AA-B79E-0B1E22DED32F}"/>
          </ac:spMkLst>
        </pc:spChg>
        <pc:spChg chg="mod">
          <ac:chgData name="Roger Halbheer" userId="a256a7e3-d8e1-4cbe-a365-586ae11378d1" providerId="ADAL" clId="{FC5DC06E-B9A1-4220-93B5-A1BD01C4D7F0}" dt="2022-02-17T10:39:43.007" v="11"/>
          <ac:spMkLst>
            <pc:docMk/>
            <pc:sldMk cId="72803878" sldId="2076138263"/>
            <ac:spMk id="481" creationId="{53AA1061-4250-4A47-99DB-B2E40A41194E}"/>
          </ac:spMkLst>
        </pc:spChg>
        <pc:spChg chg="mod">
          <ac:chgData name="Roger Halbheer" userId="a256a7e3-d8e1-4cbe-a365-586ae11378d1" providerId="ADAL" clId="{FC5DC06E-B9A1-4220-93B5-A1BD01C4D7F0}" dt="2022-02-17T10:39:43.007" v="11"/>
          <ac:spMkLst>
            <pc:docMk/>
            <pc:sldMk cId="72803878" sldId="2076138263"/>
            <ac:spMk id="482" creationId="{C7BFD556-3198-4D77-88C3-838ECE3D85B5}"/>
          </ac:spMkLst>
        </pc:spChg>
        <pc:spChg chg="mod">
          <ac:chgData name="Roger Halbheer" userId="a256a7e3-d8e1-4cbe-a365-586ae11378d1" providerId="ADAL" clId="{FC5DC06E-B9A1-4220-93B5-A1BD01C4D7F0}" dt="2022-02-17T10:39:43.007" v="11"/>
          <ac:spMkLst>
            <pc:docMk/>
            <pc:sldMk cId="72803878" sldId="2076138263"/>
            <ac:spMk id="483" creationId="{104ABA19-0F6B-43D1-AA34-24E3CFC0AABC}"/>
          </ac:spMkLst>
        </pc:spChg>
        <pc:spChg chg="mod">
          <ac:chgData name="Roger Halbheer" userId="a256a7e3-d8e1-4cbe-a365-586ae11378d1" providerId="ADAL" clId="{FC5DC06E-B9A1-4220-93B5-A1BD01C4D7F0}" dt="2022-02-17T10:39:43.007" v="11"/>
          <ac:spMkLst>
            <pc:docMk/>
            <pc:sldMk cId="72803878" sldId="2076138263"/>
            <ac:spMk id="489" creationId="{9277C246-77AB-40F7-AFF4-EBBFE9FA9914}"/>
          </ac:spMkLst>
        </pc:spChg>
        <pc:spChg chg="mod">
          <ac:chgData name="Roger Halbheer" userId="a256a7e3-d8e1-4cbe-a365-586ae11378d1" providerId="ADAL" clId="{FC5DC06E-B9A1-4220-93B5-A1BD01C4D7F0}" dt="2022-02-17T10:39:43.007" v="11"/>
          <ac:spMkLst>
            <pc:docMk/>
            <pc:sldMk cId="72803878" sldId="2076138263"/>
            <ac:spMk id="494" creationId="{5FA91D37-8DD8-4693-BF0C-C3F5C330AA45}"/>
          </ac:spMkLst>
        </pc:spChg>
        <pc:spChg chg="mod">
          <ac:chgData name="Roger Halbheer" userId="a256a7e3-d8e1-4cbe-a365-586ae11378d1" providerId="ADAL" clId="{FC5DC06E-B9A1-4220-93B5-A1BD01C4D7F0}" dt="2022-02-17T10:42:18.389" v="23" actId="207"/>
          <ac:spMkLst>
            <pc:docMk/>
            <pc:sldMk cId="72803878" sldId="2076138263"/>
            <ac:spMk id="499" creationId="{17CD5E45-D8AD-4363-AE59-8F8556030C09}"/>
          </ac:spMkLst>
        </pc:spChg>
        <pc:spChg chg="mod">
          <ac:chgData name="Roger Halbheer" userId="a256a7e3-d8e1-4cbe-a365-586ae11378d1" providerId="ADAL" clId="{FC5DC06E-B9A1-4220-93B5-A1BD01C4D7F0}" dt="2022-02-17T10:39:43.007" v="11"/>
          <ac:spMkLst>
            <pc:docMk/>
            <pc:sldMk cId="72803878" sldId="2076138263"/>
            <ac:spMk id="503" creationId="{01B23040-C13D-4E51-A49B-93309B7DC00D}"/>
          </ac:spMkLst>
        </pc:spChg>
        <pc:spChg chg="mod">
          <ac:chgData name="Roger Halbheer" userId="a256a7e3-d8e1-4cbe-a365-586ae11378d1" providerId="ADAL" clId="{FC5DC06E-B9A1-4220-93B5-A1BD01C4D7F0}" dt="2022-02-17T10:39:43.007" v="11"/>
          <ac:spMkLst>
            <pc:docMk/>
            <pc:sldMk cId="72803878" sldId="2076138263"/>
            <ac:spMk id="517" creationId="{F7FC8F91-2374-442C-921B-B659650F8B90}"/>
          </ac:spMkLst>
        </pc:spChg>
        <pc:spChg chg="mod">
          <ac:chgData name="Roger Halbheer" userId="a256a7e3-d8e1-4cbe-a365-586ae11378d1" providerId="ADAL" clId="{FC5DC06E-B9A1-4220-93B5-A1BD01C4D7F0}" dt="2022-02-17T10:39:43.007" v="11"/>
          <ac:spMkLst>
            <pc:docMk/>
            <pc:sldMk cId="72803878" sldId="2076138263"/>
            <ac:spMk id="518" creationId="{28A9D63E-0641-41CF-8120-64427D3DA61C}"/>
          </ac:spMkLst>
        </pc:spChg>
        <pc:spChg chg="mod">
          <ac:chgData name="Roger Halbheer" userId="a256a7e3-d8e1-4cbe-a365-586ae11378d1" providerId="ADAL" clId="{FC5DC06E-B9A1-4220-93B5-A1BD01C4D7F0}" dt="2022-02-17T10:39:43.007" v="11"/>
          <ac:spMkLst>
            <pc:docMk/>
            <pc:sldMk cId="72803878" sldId="2076138263"/>
            <ac:spMk id="519" creationId="{2E9D217A-62E8-4AC6-A70A-AA5A95A5B47A}"/>
          </ac:spMkLst>
        </pc:spChg>
        <pc:spChg chg="mod">
          <ac:chgData name="Roger Halbheer" userId="a256a7e3-d8e1-4cbe-a365-586ae11378d1" providerId="ADAL" clId="{FC5DC06E-B9A1-4220-93B5-A1BD01C4D7F0}" dt="2022-02-17T10:39:43.007" v="11"/>
          <ac:spMkLst>
            <pc:docMk/>
            <pc:sldMk cId="72803878" sldId="2076138263"/>
            <ac:spMk id="520" creationId="{A1749F2E-613D-4DEE-916C-6F9114F67D03}"/>
          </ac:spMkLst>
        </pc:spChg>
        <pc:spChg chg="mod">
          <ac:chgData name="Roger Halbheer" userId="a256a7e3-d8e1-4cbe-a365-586ae11378d1" providerId="ADAL" clId="{FC5DC06E-B9A1-4220-93B5-A1BD01C4D7F0}" dt="2022-02-17T10:39:43.007" v="11"/>
          <ac:spMkLst>
            <pc:docMk/>
            <pc:sldMk cId="72803878" sldId="2076138263"/>
            <ac:spMk id="521" creationId="{763D3D85-B095-429C-9F4F-3DA81E579629}"/>
          </ac:spMkLst>
        </pc:spChg>
        <pc:spChg chg="mod">
          <ac:chgData name="Roger Halbheer" userId="a256a7e3-d8e1-4cbe-a365-586ae11378d1" providerId="ADAL" clId="{FC5DC06E-B9A1-4220-93B5-A1BD01C4D7F0}" dt="2022-02-17T10:39:43.007" v="11"/>
          <ac:spMkLst>
            <pc:docMk/>
            <pc:sldMk cId="72803878" sldId="2076138263"/>
            <ac:spMk id="525" creationId="{4D1A0C8B-5777-4899-ACF0-90FB246219E6}"/>
          </ac:spMkLst>
        </pc:spChg>
        <pc:spChg chg="mod">
          <ac:chgData name="Roger Halbheer" userId="a256a7e3-d8e1-4cbe-a365-586ae11378d1" providerId="ADAL" clId="{FC5DC06E-B9A1-4220-93B5-A1BD01C4D7F0}" dt="2022-02-17T10:39:43.007" v="11"/>
          <ac:spMkLst>
            <pc:docMk/>
            <pc:sldMk cId="72803878" sldId="2076138263"/>
            <ac:spMk id="528" creationId="{BC395958-4814-40E8-B394-E3AEF8955D77}"/>
          </ac:spMkLst>
        </pc:spChg>
        <pc:spChg chg="mod">
          <ac:chgData name="Roger Halbheer" userId="a256a7e3-d8e1-4cbe-a365-586ae11378d1" providerId="ADAL" clId="{FC5DC06E-B9A1-4220-93B5-A1BD01C4D7F0}" dt="2022-02-17T10:39:43.007" v="11"/>
          <ac:spMkLst>
            <pc:docMk/>
            <pc:sldMk cId="72803878" sldId="2076138263"/>
            <ac:spMk id="532" creationId="{CEAF9980-1EE5-43E5-B18F-EC636A236FB5}"/>
          </ac:spMkLst>
        </pc:spChg>
        <pc:spChg chg="mod">
          <ac:chgData name="Roger Halbheer" userId="a256a7e3-d8e1-4cbe-a365-586ae11378d1" providerId="ADAL" clId="{FC5DC06E-B9A1-4220-93B5-A1BD01C4D7F0}" dt="2022-02-17T10:39:43.007" v="11"/>
          <ac:spMkLst>
            <pc:docMk/>
            <pc:sldMk cId="72803878" sldId="2076138263"/>
            <ac:spMk id="535" creationId="{3AEFCD7F-BD35-42E3-A4FD-82F9163161D0}"/>
          </ac:spMkLst>
        </pc:spChg>
        <pc:spChg chg="mod">
          <ac:chgData name="Roger Halbheer" userId="a256a7e3-d8e1-4cbe-a365-586ae11378d1" providerId="ADAL" clId="{FC5DC06E-B9A1-4220-93B5-A1BD01C4D7F0}" dt="2022-02-17T10:39:43.007" v="11"/>
          <ac:spMkLst>
            <pc:docMk/>
            <pc:sldMk cId="72803878" sldId="2076138263"/>
            <ac:spMk id="538" creationId="{1A618C3A-9A02-45DC-8A6D-8ACC446C218E}"/>
          </ac:spMkLst>
        </pc:spChg>
        <pc:spChg chg="mod">
          <ac:chgData name="Roger Halbheer" userId="a256a7e3-d8e1-4cbe-a365-586ae11378d1" providerId="ADAL" clId="{FC5DC06E-B9A1-4220-93B5-A1BD01C4D7F0}" dt="2022-02-17T10:39:43.007" v="11"/>
          <ac:spMkLst>
            <pc:docMk/>
            <pc:sldMk cId="72803878" sldId="2076138263"/>
            <ac:spMk id="540" creationId="{26FCA59D-4D23-4A65-88DB-D81CD2EAD59F}"/>
          </ac:spMkLst>
        </pc:spChg>
        <pc:spChg chg="mod">
          <ac:chgData name="Roger Halbheer" userId="a256a7e3-d8e1-4cbe-a365-586ae11378d1" providerId="ADAL" clId="{FC5DC06E-B9A1-4220-93B5-A1BD01C4D7F0}" dt="2022-02-17T10:39:43.007" v="11"/>
          <ac:spMkLst>
            <pc:docMk/>
            <pc:sldMk cId="72803878" sldId="2076138263"/>
            <ac:spMk id="542" creationId="{B2D4E239-9AEB-450F-9B9A-97738C32C43D}"/>
          </ac:spMkLst>
        </pc:spChg>
        <pc:spChg chg="mod">
          <ac:chgData name="Roger Halbheer" userId="a256a7e3-d8e1-4cbe-a365-586ae11378d1" providerId="ADAL" clId="{FC5DC06E-B9A1-4220-93B5-A1BD01C4D7F0}" dt="2022-02-17T10:39:43.007" v="11"/>
          <ac:spMkLst>
            <pc:docMk/>
            <pc:sldMk cId="72803878" sldId="2076138263"/>
            <ac:spMk id="543" creationId="{1325B424-6271-4DC9-9F32-CE671CF8F132}"/>
          </ac:spMkLst>
        </pc:spChg>
        <pc:spChg chg="mod">
          <ac:chgData name="Roger Halbheer" userId="a256a7e3-d8e1-4cbe-a365-586ae11378d1" providerId="ADAL" clId="{FC5DC06E-B9A1-4220-93B5-A1BD01C4D7F0}" dt="2022-02-17T10:39:43.007" v="11"/>
          <ac:spMkLst>
            <pc:docMk/>
            <pc:sldMk cId="72803878" sldId="2076138263"/>
            <ac:spMk id="545" creationId="{AD68F455-7144-42EA-91B4-8CFCF211E459}"/>
          </ac:spMkLst>
        </pc:spChg>
        <pc:spChg chg="mod">
          <ac:chgData name="Roger Halbheer" userId="a256a7e3-d8e1-4cbe-a365-586ae11378d1" providerId="ADAL" clId="{FC5DC06E-B9A1-4220-93B5-A1BD01C4D7F0}" dt="2022-02-17T10:39:43.007" v="11"/>
          <ac:spMkLst>
            <pc:docMk/>
            <pc:sldMk cId="72803878" sldId="2076138263"/>
            <ac:spMk id="547" creationId="{122EA757-0AD0-470F-A86F-00BE2C9037EA}"/>
          </ac:spMkLst>
        </pc:spChg>
        <pc:spChg chg="mod">
          <ac:chgData name="Roger Halbheer" userId="a256a7e3-d8e1-4cbe-a365-586ae11378d1" providerId="ADAL" clId="{FC5DC06E-B9A1-4220-93B5-A1BD01C4D7F0}" dt="2022-02-17T10:39:43.007" v="11"/>
          <ac:spMkLst>
            <pc:docMk/>
            <pc:sldMk cId="72803878" sldId="2076138263"/>
            <ac:spMk id="549" creationId="{655F33D9-CA6B-49D5-9F81-5F980560C5F9}"/>
          </ac:spMkLst>
        </pc:spChg>
        <pc:spChg chg="mod">
          <ac:chgData name="Roger Halbheer" userId="a256a7e3-d8e1-4cbe-a365-586ae11378d1" providerId="ADAL" clId="{FC5DC06E-B9A1-4220-93B5-A1BD01C4D7F0}" dt="2022-02-17T10:39:43.007" v="11"/>
          <ac:spMkLst>
            <pc:docMk/>
            <pc:sldMk cId="72803878" sldId="2076138263"/>
            <ac:spMk id="550" creationId="{CB0245C2-FACA-40AA-BD0F-43DBA132F9EB}"/>
          </ac:spMkLst>
        </pc:spChg>
        <pc:spChg chg="mod">
          <ac:chgData name="Roger Halbheer" userId="a256a7e3-d8e1-4cbe-a365-586ae11378d1" providerId="ADAL" clId="{FC5DC06E-B9A1-4220-93B5-A1BD01C4D7F0}" dt="2022-02-17T10:39:43.007" v="11"/>
          <ac:spMkLst>
            <pc:docMk/>
            <pc:sldMk cId="72803878" sldId="2076138263"/>
            <ac:spMk id="551" creationId="{A3E441AC-A8D8-4CEA-827B-62BDDE9DE6FD}"/>
          </ac:spMkLst>
        </pc:spChg>
        <pc:spChg chg="mod">
          <ac:chgData name="Roger Halbheer" userId="a256a7e3-d8e1-4cbe-a365-586ae11378d1" providerId="ADAL" clId="{FC5DC06E-B9A1-4220-93B5-A1BD01C4D7F0}" dt="2022-02-17T10:39:43.007" v="11"/>
          <ac:spMkLst>
            <pc:docMk/>
            <pc:sldMk cId="72803878" sldId="2076138263"/>
            <ac:spMk id="553" creationId="{2119D61E-25B4-42B4-8566-EAAF01A08CE5}"/>
          </ac:spMkLst>
        </pc:spChg>
        <pc:spChg chg="mod">
          <ac:chgData name="Roger Halbheer" userId="a256a7e3-d8e1-4cbe-a365-586ae11378d1" providerId="ADAL" clId="{FC5DC06E-B9A1-4220-93B5-A1BD01C4D7F0}" dt="2022-02-17T10:39:43.007" v="11"/>
          <ac:spMkLst>
            <pc:docMk/>
            <pc:sldMk cId="72803878" sldId="2076138263"/>
            <ac:spMk id="556" creationId="{8F9BB2FB-20BA-406E-83B4-B2223AF879D9}"/>
          </ac:spMkLst>
        </pc:spChg>
        <pc:spChg chg="mod">
          <ac:chgData name="Roger Halbheer" userId="a256a7e3-d8e1-4cbe-a365-586ae11378d1" providerId="ADAL" clId="{FC5DC06E-B9A1-4220-93B5-A1BD01C4D7F0}" dt="2022-02-17T10:39:43.007" v="11"/>
          <ac:spMkLst>
            <pc:docMk/>
            <pc:sldMk cId="72803878" sldId="2076138263"/>
            <ac:spMk id="557" creationId="{7D718504-3403-4EEF-A68D-9D7E1131DE43}"/>
          </ac:spMkLst>
        </pc:spChg>
        <pc:spChg chg="mod">
          <ac:chgData name="Roger Halbheer" userId="a256a7e3-d8e1-4cbe-a365-586ae11378d1" providerId="ADAL" clId="{FC5DC06E-B9A1-4220-93B5-A1BD01C4D7F0}" dt="2022-02-17T10:39:43.007" v="11"/>
          <ac:spMkLst>
            <pc:docMk/>
            <pc:sldMk cId="72803878" sldId="2076138263"/>
            <ac:spMk id="558" creationId="{181FFB18-B081-430C-88DD-9FC437F7EFB7}"/>
          </ac:spMkLst>
        </pc:spChg>
        <pc:spChg chg="mod">
          <ac:chgData name="Roger Halbheer" userId="a256a7e3-d8e1-4cbe-a365-586ae11378d1" providerId="ADAL" clId="{FC5DC06E-B9A1-4220-93B5-A1BD01C4D7F0}" dt="2022-02-17T10:39:43.007" v="11"/>
          <ac:spMkLst>
            <pc:docMk/>
            <pc:sldMk cId="72803878" sldId="2076138263"/>
            <ac:spMk id="561" creationId="{0980FECC-3F60-471B-AB18-E7032192AD80}"/>
          </ac:spMkLst>
        </pc:spChg>
        <pc:spChg chg="add mod">
          <ac:chgData name="Roger Halbheer" userId="a256a7e3-d8e1-4cbe-a365-586ae11378d1" providerId="ADAL" clId="{FC5DC06E-B9A1-4220-93B5-A1BD01C4D7F0}" dt="2022-02-17T10:39:43.007" v="11"/>
          <ac:spMkLst>
            <pc:docMk/>
            <pc:sldMk cId="72803878" sldId="2076138263"/>
            <ac:spMk id="562" creationId="{9C7572B3-E48E-4854-92F0-1ED55EF04701}"/>
          </ac:spMkLst>
        </pc:spChg>
        <pc:spChg chg="add mod">
          <ac:chgData name="Roger Halbheer" userId="a256a7e3-d8e1-4cbe-a365-586ae11378d1" providerId="ADAL" clId="{FC5DC06E-B9A1-4220-93B5-A1BD01C4D7F0}" dt="2022-02-17T10:39:43.007" v="11"/>
          <ac:spMkLst>
            <pc:docMk/>
            <pc:sldMk cId="72803878" sldId="2076138263"/>
            <ac:spMk id="563" creationId="{0664AA1C-5F4F-4F15-A2F1-C0F76BDBFC4E}"/>
          </ac:spMkLst>
        </pc:spChg>
        <pc:spChg chg="mod">
          <ac:chgData name="Roger Halbheer" userId="a256a7e3-d8e1-4cbe-a365-586ae11378d1" providerId="ADAL" clId="{FC5DC06E-B9A1-4220-93B5-A1BD01C4D7F0}" dt="2022-02-17T10:40:05.204" v="12" actId="207"/>
          <ac:spMkLst>
            <pc:docMk/>
            <pc:sldMk cId="72803878" sldId="2076138263"/>
            <ac:spMk id="565" creationId="{465FDD2C-9213-4CC7-8F28-520658B72A88}"/>
          </ac:spMkLst>
        </pc:spChg>
        <pc:spChg chg="mod">
          <ac:chgData name="Roger Halbheer" userId="a256a7e3-d8e1-4cbe-a365-586ae11378d1" providerId="ADAL" clId="{FC5DC06E-B9A1-4220-93B5-A1BD01C4D7F0}" dt="2022-02-17T10:39:43.007" v="11"/>
          <ac:spMkLst>
            <pc:docMk/>
            <pc:sldMk cId="72803878" sldId="2076138263"/>
            <ac:spMk id="566" creationId="{365E612E-C1A7-44FC-9FD9-51F33AB917CD}"/>
          </ac:spMkLst>
        </pc:spChg>
        <pc:spChg chg="mod">
          <ac:chgData name="Roger Halbheer" userId="a256a7e3-d8e1-4cbe-a365-586ae11378d1" providerId="ADAL" clId="{FC5DC06E-B9A1-4220-93B5-A1BD01C4D7F0}" dt="2022-02-17T10:39:43.007" v="11"/>
          <ac:spMkLst>
            <pc:docMk/>
            <pc:sldMk cId="72803878" sldId="2076138263"/>
            <ac:spMk id="567" creationId="{EDABC189-975A-44F4-8FC5-9577B8DB7E90}"/>
          </ac:spMkLst>
        </pc:spChg>
        <pc:spChg chg="mod">
          <ac:chgData name="Roger Halbheer" userId="a256a7e3-d8e1-4cbe-a365-586ae11378d1" providerId="ADAL" clId="{FC5DC06E-B9A1-4220-93B5-A1BD01C4D7F0}" dt="2022-02-17T10:39:43.007" v="11"/>
          <ac:spMkLst>
            <pc:docMk/>
            <pc:sldMk cId="72803878" sldId="2076138263"/>
            <ac:spMk id="568" creationId="{49F16EBF-1157-4149-BF42-1F2F1C977DE5}"/>
          </ac:spMkLst>
        </pc:spChg>
        <pc:spChg chg="mod">
          <ac:chgData name="Roger Halbheer" userId="a256a7e3-d8e1-4cbe-a365-586ae11378d1" providerId="ADAL" clId="{FC5DC06E-B9A1-4220-93B5-A1BD01C4D7F0}" dt="2022-02-17T10:39:43.007" v="11"/>
          <ac:spMkLst>
            <pc:docMk/>
            <pc:sldMk cId="72803878" sldId="2076138263"/>
            <ac:spMk id="569" creationId="{ED88BC4C-6ED5-4476-A88D-6A49C05D67CA}"/>
          </ac:spMkLst>
        </pc:spChg>
        <pc:spChg chg="mod">
          <ac:chgData name="Roger Halbheer" userId="a256a7e3-d8e1-4cbe-a365-586ae11378d1" providerId="ADAL" clId="{FC5DC06E-B9A1-4220-93B5-A1BD01C4D7F0}" dt="2022-02-17T10:39:43.007" v="11"/>
          <ac:spMkLst>
            <pc:docMk/>
            <pc:sldMk cId="72803878" sldId="2076138263"/>
            <ac:spMk id="570" creationId="{5DD9FB50-B7D7-44D6-807D-9AFEAC3E95C6}"/>
          </ac:spMkLst>
        </pc:spChg>
        <pc:spChg chg="mod">
          <ac:chgData name="Roger Halbheer" userId="a256a7e3-d8e1-4cbe-a365-586ae11378d1" providerId="ADAL" clId="{FC5DC06E-B9A1-4220-93B5-A1BD01C4D7F0}" dt="2022-02-17T10:39:43.007" v="11"/>
          <ac:spMkLst>
            <pc:docMk/>
            <pc:sldMk cId="72803878" sldId="2076138263"/>
            <ac:spMk id="571" creationId="{163027C6-178D-4B55-8CCB-48E914880AC4}"/>
          </ac:spMkLst>
        </pc:spChg>
        <pc:spChg chg="mod">
          <ac:chgData name="Roger Halbheer" userId="a256a7e3-d8e1-4cbe-a365-586ae11378d1" providerId="ADAL" clId="{FC5DC06E-B9A1-4220-93B5-A1BD01C4D7F0}" dt="2022-02-17T10:39:43.007" v="11"/>
          <ac:spMkLst>
            <pc:docMk/>
            <pc:sldMk cId="72803878" sldId="2076138263"/>
            <ac:spMk id="572" creationId="{B3C5F7BA-8324-443A-93E9-95342648F46B}"/>
          </ac:spMkLst>
        </pc:spChg>
        <pc:spChg chg="mod">
          <ac:chgData name="Roger Halbheer" userId="a256a7e3-d8e1-4cbe-a365-586ae11378d1" providerId="ADAL" clId="{FC5DC06E-B9A1-4220-93B5-A1BD01C4D7F0}" dt="2022-02-17T10:39:43.007" v="11"/>
          <ac:spMkLst>
            <pc:docMk/>
            <pc:sldMk cId="72803878" sldId="2076138263"/>
            <ac:spMk id="578" creationId="{B7DF5F5F-0DB8-4320-B017-A9A771134D98}"/>
          </ac:spMkLst>
        </pc:spChg>
        <pc:spChg chg="mod">
          <ac:chgData name="Roger Halbheer" userId="a256a7e3-d8e1-4cbe-a365-586ae11378d1" providerId="ADAL" clId="{FC5DC06E-B9A1-4220-93B5-A1BD01C4D7F0}" dt="2022-02-17T10:39:43.007" v="11"/>
          <ac:spMkLst>
            <pc:docMk/>
            <pc:sldMk cId="72803878" sldId="2076138263"/>
            <ac:spMk id="580" creationId="{DD7135E8-1846-44D5-9115-019E90445937}"/>
          </ac:spMkLst>
        </pc:spChg>
        <pc:spChg chg="mod">
          <ac:chgData name="Roger Halbheer" userId="a256a7e3-d8e1-4cbe-a365-586ae11378d1" providerId="ADAL" clId="{FC5DC06E-B9A1-4220-93B5-A1BD01C4D7F0}" dt="2022-02-17T10:41:01.575" v="16" actId="207"/>
          <ac:spMkLst>
            <pc:docMk/>
            <pc:sldMk cId="72803878" sldId="2076138263"/>
            <ac:spMk id="583" creationId="{76BA9111-F790-458D-A3A4-473F3028C7D5}"/>
          </ac:spMkLst>
        </pc:spChg>
        <pc:spChg chg="mod">
          <ac:chgData name="Roger Halbheer" userId="a256a7e3-d8e1-4cbe-a365-586ae11378d1" providerId="ADAL" clId="{FC5DC06E-B9A1-4220-93B5-A1BD01C4D7F0}" dt="2022-02-17T10:39:43.007" v="11"/>
          <ac:spMkLst>
            <pc:docMk/>
            <pc:sldMk cId="72803878" sldId="2076138263"/>
            <ac:spMk id="584" creationId="{B36E0DB7-A34E-4D62-B98F-511808CD49F4}"/>
          </ac:spMkLst>
        </pc:spChg>
        <pc:spChg chg="mod">
          <ac:chgData name="Roger Halbheer" userId="a256a7e3-d8e1-4cbe-a365-586ae11378d1" providerId="ADAL" clId="{FC5DC06E-B9A1-4220-93B5-A1BD01C4D7F0}" dt="2022-02-17T10:39:43.007" v="11"/>
          <ac:spMkLst>
            <pc:docMk/>
            <pc:sldMk cId="72803878" sldId="2076138263"/>
            <ac:spMk id="587" creationId="{2B3F8AC9-5F6A-415D-8345-076239E1636E}"/>
          </ac:spMkLst>
        </pc:spChg>
        <pc:spChg chg="add mod">
          <ac:chgData name="Roger Halbheer" userId="a256a7e3-d8e1-4cbe-a365-586ae11378d1" providerId="ADAL" clId="{FC5DC06E-B9A1-4220-93B5-A1BD01C4D7F0}" dt="2022-02-17T10:39:43.007" v="11"/>
          <ac:spMkLst>
            <pc:docMk/>
            <pc:sldMk cId="72803878" sldId="2076138263"/>
            <ac:spMk id="590" creationId="{5AFF1467-FD89-457A-B1A9-7F210574F980}"/>
          </ac:spMkLst>
        </pc:spChg>
        <pc:spChg chg="add mod">
          <ac:chgData name="Roger Halbheer" userId="a256a7e3-d8e1-4cbe-a365-586ae11378d1" providerId="ADAL" clId="{FC5DC06E-B9A1-4220-93B5-A1BD01C4D7F0}" dt="2022-02-17T10:39:43.007" v="11"/>
          <ac:spMkLst>
            <pc:docMk/>
            <pc:sldMk cId="72803878" sldId="2076138263"/>
            <ac:spMk id="591" creationId="{01176742-AF62-46AC-9AE5-2F069F8DC6CF}"/>
          </ac:spMkLst>
        </pc:spChg>
        <pc:spChg chg="mod">
          <ac:chgData name="Roger Halbheer" userId="a256a7e3-d8e1-4cbe-a365-586ae11378d1" providerId="ADAL" clId="{FC5DC06E-B9A1-4220-93B5-A1BD01C4D7F0}" dt="2022-02-17T10:39:43.007" v="11"/>
          <ac:spMkLst>
            <pc:docMk/>
            <pc:sldMk cId="72803878" sldId="2076138263"/>
            <ac:spMk id="594" creationId="{A5522C2D-71C2-44D6-A0F0-4D58A623921C}"/>
          </ac:spMkLst>
        </pc:spChg>
        <pc:spChg chg="mod">
          <ac:chgData name="Roger Halbheer" userId="a256a7e3-d8e1-4cbe-a365-586ae11378d1" providerId="ADAL" clId="{FC5DC06E-B9A1-4220-93B5-A1BD01C4D7F0}" dt="2022-02-17T10:39:43.007" v="11"/>
          <ac:spMkLst>
            <pc:docMk/>
            <pc:sldMk cId="72803878" sldId="2076138263"/>
            <ac:spMk id="602" creationId="{9D5EE910-934D-47F0-9D86-B12BB5E71622}"/>
          </ac:spMkLst>
        </pc:spChg>
        <pc:spChg chg="mod">
          <ac:chgData name="Roger Halbheer" userId="a256a7e3-d8e1-4cbe-a365-586ae11378d1" providerId="ADAL" clId="{FC5DC06E-B9A1-4220-93B5-A1BD01C4D7F0}" dt="2022-02-17T10:39:43.007" v="11"/>
          <ac:spMkLst>
            <pc:docMk/>
            <pc:sldMk cId="72803878" sldId="2076138263"/>
            <ac:spMk id="603" creationId="{841DD197-11FF-46B7-A4E7-7D567EEF8AC6}"/>
          </ac:spMkLst>
        </pc:spChg>
        <pc:spChg chg="mod">
          <ac:chgData name="Roger Halbheer" userId="a256a7e3-d8e1-4cbe-a365-586ae11378d1" providerId="ADAL" clId="{FC5DC06E-B9A1-4220-93B5-A1BD01C4D7F0}" dt="2022-02-17T10:39:43.007" v="11"/>
          <ac:spMkLst>
            <pc:docMk/>
            <pc:sldMk cId="72803878" sldId="2076138263"/>
            <ac:spMk id="604" creationId="{9C2FA8EC-6563-48B0-8DF2-EBF766B4C18E}"/>
          </ac:spMkLst>
        </pc:spChg>
        <pc:spChg chg="add mod">
          <ac:chgData name="Roger Halbheer" userId="a256a7e3-d8e1-4cbe-a365-586ae11378d1" providerId="ADAL" clId="{FC5DC06E-B9A1-4220-93B5-A1BD01C4D7F0}" dt="2022-02-17T10:39:43.007" v="11"/>
          <ac:spMkLst>
            <pc:docMk/>
            <pc:sldMk cId="72803878" sldId="2076138263"/>
            <ac:spMk id="605" creationId="{36D93F2E-2065-426D-9485-B0ADF437A260}"/>
          </ac:spMkLst>
        </pc:spChg>
        <pc:spChg chg="add mod">
          <ac:chgData name="Roger Halbheer" userId="a256a7e3-d8e1-4cbe-a365-586ae11378d1" providerId="ADAL" clId="{FC5DC06E-B9A1-4220-93B5-A1BD01C4D7F0}" dt="2022-02-17T10:39:43.007" v="11"/>
          <ac:spMkLst>
            <pc:docMk/>
            <pc:sldMk cId="72803878" sldId="2076138263"/>
            <ac:spMk id="606" creationId="{62A1945D-8DCF-42E1-AA5A-9663136AA4D4}"/>
          </ac:spMkLst>
        </pc:spChg>
        <pc:spChg chg="add mod">
          <ac:chgData name="Roger Halbheer" userId="a256a7e3-d8e1-4cbe-a365-586ae11378d1" providerId="ADAL" clId="{FC5DC06E-B9A1-4220-93B5-A1BD01C4D7F0}" dt="2022-02-17T10:39:43.007" v="11"/>
          <ac:spMkLst>
            <pc:docMk/>
            <pc:sldMk cId="72803878" sldId="2076138263"/>
            <ac:spMk id="607" creationId="{938821EA-0A83-4421-A67A-D119FB1EE289}"/>
          </ac:spMkLst>
        </pc:spChg>
        <pc:spChg chg="mod">
          <ac:chgData name="Roger Halbheer" userId="a256a7e3-d8e1-4cbe-a365-586ae11378d1" providerId="ADAL" clId="{FC5DC06E-B9A1-4220-93B5-A1BD01C4D7F0}" dt="2022-02-17T10:39:43.007" v="11"/>
          <ac:spMkLst>
            <pc:docMk/>
            <pc:sldMk cId="72803878" sldId="2076138263"/>
            <ac:spMk id="610" creationId="{4E0CD03A-F755-4D1A-912C-971F50EEB706}"/>
          </ac:spMkLst>
        </pc:spChg>
        <pc:spChg chg="mod">
          <ac:chgData name="Roger Halbheer" userId="a256a7e3-d8e1-4cbe-a365-586ae11378d1" providerId="ADAL" clId="{FC5DC06E-B9A1-4220-93B5-A1BD01C4D7F0}" dt="2022-02-17T10:39:43.007" v="11"/>
          <ac:spMkLst>
            <pc:docMk/>
            <pc:sldMk cId="72803878" sldId="2076138263"/>
            <ac:spMk id="611" creationId="{27D1404C-4D6D-4D8B-880D-C934C199DC17}"/>
          </ac:spMkLst>
        </pc:spChg>
        <pc:spChg chg="mod">
          <ac:chgData name="Roger Halbheer" userId="a256a7e3-d8e1-4cbe-a365-586ae11378d1" providerId="ADAL" clId="{FC5DC06E-B9A1-4220-93B5-A1BD01C4D7F0}" dt="2022-02-17T10:39:43.007" v="11"/>
          <ac:spMkLst>
            <pc:docMk/>
            <pc:sldMk cId="72803878" sldId="2076138263"/>
            <ac:spMk id="613" creationId="{BDCFA320-E55E-4E0F-890D-795ABBD117F3}"/>
          </ac:spMkLst>
        </pc:spChg>
        <pc:spChg chg="mod">
          <ac:chgData name="Roger Halbheer" userId="a256a7e3-d8e1-4cbe-a365-586ae11378d1" providerId="ADAL" clId="{FC5DC06E-B9A1-4220-93B5-A1BD01C4D7F0}" dt="2022-02-17T10:39:43.007" v="11"/>
          <ac:spMkLst>
            <pc:docMk/>
            <pc:sldMk cId="72803878" sldId="2076138263"/>
            <ac:spMk id="616" creationId="{44ED5400-5173-4C87-B19D-1CDAF84A39C1}"/>
          </ac:spMkLst>
        </pc:spChg>
        <pc:spChg chg="mod">
          <ac:chgData name="Roger Halbheer" userId="a256a7e3-d8e1-4cbe-a365-586ae11378d1" providerId="ADAL" clId="{FC5DC06E-B9A1-4220-93B5-A1BD01C4D7F0}" dt="2022-02-17T10:39:43.007" v="11"/>
          <ac:spMkLst>
            <pc:docMk/>
            <pc:sldMk cId="72803878" sldId="2076138263"/>
            <ac:spMk id="622" creationId="{3BBF9E15-6BA3-4AE0-BEDD-94171476FCCC}"/>
          </ac:spMkLst>
        </pc:spChg>
        <pc:spChg chg="mod">
          <ac:chgData name="Roger Halbheer" userId="a256a7e3-d8e1-4cbe-a365-586ae11378d1" providerId="ADAL" clId="{FC5DC06E-B9A1-4220-93B5-A1BD01C4D7F0}" dt="2022-02-17T10:39:43.007" v="11"/>
          <ac:spMkLst>
            <pc:docMk/>
            <pc:sldMk cId="72803878" sldId="2076138263"/>
            <ac:spMk id="624" creationId="{5ECE889F-B235-458D-9ECC-855EE898DDCE}"/>
          </ac:spMkLst>
        </pc:spChg>
        <pc:spChg chg="mod">
          <ac:chgData name="Roger Halbheer" userId="a256a7e3-d8e1-4cbe-a365-586ae11378d1" providerId="ADAL" clId="{FC5DC06E-B9A1-4220-93B5-A1BD01C4D7F0}" dt="2022-02-17T10:39:43.007" v="11"/>
          <ac:spMkLst>
            <pc:docMk/>
            <pc:sldMk cId="72803878" sldId="2076138263"/>
            <ac:spMk id="625" creationId="{46B3BBA3-272C-4CF2-9E68-5389E6100565}"/>
          </ac:spMkLst>
        </pc:spChg>
        <pc:spChg chg="mod">
          <ac:chgData name="Roger Halbheer" userId="a256a7e3-d8e1-4cbe-a365-586ae11378d1" providerId="ADAL" clId="{FC5DC06E-B9A1-4220-93B5-A1BD01C4D7F0}" dt="2022-02-17T10:39:43.007" v="11"/>
          <ac:spMkLst>
            <pc:docMk/>
            <pc:sldMk cId="72803878" sldId="2076138263"/>
            <ac:spMk id="627" creationId="{DDA140D3-EDAC-4346-BF02-3248C75B6F8D}"/>
          </ac:spMkLst>
        </pc:spChg>
        <pc:spChg chg="mod">
          <ac:chgData name="Roger Halbheer" userId="a256a7e3-d8e1-4cbe-a365-586ae11378d1" providerId="ADAL" clId="{FC5DC06E-B9A1-4220-93B5-A1BD01C4D7F0}" dt="2022-02-17T10:39:43.007" v="11"/>
          <ac:spMkLst>
            <pc:docMk/>
            <pc:sldMk cId="72803878" sldId="2076138263"/>
            <ac:spMk id="629" creationId="{913D4C47-0003-4062-96AF-198B3447C715}"/>
          </ac:spMkLst>
        </pc:spChg>
        <pc:spChg chg="mod">
          <ac:chgData name="Roger Halbheer" userId="a256a7e3-d8e1-4cbe-a365-586ae11378d1" providerId="ADAL" clId="{FC5DC06E-B9A1-4220-93B5-A1BD01C4D7F0}" dt="2022-02-17T10:39:43.007" v="11"/>
          <ac:spMkLst>
            <pc:docMk/>
            <pc:sldMk cId="72803878" sldId="2076138263"/>
            <ac:spMk id="630" creationId="{31E4BCEC-7636-41FA-A060-810E32C5DF83}"/>
          </ac:spMkLst>
        </pc:spChg>
        <pc:spChg chg="mod">
          <ac:chgData name="Roger Halbheer" userId="a256a7e3-d8e1-4cbe-a365-586ae11378d1" providerId="ADAL" clId="{FC5DC06E-B9A1-4220-93B5-A1BD01C4D7F0}" dt="2022-02-17T10:39:43.007" v="11"/>
          <ac:spMkLst>
            <pc:docMk/>
            <pc:sldMk cId="72803878" sldId="2076138263"/>
            <ac:spMk id="631" creationId="{23F32189-0311-4D71-AEBB-08B04826DDB3}"/>
          </ac:spMkLst>
        </pc:spChg>
        <pc:spChg chg="mod">
          <ac:chgData name="Roger Halbheer" userId="a256a7e3-d8e1-4cbe-a365-586ae11378d1" providerId="ADAL" clId="{FC5DC06E-B9A1-4220-93B5-A1BD01C4D7F0}" dt="2022-02-17T10:39:43.007" v="11"/>
          <ac:spMkLst>
            <pc:docMk/>
            <pc:sldMk cId="72803878" sldId="2076138263"/>
            <ac:spMk id="633" creationId="{EB987B82-9A9B-46D8-95FE-EB39E0C2EE25}"/>
          </ac:spMkLst>
        </pc:spChg>
        <pc:spChg chg="mod">
          <ac:chgData name="Roger Halbheer" userId="a256a7e3-d8e1-4cbe-a365-586ae11378d1" providerId="ADAL" clId="{FC5DC06E-B9A1-4220-93B5-A1BD01C4D7F0}" dt="2022-02-17T10:39:43.007" v="11"/>
          <ac:spMkLst>
            <pc:docMk/>
            <pc:sldMk cId="72803878" sldId="2076138263"/>
            <ac:spMk id="635" creationId="{18F84369-6FF0-4A84-921F-D7A5DD3645F2}"/>
          </ac:spMkLst>
        </pc:spChg>
        <pc:spChg chg="mod">
          <ac:chgData name="Roger Halbheer" userId="a256a7e3-d8e1-4cbe-a365-586ae11378d1" providerId="ADAL" clId="{FC5DC06E-B9A1-4220-93B5-A1BD01C4D7F0}" dt="2022-02-17T10:39:43.007" v="11"/>
          <ac:spMkLst>
            <pc:docMk/>
            <pc:sldMk cId="72803878" sldId="2076138263"/>
            <ac:spMk id="636" creationId="{D9858DF4-30EE-4250-B055-31862909A7B7}"/>
          </ac:spMkLst>
        </pc:spChg>
        <pc:spChg chg="mod">
          <ac:chgData name="Roger Halbheer" userId="a256a7e3-d8e1-4cbe-a365-586ae11378d1" providerId="ADAL" clId="{FC5DC06E-B9A1-4220-93B5-A1BD01C4D7F0}" dt="2022-02-17T10:39:43.007" v="11"/>
          <ac:spMkLst>
            <pc:docMk/>
            <pc:sldMk cId="72803878" sldId="2076138263"/>
            <ac:spMk id="637" creationId="{A44B1A4F-E0FE-40AD-A57A-E541FDC61659}"/>
          </ac:spMkLst>
        </pc:spChg>
        <pc:spChg chg="mod">
          <ac:chgData name="Roger Halbheer" userId="a256a7e3-d8e1-4cbe-a365-586ae11378d1" providerId="ADAL" clId="{FC5DC06E-B9A1-4220-93B5-A1BD01C4D7F0}" dt="2022-02-17T10:39:43.007" v="11"/>
          <ac:spMkLst>
            <pc:docMk/>
            <pc:sldMk cId="72803878" sldId="2076138263"/>
            <ac:spMk id="638" creationId="{DA90F493-2A18-460B-ADFD-C5F88F40DC8F}"/>
          </ac:spMkLst>
        </pc:spChg>
        <pc:spChg chg="mod">
          <ac:chgData name="Roger Halbheer" userId="a256a7e3-d8e1-4cbe-a365-586ae11378d1" providerId="ADAL" clId="{FC5DC06E-B9A1-4220-93B5-A1BD01C4D7F0}" dt="2022-02-17T10:39:43.007" v="11"/>
          <ac:spMkLst>
            <pc:docMk/>
            <pc:sldMk cId="72803878" sldId="2076138263"/>
            <ac:spMk id="639" creationId="{BFE454BA-9406-44CB-9061-B5C0BEE3D46D}"/>
          </ac:spMkLst>
        </pc:spChg>
        <pc:spChg chg="mod">
          <ac:chgData name="Roger Halbheer" userId="a256a7e3-d8e1-4cbe-a365-586ae11378d1" providerId="ADAL" clId="{FC5DC06E-B9A1-4220-93B5-A1BD01C4D7F0}" dt="2022-02-17T10:39:43.007" v="11"/>
          <ac:spMkLst>
            <pc:docMk/>
            <pc:sldMk cId="72803878" sldId="2076138263"/>
            <ac:spMk id="641" creationId="{A229C721-C078-49F6-9ED0-A7FECE7D36D1}"/>
          </ac:spMkLst>
        </pc:spChg>
        <pc:spChg chg="mod">
          <ac:chgData name="Roger Halbheer" userId="a256a7e3-d8e1-4cbe-a365-586ae11378d1" providerId="ADAL" clId="{FC5DC06E-B9A1-4220-93B5-A1BD01C4D7F0}" dt="2022-02-17T10:39:43.007" v="11"/>
          <ac:spMkLst>
            <pc:docMk/>
            <pc:sldMk cId="72803878" sldId="2076138263"/>
            <ac:spMk id="642" creationId="{22D74808-85D7-4C64-BAFC-4C0CD35CA865}"/>
          </ac:spMkLst>
        </pc:spChg>
        <pc:spChg chg="mod">
          <ac:chgData name="Roger Halbheer" userId="a256a7e3-d8e1-4cbe-a365-586ae11378d1" providerId="ADAL" clId="{FC5DC06E-B9A1-4220-93B5-A1BD01C4D7F0}" dt="2022-02-17T10:39:43.007" v="11"/>
          <ac:spMkLst>
            <pc:docMk/>
            <pc:sldMk cId="72803878" sldId="2076138263"/>
            <ac:spMk id="644" creationId="{CCC233EF-D75F-40BB-95A5-4BC009315738}"/>
          </ac:spMkLst>
        </pc:spChg>
        <pc:spChg chg="mod">
          <ac:chgData name="Roger Halbheer" userId="a256a7e3-d8e1-4cbe-a365-586ae11378d1" providerId="ADAL" clId="{FC5DC06E-B9A1-4220-93B5-A1BD01C4D7F0}" dt="2022-02-17T10:39:43.007" v="11"/>
          <ac:spMkLst>
            <pc:docMk/>
            <pc:sldMk cId="72803878" sldId="2076138263"/>
            <ac:spMk id="645" creationId="{FE086C00-13A6-4D1E-94F8-DD28D6FB8402}"/>
          </ac:spMkLst>
        </pc:spChg>
        <pc:spChg chg="mod">
          <ac:chgData name="Roger Halbheer" userId="a256a7e3-d8e1-4cbe-a365-586ae11378d1" providerId="ADAL" clId="{FC5DC06E-B9A1-4220-93B5-A1BD01C4D7F0}" dt="2022-02-17T10:39:43.007" v="11"/>
          <ac:spMkLst>
            <pc:docMk/>
            <pc:sldMk cId="72803878" sldId="2076138263"/>
            <ac:spMk id="652" creationId="{DBE5D2C0-2AE6-4962-9734-84EA3C00D344}"/>
          </ac:spMkLst>
        </pc:spChg>
        <pc:spChg chg="mod">
          <ac:chgData name="Roger Halbheer" userId="a256a7e3-d8e1-4cbe-a365-586ae11378d1" providerId="ADAL" clId="{FC5DC06E-B9A1-4220-93B5-A1BD01C4D7F0}" dt="2022-02-17T10:39:43.007" v="11"/>
          <ac:spMkLst>
            <pc:docMk/>
            <pc:sldMk cId="72803878" sldId="2076138263"/>
            <ac:spMk id="654" creationId="{656D1212-2F23-49F9-A3D2-E265C5DD1765}"/>
          </ac:spMkLst>
        </pc:spChg>
        <pc:spChg chg="mod">
          <ac:chgData name="Roger Halbheer" userId="a256a7e3-d8e1-4cbe-a365-586ae11378d1" providerId="ADAL" clId="{FC5DC06E-B9A1-4220-93B5-A1BD01C4D7F0}" dt="2022-02-17T10:39:43.007" v="11"/>
          <ac:spMkLst>
            <pc:docMk/>
            <pc:sldMk cId="72803878" sldId="2076138263"/>
            <ac:spMk id="667" creationId="{10C56058-2D33-4D71-BFE5-8BAB21DCFE8E}"/>
          </ac:spMkLst>
        </pc:spChg>
        <pc:spChg chg="mod">
          <ac:chgData name="Roger Halbheer" userId="a256a7e3-d8e1-4cbe-a365-586ae11378d1" providerId="ADAL" clId="{FC5DC06E-B9A1-4220-93B5-A1BD01C4D7F0}" dt="2022-02-17T10:39:43.007" v="11"/>
          <ac:spMkLst>
            <pc:docMk/>
            <pc:sldMk cId="72803878" sldId="2076138263"/>
            <ac:spMk id="669" creationId="{5E619D48-671F-4246-AE53-192F2F98C397}"/>
          </ac:spMkLst>
        </pc:spChg>
        <pc:spChg chg="mod">
          <ac:chgData name="Roger Halbheer" userId="a256a7e3-d8e1-4cbe-a365-586ae11378d1" providerId="ADAL" clId="{FC5DC06E-B9A1-4220-93B5-A1BD01C4D7F0}" dt="2022-02-17T10:39:43.007" v="11"/>
          <ac:spMkLst>
            <pc:docMk/>
            <pc:sldMk cId="72803878" sldId="2076138263"/>
            <ac:spMk id="671" creationId="{CB17C659-1661-4C1E-9FD5-A7933AE5E458}"/>
          </ac:spMkLst>
        </pc:spChg>
        <pc:spChg chg="mod">
          <ac:chgData name="Roger Halbheer" userId="a256a7e3-d8e1-4cbe-a365-586ae11378d1" providerId="ADAL" clId="{FC5DC06E-B9A1-4220-93B5-A1BD01C4D7F0}" dt="2022-02-17T10:39:43.007" v="11"/>
          <ac:spMkLst>
            <pc:docMk/>
            <pc:sldMk cId="72803878" sldId="2076138263"/>
            <ac:spMk id="679" creationId="{546E005B-87F7-4606-9C8A-AFBC686F0BC5}"/>
          </ac:spMkLst>
        </pc:spChg>
        <pc:spChg chg="mod">
          <ac:chgData name="Roger Halbheer" userId="a256a7e3-d8e1-4cbe-a365-586ae11378d1" providerId="ADAL" clId="{FC5DC06E-B9A1-4220-93B5-A1BD01C4D7F0}" dt="2022-02-17T10:39:43.007" v="11"/>
          <ac:spMkLst>
            <pc:docMk/>
            <pc:sldMk cId="72803878" sldId="2076138263"/>
            <ac:spMk id="680" creationId="{3DD144C0-6D76-46AC-A13B-D68025115A54}"/>
          </ac:spMkLst>
        </pc:spChg>
        <pc:spChg chg="mod">
          <ac:chgData name="Roger Halbheer" userId="a256a7e3-d8e1-4cbe-a365-586ae11378d1" providerId="ADAL" clId="{FC5DC06E-B9A1-4220-93B5-A1BD01C4D7F0}" dt="2022-02-17T10:39:43.007" v="11"/>
          <ac:spMkLst>
            <pc:docMk/>
            <pc:sldMk cId="72803878" sldId="2076138263"/>
            <ac:spMk id="682" creationId="{C26A8442-5BFE-43D6-87F3-D7D6B1AF2E7C}"/>
          </ac:spMkLst>
        </pc:spChg>
        <pc:spChg chg="mod">
          <ac:chgData name="Roger Halbheer" userId="a256a7e3-d8e1-4cbe-a365-586ae11378d1" providerId="ADAL" clId="{FC5DC06E-B9A1-4220-93B5-A1BD01C4D7F0}" dt="2022-02-17T10:39:43.007" v="11"/>
          <ac:spMkLst>
            <pc:docMk/>
            <pc:sldMk cId="72803878" sldId="2076138263"/>
            <ac:spMk id="683" creationId="{C029E710-6FB9-43F5-9509-95855607DA57}"/>
          </ac:spMkLst>
        </pc:spChg>
        <pc:spChg chg="mod">
          <ac:chgData name="Roger Halbheer" userId="a256a7e3-d8e1-4cbe-a365-586ae11378d1" providerId="ADAL" clId="{FC5DC06E-B9A1-4220-93B5-A1BD01C4D7F0}" dt="2022-02-17T10:39:43.007" v="11"/>
          <ac:spMkLst>
            <pc:docMk/>
            <pc:sldMk cId="72803878" sldId="2076138263"/>
            <ac:spMk id="684" creationId="{BE49E0BC-E5DD-4F10-90F2-E09FEE16160A}"/>
          </ac:spMkLst>
        </pc:spChg>
        <pc:spChg chg="mod">
          <ac:chgData name="Roger Halbheer" userId="a256a7e3-d8e1-4cbe-a365-586ae11378d1" providerId="ADAL" clId="{FC5DC06E-B9A1-4220-93B5-A1BD01C4D7F0}" dt="2022-02-17T10:39:43.007" v="11"/>
          <ac:spMkLst>
            <pc:docMk/>
            <pc:sldMk cId="72803878" sldId="2076138263"/>
            <ac:spMk id="685" creationId="{70996F76-AE8E-4160-8CE7-6F5DFA333E37}"/>
          </ac:spMkLst>
        </pc:spChg>
        <pc:spChg chg="mod">
          <ac:chgData name="Roger Halbheer" userId="a256a7e3-d8e1-4cbe-a365-586ae11378d1" providerId="ADAL" clId="{FC5DC06E-B9A1-4220-93B5-A1BD01C4D7F0}" dt="2022-02-17T10:39:43.007" v="11"/>
          <ac:spMkLst>
            <pc:docMk/>
            <pc:sldMk cId="72803878" sldId="2076138263"/>
            <ac:spMk id="686" creationId="{78F0ECCB-1F74-4E42-ACAD-FF68C641FDA4}"/>
          </ac:spMkLst>
        </pc:spChg>
        <pc:spChg chg="mod">
          <ac:chgData name="Roger Halbheer" userId="a256a7e3-d8e1-4cbe-a365-586ae11378d1" providerId="ADAL" clId="{FC5DC06E-B9A1-4220-93B5-A1BD01C4D7F0}" dt="2022-02-17T10:39:43.007" v="11"/>
          <ac:spMkLst>
            <pc:docMk/>
            <pc:sldMk cId="72803878" sldId="2076138263"/>
            <ac:spMk id="688" creationId="{B7AFC168-DB54-475B-A176-AB289EB68856}"/>
          </ac:spMkLst>
        </pc:spChg>
        <pc:spChg chg="mod">
          <ac:chgData name="Roger Halbheer" userId="a256a7e3-d8e1-4cbe-a365-586ae11378d1" providerId="ADAL" clId="{FC5DC06E-B9A1-4220-93B5-A1BD01C4D7F0}" dt="2022-02-17T10:39:43.007" v="11"/>
          <ac:spMkLst>
            <pc:docMk/>
            <pc:sldMk cId="72803878" sldId="2076138263"/>
            <ac:spMk id="690" creationId="{EABB6B8B-CE6C-4AA0-BDC0-FD075E0B7E56}"/>
          </ac:spMkLst>
        </pc:spChg>
        <pc:spChg chg="mod">
          <ac:chgData name="Roger Halbheer" userId="a256a7e3-d8e1-4cbe-a365-586ae11378d1" providerId="ADAL" clId="{FC5DC06E-B9A1-4220-93B5-A1BD01C4D7F0}" dt="2022-02-17T10:39:43.007" v="11"/>
          <ac:spMkLst>
            <pc:docMk/>
            <pc:sldMk cId="72803878" sldId="2076138263"/>
            <ac:spMk id="691" creationId="{F5510CC6-5687-452B-BD6F-FF648247BCB3}"/>
          </ac:spMkLst>
        </pc:spChg>
        <pc:spChg chg="mod">
          <ac:chgData name="Roger Halbheer" userId="a256a7e3-d8e1-4cbe-a365-586ae11378d1" providerId="ADAL" clId="{FC5DC06E-B9A1-4220-93B5-A1BD01C4D7F0}" dt="2022-02-17T10:39:43.007" v="11"/>
          <ac:spMkLst>
            <pc:docMk/>
            <pc:sldMk cId="72803878" sldId="2076138263"/>
            <ac:spMk id="692" creationId="{BB8CE72A-26F8-425C-BD9B-E1453BB405BD}"/>
          </ac:spMkLst>
        </pc:spChg>
        <pc:spChg chg="mod">
          <ac:chgData name="Roger Halbheer" userId="a256a7e3-d8e1-4cbe-a365-586ae11378d1" providerId="ADAL" clId="{FC5DC06E-B9A1-4220-93B5-A1BD01C4D7F0}" dt="2022-02-17T10:39:43.007" v="11"/>
          <ac:spMkLst>
            <pc:docMk/>
            <pc:sldMk cId="72803878" sldId="2076138263"/>
            <ac:spMk id="693" creationId="{26C280CB-AD52-474D-9919-5A6C8942ACBC}"/>
          </ac:spMkLst>
        </pc:spChg>
        <pc:spChg chg="mod">
          <ac:chgData name="Roger Halbheer" userId="a256a7e3-d8e1-4cbe-a365-586ae11378d1" providerId="ADAL" clId="{FC5DC06E-B9A1-4220-93B5-A1BD01C4D7F0}" dt="2022-02-17T10:39:43.007" v="11"/>
          <ac:spMkLst>
            <pc:docMk/>
            <pc:sldMk cId="72803878" sldId="2076138263"/>
            <ac:spMk id="694" creationId="{9C4444A2-16D5-474C-B838-9C08F6BDF9F9}"/>
          </ac:spMkLst>
        </pc:spChg>
        <pc:spChg chg="mod">
          <ac:chgData name="Roger Halbheer" userId="a256a7e3-d8e1-4cbe-a365-586ae11378d1" providerId="ADAL" clId="{FC5DC06E-B9A1-4220-93B5-A1BD01C4D7F0}" dt="2022-02-17T10:39:43.007" v="11"/>
          <ac:spMkLst>
            <pc:docMk/>
            <pc:sldMk cId="72803878" sldId="2076138263"/>
            <ac:spMk id="695" creationId="{EC1DFEC3-6D49-4E2E-87FD-C490B7B1C1CA}"/>
          </ac:spMkLst>
        </pc:spChg>
        <pc:spChg chg="mod">
          <ac:chgData name="Roger Halbheer" userId="a256a7e3-d8e1-4cbe-a365-586ae11378d1" providerId="ADAL" clId="{FC5DC06E-B9A1-4220-93B5-A1BD01C4D7F0}" dt="2022-02-17T10:39:43.007" v="11"/>
          <ac:spMkLst>
            <pc:docMk/>
            <pc:sldMk cId="72803878" sldId="2076138263"/>
            <ac:spMk id="696" creationId="{375FF779-18AB-4E73-B2BB-4E40F99CFD6E}"/>
          </ac:spMkLst>
        </pc:spChg>
        <pc:spChg chg="mod">
          <ac:chgData name="Roger Halbheer" userId="a256a7e3-d8e1-4cbe-a365-586ae11378d1" providerId="ADAL" clId="{FC5DC06E-B9A1-4220-93B5-A1BD01C4D7F0}" dt="2022-02-17T10:39:43.007" v="11"/>
          <ac:spMkLst>
            <pc:docMk/>
            <pc:sldMk cId="72803878" sldId="2076138263"/>
            <ac:spMk id="697" creationId="{3C1DA70C-3C29-41F1-B57A-845B6392E6CB}"/>
          </ac:spMkLst>
        </pc:spChg>
        <pc:spChg chg="mod">
          <ac:chgData name="Roger Halbheer" userId="a256a7e3-d8e1-4cbe-a365-586ae11378d1" providerId="ADAL" clId="{FC5DC06E-B9A1-4220-93B5-A1BD01C4D7F0}" dt="2022-02-17T10:39:43.007" v="11"/>
          <ac:spMkLst>
            <pc:docMk/>
            <pc:sldMk cId="72803878" sldId="2076138263"/>
            <ac:spMk id="698" creationId="{F1CE9DFC-9E96-4FDD-99E1-4EE37B6E2875}"/>
          </ac:spMkLst>
        </pc:spChg>
        <pc:spChg chg="mod">
          <ac:chgData name="Roger Halbheer" userId="a256a7e3-d8e1-4cbe-a365-586ae11378d1" providerId="ADAL" clId="{FC5DC06E-B9A1-4220-93B5-A1BD01C4D7F0}" dt="2022-02-17T10:39:43.007" v="11"/>
          <ac:spMkLst>
            <pc:docMk/>
            <pc:sldMk cId="72803878" sldId="2076138263"/>
            <ac:spMk id="700" creationId="{6C2442D4-899F-4354-9E0C-17FB09DC6F0A}"/>
          </ac:spMkLst>
        </pc:spChg>
        <pc:spChg chg="mod">
          <ac:chgData name="Roger Halbheer" userId="a256a7e3-d8e1-4cbe-a365-586ae11378d1" providerId="ADAL" clId="{FC5DC06E-B9A1-4220-93B5-A1BD01C4D7F0}" dt="2022-02-17T10:39:43.007" v="11"/>
          <ac:spMkLst>
            <pc:docMk/>
            <pc:sldMk cId="72803878" sldId="2076138263"/>
            <ac:spMk id="702" creationId="{9AC694EA-3333-4C65-B37A-DA37CD058ABA}"/>
          </ac:spMkLst>
        </pc:spChg>
        <pc:spChg chg="mod">
          <ac:chgData name="Roger Halbheer" userId="a256a7e3-d8e1-4cbe-a365-586ae11378d1" providerId="ADAL" clId="{FC5DC06E-B9A1-4220-93B5-A1BD01C4D7F0}" dt="2022-02-17T10:39:43.007" v="11"/>
          <ac:spMkLst>
            <pc:docMk/>
            <pc:sldMk cId="72803878" sldId="2076138263"/>
            <ac:spMk id="703" creationId="{378923DA-7025-401A-BE4E-BAB9D2F56612}"/>
          </ac:spMkLst>
        </pc:spChg>
        <pc:spChg chg="mod">
          <ac:chgData name="Roger Halbheer" userId="a256a7e3-d8e1-4cbe-a365-586ae11378d1" providerId="ADAL" clId="{FC5DC06E-B9A1-4220-93B5-A1BD01C4D7F0}" dt="2022-02-17T10:39:43.007" v="11"/>
          <ac:spMkLst>
            <pc:docMk/>
            <pc:sldMk cId="72803878" sldId="2076138263"/>
            <ac:spMk id="704" creationId="{5887DC62-CD5C-4AA8-A688-6D2677A728C6}"/>
          </ac:spMkLst>
        </pc:spChg>
        <pc:spChg chg="mod">
          <ac:chgData name="Roger Halbheer" userId="a256a7e3-d8e1-4cbe-a365-586ae11378d1" providerId="ADAL" clId="{FC5DC06E-B9A1-4220-93B5-A1BD01C4D7F0}" dt="2022-02-17T10:39:43.007" v="11"/>
          <ac:spMkLst>
            <pc:docMk/>
            <pc:sldMk cId="72803878" sldId="2076138263"/>
            <ac:spMk id="706" creationId="{A957406B-3F86-467A-83D8-410D33C4ACB7}"/>
          </ac:spMkLst>
        </pc:spChg>
        <pc:spChg chg="mod">
          <ac:chgData name="Roger Halbheer" userId="a256a7e3-d8e1-4cbe-a365-586ae11378d1" providerId="ADAL" clId="{FC5DC06E-B9A1-4220-93B5-A1BD01C4D7F0}" dt="2022-02-17T10:39:43.007" v="11"/>
          <ac:spMkLst>
            <pc:docMk/>
            <pc:sldMk cId="72803878" sldId="2076138263"/>
            <ac:spMk id="708" creationId="{22D14DBD-9AA6-4390-BF8A-2C9DD00CDBC1}"/>
          </ac:spMkLst>
        </pc:spChg>
        <pc:spChg chg="mod">
          <ac:chgData name="Roger Halbheer" userId="a256a7e3-d8e1-4cbe-a365-586ae11378d1" providerId="ADAL" clId="{FC5DC06E-B9A1-4220-93B5-A1BD01C4D7F0}" dt="2022-02-17T10:39:43.007" v="11"/>
          <ac:spMkLst>
            <pc:docMk/>
            <pc:sldMk cId="72803878" sldId="2076138263"/>
            <ac:spMk id="709" creationId="{BF919612-8FA6-4BEF-8DAC-A7F3E126DC35}"/>
          </ac:spMkLst>
        </pc:spChg>
        <pc:spChg chg="mod">
          <ac:chgData name="Roger Halbheer" userId="a256a7e3-d8e1-4cbe-a365-586ae11378d1" providerId="ADAL" clId="{FC5DC06E-B9A1-4220-93B5-A1BD01C4D7F0}" dt="2022-02-17T10:39:43.007" v="11"/>
          <ac:spMkLst>
            <pc:docMk/>
            <pc:sldMk cId="72803878" sldId="2076138263"/>
            <ac:spMk id="710" creationId="{D7A55E46-7943-49E7-962E-40128B18950A}"/>
          </ac:spMkLst>
        </pc:spChg>
        <pc:spChg chg="mod">
          <ac:chgData name="Roger Halbheer" userId="a256a7e3-d8e1-4cbe-a365-586ae11378d1" providerId="ADAL" clId="{FC5DC06E-B9A1-4220-93B5-A1BD01C4D7F0}" dt="2022-02-17T10:39:43.007" v="11"/>
          <ac:spMkLst>
            <pc:docMk/>
            <pc:sldMk cId="72803878" sldId="2076138263"/>
            <ac:spMk id="711" creationId="{7DB2F3DC-6A29-44BE-B09C-26A6598FF206}"/>
          </ac:spMkLst>
        </pc:spChg>
        <pc:spChg chg="mod">
          <ac:chgData name="Roger Halbheer" userId="a256a7e3-d8e1-4cbe-a365-586ae11378d1" providerId="ADAL" clId="{FC5DC06E-B9A1-4220-93B5-A1BD01C4D7F0}" dt="2022-02-17T10:39:43.007" v="11"/>
          <ac:spMkLst>
            <pc:docMk/>
            <pc:sldMk cId="72803878" sldId="2076138263"/>
            <ac:spMk id="713" creationId="{A2272CC0-CF69-4C06-B3CC-D36A0234AE59}"/>
          </ac:spMkLst>
        </pc:spChg>
        <pc:spChg chg="mod">
          <ac:chgData name="Roger Halbheer" userId="a256a7e3-d8e1-4cbe-a365-586ae11378d1" providerId="ADAL" clId="{FC5DC06E-B9A1-4220-93B5-A1BD01C4D7F0}" dt="2022-02-17T10:39:43.007" v="11"/>
          <ac:spMkLst>
            <pc:docMk/>
            <pc:sldMk cId="72803878" sldId="2076138263"/>
            <ac:spMk id="715" creationId="{9F228460-2E65-4FF3-90C1-7A976910563B}"/>
          </ac:spMkLst>
        </pc:spChg>
        <pc:spChg chg="mod">
          <ac:chgData name="Roger Halbheer" userId="a256a7e3-d8e1-4cbe-a365-586ae11378d1" providerId="ADAL" clId="{FC5DC06E-B9A1-4220-93B5-A1BD01C4D7F0}" dt="2022-02-17T10:39:43.007" v="11"/>
          <ac:spMkLst>
            <pc:docMk/>
            <pc:sldMk cId="72803878" sldId="2076138263"/>
            <ac:spMk id="722" creationId="{C1742EFA-B711-46B8-95EA-E4790470A08B}"/>
          </ac:spMkLst>
        </pc:spChg>
        <pc:spChg chg="mod">
          <ac:chgData name="Roger Halbheer" userId="a256a7e3-d8e1-4cbe-a365-586ae11378d1" providerId="ADAL" clId="{FC5DC06E-B9A1-4220-93B5-A1BD01C4D7F0}" dt="2022-02-17T10:39:43.007" v="11"/>
          <ac:spMkLst>
            <pc:docMk/>
            <pc:sldMk cId="72803878" sldId="2076138263"/>
            <ac:spMk id="730" creationId="{B8872876-BA49-496E-B662-FB4F8C4EA89B}"/>
          </ac:spMkLst>
        </pc:spChg>
        <pc:spChg chg="mod">
          <ac:chgData name="Roger Halbheer" userId="a256a7e3-d8e1-4cbe-a365-586ae11378d1" providerId="ADAL" clId="{FC5DC06E-B9A1-4220-93B5-A1BD01C4D7F0}" dt="2022-02-17T10:39:43.007" v="11"/>
          <ac:spMkLst>
            <pc:docMk/>
            <pc:sldMk cId="72803878" sldId="2076138263"/>
            <ac:spMk id="732" creationId="{36F99E66-ACF0-42C9-B57D-2159D121D12C}"/>
          </ac:spMkLst>
        </pc:spChg>
        <pc:spChg chg="mod">
          <ac:chgData name="Roger Halbheer" userId="a256a7e3-d8e1-4cbe-a365-586ae11378d1" providerId="ADAL" clId="{FC5DC06E-B9A1-4220-93B5-A1BD01C4D7F0}" dt="2022-02-17T10:39:43.007" v="11"/>
          <ac:spMkLst>
            <pc:docMk/>
            <pc:sldMk cId="72803878" sldId="2076138263"/>
            <ac:spMk id="733" creationId="{4240BBA4-51CA-4798-B287-51BB74D81B7E}"/>
          </ac:spMkLst>
        </pc:spChg>
        <pc:spChg chg="mod">
          <ac:chgData name="Roger Halbheer" userId="a256a7e3-d8e1-4cbe-a365-586ae11378d1" providerId="ADAL" clId="{FC5DC06E-B9A1-4220-93B5-A1BD01C4D7F0}" dt="2022-02-17T10:39:43.007" v="11"/>
          <ac:spMkLst>
            <pc:docMk/>
            <pc:sldMk cId="72803878" sldId="2076138263"/>
            <ac:spMk id="735" creationId="{FF4AAC7E-70F9-4C55-BECE-56745D5FF2AE}"/>
          </ac:spMkLst>
        </pc:spChg>
        <pc:spChg chg="mod">
          <ac:chgData name="Roger Halbheer" userId="a256a7e3-d8e1-4cbe-a365-586ae11378d1" providerId="ADAL" clId="{FC5DC06E-B9A1-4220-93B5-A1BD01C4D7F0}" dt="2022-02-17T10:39:43.007" v="11"/>
          <ac:spMkLst>
            <pc:docMk/>
            <pc:sldMk cId="72803878" sldId="2076138263"/>
            <ac:spMk id="736" creationId="{FDEDEF31-25A5-45DC-9690-429B1AF562D5}"/>
          </ac:spMkLst>
        </pc:spChg>
        <pc:spChg chg="mod">
          <ac:chgData name="Roger Halbheer" userId="a256a7e3-d8e1-4cbe-a365-586ae11378d1" providerId="ADAL" clId="{FC5DC06E-B9A1-4220-93B5-A1BD01C4D7F0}" dt="2022-02-17T10:39:43.007" v="11"/>
          <ac:spMkLst>
            <pc:docMk/>
            <pc:sldMk cId="72803878" sldId="2076138263"/>
            <ac:spMk id="737" creationId="{B690A9E2-1F3E-44D2-BE8B-3901C83FA2A9}"/>
          </ac:spMkLst>
        </pc:spChg>
        <pc:spChg chg="mod">
          <ac:chgData name="Roger Halbheer" userId="a256a7e3-d8e1-4cbe-a365-586ae11378d1" providerId="ADAL" clId="{FC5DC06E-B9A1-4220-93B5-A1BD01C4D7F0}" dt="2022-02-17T10:39:43.007" v="11"/>
          <ac:spMkLst>
            <pc:docMk/>
            <pc:sldMk cId="72803878" sldId="2076138263"/>
            <ac:spMk id="738" creationId="{44896CCC-DB87-4802-A0FB-C83CF5E493DA}"/>
          </ac:spMkLst>
        </pc:spChg>
        <pc:spChg chg="mod">
          <ac:chgData name="Roger Halbheer" userId="a256a7e3-d8e1-4cbe-a365-586ae11378d1" providerId="ADAL" clId="{FC5DC06E-B9A1-4220-93B5-A1BD01C4D7F0}" dt="2022-02-17T10:39:43.007" v="11"/>
          <ac:spMkLst>
            <pc:docMk/>
            <pc:sldMk cId="72803878" sldId="2076138263"/>
            <ac:spMk id="739" creationId="{900F6272-84DD-4697-9E1B-6B8B8E8C2147}"/>
          </ac:spMkLst>
        </pc:spChg>
        <pc:spChg chg="mod">
          <ac:chgData name="Roger Halbheer" userId="a256a7e3-d8e1-4cbe-a365-586ae11378d1" providerId="ADAL" clId="{FC5DC06E-B9A1-4220-93B5-A1BD01C4D7F0}" dt="2022-02-17T10:39:43.007" v="11"/>
          <ac:spMkLst>
            <pc:docMk/>
            <pc:sldMk cId="72803878" sldId="2076138263"/>
            <ac:spMk id="740" creationId="{F67B0A1B-BD76-4E45-908B-4015E42D5D7B}"/>
          </ac:spMkLst>
        </pc:spChg>
        <pc:spChg chg="mod">
          <ac:chgData name="Roger Halbheer" userId="a256a7e3-d8e1-4cbe-a365-586ae11378d1" providerId="ADAL" clId="{FC5DC06E-B9A1-4220-93B5-A1BD01C4D7F0}" dt="2022-02-17T10:39:43.007" v="11"/>
          <ac:spMkLst>
            <pc:docMk/>
            <pc:sldMk cId="72803878" sldId="2076138263"/>
            <ac:spMk id="741" creationId="{69EDA59A-4D8F-4383-8064-18E3728CBE1B}"/>
          </ac:spMkLst>
        </pc:spChg>
        <pc:spChg chg="mod">
          <ac:chgData name="Roger Halbheer" userId="a256a7e3-d8e1-4cbe-a365-586ae11378d1" providerId="ADAL" clId="{FC5DC06E-B9A1-4220-93B5-A1BD01C4D7F0}" dt="2022-02-17T10:39:43.007" v="11"/>
          <ac:spMkLst>
            <pc:docMk/>
            <pc:sldMk cId="72803878" sldId="2076138263"/>
            <ac:spMk id="742" creationId="{7E21A00A-80B7-438B-966E-2E37879695E7}"/>
          </ac:spMkLst>
        </pc:spChg>
        <pc:spChg chg="mod">
          <ac:chgData name="Roger Halbheer" userId="a256a7e3-d8e1-4cbe-a365-586ae11378d1" providerId="ADAL" clId="{FC5DC06E-B9A1-4220-93B5-A1BD01C4D7F0}" dt="2022-02-17T10:39:43.007" v="11"/>
          <ac:spMkLst>
            <pc:docMk/>
            <pc:sldMk cId="72803878" sldId="2076138263"/>
            <ac:spMk id="743" creationId="{333E4E55-0700-4F1B-84CB-E09D29FFBBB8}"/>
          </ac:spMkLst>
        </pc:spChg>
        <pc:spChg chg="mod">
          <ac:chgData name="Roger Halbheer" userId="a256a7e3-d8e1-4cbe-a365-586ae11378d1" providerId="ADAL" clId="{FC5DC06E-B9A1-4220-93B5-A1BD01C4D7F0}" dt="2022-02-17T10:39:43.007" v="11"/>
          <ac:spMkLst>
            <pc:docMk/>
            <pc:sldMk cId="72803878" sldId="2076138263"/>
            <ac:spMk id="745" creationId="{57CD0384-46E9-4BB1-9063-CBE45494A774}"/>
          </ac:spMkLst>
        </pc:spChg>
        <pc:spChg chg="mod">
          <ac:chgData name="Roger Halbheer" userId="a256a7e3-d8e1-4cbe-a365-586ae11378d1" providerId="ADAL" clId="{FC5DC06E-B9A1-4220-93B5-A1BD01C4D7F0}" dt="2022-02-17T10:39:43.007" v="11"/>
          <ac:spMkLst>
            <pc:docMk/>
            <pc:sldMk cId="72803878" sldId="2076138263"/>
            <ac:spMk id="747" creationId="{212095C4-1F56-4507-A1F1-475B267D51E9}"/>
          </ac:spMkLst>
        </pc:spChg>
        <pc:spChg chg="mod">
          <ac:chgData name="Roger Halbheer" userId="a256a7e3-d8e1-4cbe-a365-586ae11378d1" providerId="ADAL" clId="{FC5DC06E-B9A1-4220-93B5-A1BD01C4D7F0}" dt="2022-02-17T10:39:43.007" v="11"/>
          <ac:spMkLst>
            <pc:docMk/>
            <pc:sldMk cId="72803878" sldId="2076138263"/>
            <ac:spMk id="748" creationId="{26AA57E7-A041-493E-857E-9D083896389E}"/>
          </ac:spMkLst>
        </pc:spChg>
        <pc:spChg chg="mod">
          <ac:chgData name="Roger Halbheer" userId="a256a7e3-d8e1-4cbe-a365-586ae11378d1" providerId="ADAL" clId="{FC5DC06E-B9A1-4220-93B5-A1BD01C4D7F0}" dt="2022-02-17T10:39:43.007" v="11"/>
          <ac:spMkLst>
            <pc:docMk/>
            <pc:sldMk cId="72803878" sldId="2076138263"/>
            <ac:spMk id="749" creationId="{EFC72E97-256C-417B-9B3F-B409C9BB8BE3}"/>
          </ac:spMkLst>
        </pc:spChg>
        <pc:spChg chg="mod">
          <ac:chgData name="Roger Halbheer" userId="a256a7e3-d8e1-4cbe-a365-586ae11378d1" providerId="ADAL" clId="{FC5DC06E-B9A1-4220-93B5-A1BD01C4D7F0}" dt="2022-02-17T10:39:43.007" v="11"/>
          <ac:spMkLst>
            <pc:docMk/>
            <pc:sldMk cId="72803878" sldId="2076138263"/>
            <ac:spMk id="750" creationId="{5C9069E4-69DD-414A-8FD4-AF3F6EEEE57F}"/>
          </ac:spMkLst>
        </pc:spChg>
        <pc:spChg chg="mod">
          <ac:chgData name="Roger Halbheer" userId="a256a7e3-d8e1-4cbe-a365-586ae11378d1" providerId="ADAL" clId="{FC5DC06E-B9A1-4220-93B5-A1BD01C4D7F0}" dt="2022-02-17T10:39:43.007" v="11"/>
          <ac:spMkLst>
            <pc:docMk/>
            <pc:sldMk cId="72803878" sldId="2076138263"/>
            <ac:spMk id="751" creationId="{70BC7415-857C-4FBA-9D84-3E9D95A8D917}"/>
          </ac:spMkLst>
        </pc:spChg>
        <pc:spChg chg="mod">
          <ac:chgData name="Roger Halbheer" userId="a256a7e3-d8e1-4cbe-a365-586ae11378d1" providerId="ADAL" clId="{FC5DC06E-B9A1-4220-93B5-A1BD01C4D7F0}" dt="2022-02-17T10:39:43.007" v="11"/>
          <ac:spMkLst>
            <pc:docMk/>
            <pc:sldMk cId="72803878" sldId="2076138263"/>
            <ac:spMk id="752" creationId="{5252BCE5-0CE6-4B50-9E2D-10C096209115}"/>
          </ac:spMkLst>
        </pc:spChg>
        <pc:spChg chg="mod">
          <ac:chgData name="Roger Halbheer" userId="a256a7e3-d8e1-4cbe-a365-586ae11378d1" providerId="ADAL" clId="{FC5DC06E-B9A1-4220-93B5-A1BD01C4D7F0}" dt="2022-02-17T10:39:43.007" v="11"/>
          <ac:spMkLst>
            <pc:docMk/>
            <pc:sldMk cId="72803878" sldId="2076138263"/>
            <ac:spMk id="753" creationId="{6B3356C9-8468-47F3-A8BD-A2B7D23B8E31}"/>
          </ac:spMkLst>
        </pc:spChg>
        <pc:spChg chg="mod">
          <ac:chgData name="Roger Halbheer" userId="a256a7e3-d8e1-4cbe-a365-586ae11378d1" providerId="ADAL" clId="{FC5DC06E-B9A1-4220-93B5-A1BD01C4D7F0}" dt="2022-02-17T10:39:43.007" v="11"/>
          <ac:spMkLst>
            <pc:docMk/>
            <pc:sldMk cId="72803878" sldId="2076138263"/>
            <ac:spMk id="754" creationId="{E0F0DA71-1E2B-4D46-B9C7-D29C5BD45F0D}"/>
          </ac:spMkLst>
        </pc:spChg>
        <pc:spChg chg="mod">
          <ac:chgData name="Roger Halbheer" userId="a256a7e3-d8e1-4cbe-a365-586ae11378d1" providerId="ADAL" clId="{FC5DC06E-B9A1-4220-93B5-A1BD01C4D7F0}" dt="2022-02-17T10:39:43.007" v="11"/>
          <ac:spMkLst>
            <pc:docMk/>
            <pc:sldMk cId="72803878" sldId="2076138263"/>
            <ac:spMk id="755" creationId="{82F9081A-F468-4A57-B582-EBF49AC07F38}"/>
          </ac:spMkLst>
        </pc:spChg>
        <pc:spChg chg="mod">
          <ac:chgData name="Roger Halbheer" userId="a256a7e3-d8e1-4cbe-a365-586ae11378d1" providerId="ADAL" clId="{FC5DC06E-B9A1-4220-93B5-A1BD01C4D7F0}" dt="2022-02-17T10:39:43.007" v="11"/>
          <ac:spMkLst>
            <pc:docMk/>
            <pc:sldMk cId="72803878" sldId="2076138263"/>
            <ac:spMk id="757" creationId="{95B1EB91-B136-4B2D-9D8E-908EB4D20165}"/>
          </ac:spMkLst>
        </pc:spChg>
        <pc:spChg chg="mod">
          <ac:chgData name="Roger Halbheer" userId="a256a7e3-d8e1-4cbe-a365-586ae11378d1" providerId="ADAL" clId="{FC5DC06E-B9A1-4220-93B5-A1BD01C4D7F0}" dt="2022-02-17T10:39:43.007" v="11"/>
          <ac:spMkLst>
            <pc:docMk/>
            <pc:sldMk cId="72803878" sldId="2076138263"/>
            <ac:spMk id="759" creationId="{4BBCBA3C-0964-4F4F-824A-AD4807C05FC7}"/>
          </ac:spMkLst>
        </pc:spChg>
        <pc:spChg chg="mod">
          <ac:chgData name="Roger Halbheer" userId="a256a7e3-d8e1-4cbe-a365-586ae11378d1" providerId="ADAL" clId="{FC5DC06E-B9A1-4220-93B5-A1BD01C4D7F0}" dt="2022-02-17T10:39:43.007" v="11"/>
          <ac:spMkLst>
            <pc:docMk/>
            <pc:sldMk cId="72803878" sldId="2076138263"/>
            <ac:spMk id="760" creationId="{D3C863BD-88AA-4C65-9327-3FCA2ED574A9}"/>
          </ac:spMkLst>
        </pc:spChg>
        <pc:spChg chg="mod">
          <ac:chgData name="Roger Halbheer" userId="a256a7e3-d8e1-4cbe-a365-586ae11378d1" providerId="ADAL" clId="{FC5DC06E-B9A1-4220-93B5-A1BD01C4D7F0}" dt="2022-02-17T10:39:43.007" v="11"/>
          <ac:spMkLst>
            <pc:docMk/>
            <pc:sldMk cId="72803878" sldId="2076138263"/>
            <ac:spMk id="761" creationId="{72B2764B-47E4-4534-95BE-57367FAE0388}"/>
          </ac:spMkLst>
        </pc:spChg>
        <pc:spChg chg="mod">
          <ac:chgData name="Roger Halbheer" userId="a256a7e3-d8e1-4cbe-a365-586ae11378d1" providerId="ADAL" clId="{FC5DC06E-B9A1-4220-93B5-A1BD01C4D7F0}" dt="2022-02-17T10:39:43.007" v="11"/>
          <ac:spMkLst>
            <pc:docMk/>
            <pc:sldMk cId="72803878" sldId="2076138263"/>
            <ac:spMk id="763" creationId="{3FC222A6-D7C4-4EA7-9811-4C067FA36190}"/>
          </ac:spMkLst>
        </pc:spChg>
        <pc:spChg chg="mod">
          <ac:chgData name="Roger Halbheer" userId="a256a7e3-d8e1-4cbe-a365-586ae11378d1" providerId="ADAL" clId="{FC5DC06E-B9A1-4220-93B5-A1BD01C4D7F0}" dt="2022-02-17T10:39:43.007" v="11"/>
          <ac:spMkLst>
            <pc:docMk/>
            <pc:sldMk cId="72803878" sldId="2076138263"/>
            <ac:spMk id="765" creationId="{A1EDC476-A243-45B1-86E9-A61A4C1C0ABF}"/>
          </ac:spMkLst>
        </pc:spChg>
        <pc:spChg chg="mod">
          <ac:chgData name="Roger Halbheer" userId="a256a7e3-d8e1-4cbe-a365-586ae11378d1" providerId="ADAL" clId="{FC5DC06E-B9A1-4220-93B5-A1BD01C4D7F0}" dt="2022-02-17T10:39:43.007" v="11"/>
          <ac:spMkLst>
            <pc:docMk/>
            <pc:sldMk cId="72803878" sldId="2076138263"/>
            <ac:spMk id="766" creationId="{1C92BF70-B284-4E1F-8CAB-72280A9333A4}"/>
          </ac:spMkLst>
        </pc:spChg>
        <pc:spChg chg="mod">
          <ac:chgData name="Roger Halbheer" userId="a256a7e3-d8e1-4cbe-a365-586ae11378d1" providerId="ADAL" clId="{FC5DC06E-B9A1-4220-93B5-A1BD01C4D7F0}" dt="2022-02-17T10:39:43.007" v="11"/>
          <ac:spMkLst>
            <pc:docMk/>
            <pc:sldMk cId="72803878" sldId="2076138263"/>
            <ac:spMk id="767" creationId="{3A46C5DE-B574-40DD-95C4-FC28D797EEC6}"/>
          </ac:spMkLst>
        </pc:spChg>
        <pc:spChg chg="mod">
          <ac:chgData name="Roger Halbheer" userId="a256a7e3-d8e1-4cbe-a365-586ae11378d1" providerId="ADAL" clId="{FC5DC06E-B9A1-4220-93B5-A1BD01C4D7F0}" dt="2022-02-17T10:39:43.007" v="11"/>
          <ac:spMkLst>
            <pc:docMk/>
            <pc:sldMk cId="72803878" sldId="2076138263"/>
            <ac:spMk id="768" creationId="{002229A6-117D-4AF6-9517-8FAF4F771CA1}"/>
          </ac:spMkLst>
        </pc:spChg>
        <pc:spChg chg="mod">
          <ac:chgData name="Roger Halbheer" userId="a256a7e3-d8e1-4cbe-a365-586ae11378d1" providerId="ADAL" clId="{FC5DC06E-B9A1-4220-93B5-A1BD01C4D7F0}" dt="2022-02-17T10:39:43.007" v="11"/>
          <ac:spMkLst>
            <pc:docMk/>
            <pc:sldMk cId="72803878" sldId="2076138263"/>
            <ac:spMk id="770" creationId="{1D42574B-F09A-4623-938C-B4F61E1C94EA}"/>
          </ac:spMkLst>
        </pc:spChg>
        <pc:spChg chg="mod">
          <ac:chgData name="Roger Halbheer" userId="a256a7e3-d8e1-4cbe-a365-586ae11378d1" providerId="ADAL" clId="{FC5DC06E-B9A1-4220-93B5-A1BD01C4D7F0}" dt="2022-02-17T10:39:43.007" v="11"/>
          <ac:spMkLst>
            <pc:docMk/>
            <pc:sldMk cId="72803878" sldId="2076138263"/>
            <ac:spMk id="771" creationId="{3AC2A064-D915-4009-A3FF-C5829C039C7F}"/>
          </ac:spMkLst>
        </pc:spChg>
        <pc:spChg chg="mod">
          <ac:chgData name="Roger Halbheer" userId="a256a7e3-d8e1-4cbe-a365-586ae11378d1" providerId="ADAL" clId="{FC5DC06E-B9A1-4220-93B5-A1BD01C4D7F0}" dt="2022-02-17T10:39:43.007" v="11"/>
          <ac:spMkLst>
            <pc:docMk/>
            <pc:sldMk cId="72803878" sldId="2076138263"/>
            <ac:spMk id="772" creationId="{C1D73F9D-BCD5-4901-A9B4-ECFC836BBA97}"/>
          </ac:spMkLst>
        </pc:spChg>
        <pc:spChg chg="mod">
          <ac:chgData name="Roger Halbheer" userId="a256a7e3-d8e1-4cbe-a365-586ae11378d1" providerId="ADAL" clId="{FC5DC06E-B9A1-4220-93B5-A1BD01C4D7F0}" dt="2022-02-17T10:39:43.007" v="11"/>
          <ac:spMkLst>
            <pc:docMk/>
            <pc:sldMk cId="72803878" sldId="2076138263"/>
            <ac:spMk id="781" creationId="{FAF2F5A2-1F17-438E-A7C5-3D3E1A96B489}"/>
          </ac:spMkLst>
        </pc:spChg>
        <pc:spChg chg="mod">
          <ac:chgData name="Roger Halbheer" userId="a256a7e3-d8e1-4cbe-a365-586ae11378d1" providerId="ADAL" clId="{FC5DC06E-B9A1-4220-93B5-A1BD01C4D7F0}" dt="2022-02-17T10:40:37.497" v="14" actId="208"/>
          <ac:spMkLst>
            <pc:docMk/>
            <pc:sldMk cId="72803878" sldId="2076138263"/>
            <ac:spMk id="784" creationId="{D5683EF6-ECC4-4C38-B3E7-E0156DD3BDA8}"/>
          </ac:spMkLst>
        </pc:spChg>
        <pc:spChg chg="mod">
          <ac:chgData name="Roger Halbheer" userId="a256a7e3-d8e1-4cbe-a365-586ae11378d1" providerId="ADAL" clId="{FC5DC06E-B9A1-4220-93B5-A1BD01C4D7F0}" dt="2022-02-17T10:39:43.007" v="11"/>
          <ac:spMkLst>
            <pc:docMk/>
            <pc:sldMk cId="72803878" sldId="2076138263"/>
            <ac:spMk id="791" creationId="{ABA39B00-AD11-4161-8359-B9F36FD9C3AF}"/>
          </ac:spMkLst>
        </pc:spChg>
        <pc:spChg chg="mod">
          <ac:chgData name="Roger Halbheer" userId="a256a7e3-d8e1-4cbe-a365-586ae11378d1" providerId="ADAL" clId="{FC5DC06E-B9A1-4220-93B5-A1BD01C4D7F0}" dt="2022-02-17T10:39:43.007" v="11"/>
          <ac:spMkLst>
            <pc:docMk/>
            <pc:sldMk cId="72803878" sldId="2076138263"/>
            <ac:spMk id="793" creationId="{9EFF2B1F-11E1-49A4-B40F-CF5F9E0D89C4}"/>
          </ac:spMkLst>
        </pc:spChg>
        <pc:spChg chg="mod">
          <ac:chgData name="Roger Halbheer" userId="a256a7e3-d8e1-4cbe-a365-586ae11378d1" providerId="ADAL" clId="{FC5DC06E-B9A1-4220-93B5-A1BD01C4D7F0}" dt="2022-02-17T10:39:43.007" v="11"/>
          <ac:spMkLst>
            <pc:docMk/>
            <pc:sldMk cId="72803878" sldId="2076138263"/>
            <ac:spMk id="795" creationId="{1D62F854-BCF2-4CDF-BC13-54860162A643}"/>
          </ac:spMkLst>
        </pc:spChg>
        <pc:spChg chg="mod">
          <ac:chgData name="Roger Halbheer" userId="a256a7e3-d8e1-4cbe-a365-586ae11378d1" providerId="ADAL" clId="{FC5DC06E-B9A1-4220-93B5-A1BD01C4D7F0}" dt="2022-02-17T10:39:43.007" v="11"/>
          <ac:spMkLst>
            <pc:docMk/>
            <pc:sldMk cId="72803878" sldId="2076138263"/>
            <ac:spMk id="797" creationId="{5575DFF3-7C5F-4CA8-BB1B-A9B91AF1A173}"/>
          </ac:spMkLst>
        </pc:spChg>
        <pc:spChg chg="mod">
          <ac:chgData name="Roger Halbheer" userId="a256a7e3-d8e1-4cbe-a365-586ae11378d1" providerId="ADAL" clId="{FC5DC06E-B9A1-4220-93B5-A1BD01C4D7F0}" dt="2022-02-17T10:39:43.007" v="11"/>
          <ac:spMkLst>
            <pc:docMk/>
            <pc:sldMk cId="72803878" sldId="2076138263"/>
            <ac:spMk id="799" creationId="{3C3C8F3A-5BA5-4662-B6C8-A994B647F055}"/>
          </ac:spMkLst>
        </pc:spChg>
        <pc:spChg chg="mod">
          <ac:chgData name="Roger Halbheer" userId="a256a7e3-d8e1-4cbe-a365-586ae11378d1" providerId="ADAL" clId="{FC5DC06E-B9A1-4220-93B5-A1BD01C4D7F0}" dt="2022-02-17T10:39:43.007" v="11"/>
          <ac:spMkLst>
            <pc:docMk/>
            <pc:sldMk cId="72803878" sldId="2076138263"/>
            <ac:spMk id="801" creationId="{D721D644-9305-4C6F-B01E-5515B1DBF195}"/>
          </ac:spMkLst>
        </pc:spChg>
        <pc:spChg chg="mod">
          <ac:chgData name="Roger Halbheer" userId="a256a7e3-d8e1-4cbe-a365-586ae11378d1" providerId="ADAL" clId="{FC5DC06E-B9A1-4220-93B5-A1BD01C4D7F0}" dt="2022-02-17T10:39:43.007" v="11"/>
          <ac:spMkLst>
            <pc:docMk/>
            <pc:sldMk cId="72803878" sldId="2076138263"/>
            <ac:spMk id="803" creationId="{CEAC1D07-4C4D-41E3-BF61-A20E1CCDFBD1}"/>
          </ac:spMkLst>
        </pc:spChg>
        <pc:spChg chg="mod">
          <ac:chgData name="Roger Halbheer" userId="a256a7e3-d8e1-4cbe-a365-586ae11378d1" providerId="ADAL" clId="{FC5DC06E-B9A1-4220-93B5-A1BD01C4D7F0}" dt="2022-02-17T10:39:43.007" v="11"/>
          <ac:spMkLst>
            <pc:docMk/>
            <pc:sldMk cId="72803878" sldId="2076138263"/>
            <ac:spMk id="805" creationId="{2832F8FD-A89F-4388-8ECD-AC59723B0741}"/>
          </ac:spMkLst>
        </pc:spChg>
        <pc:spChg chg="mod">
          <ac:chgData name="Roger Halbheer" userId="a256a7e3-d8e1-4cbe-a365-586ae11378d1" providerId="ADAL" clId="{FC5DC06E-B9A1-4220-93B5-A1BD01C4D7F0}" dt="2022-02-17T10:39:43.007" v="11"/>
          <ac:spMkLst>
            <pc:docMk/>
            <pc:sldMk cId="72803878" sldId="2076138263"/>
            <ac:spMk id="806" creationId="{AB7DE1D8-A0F7-4DD9-94CF-8D4262DB21D2}"/>
          </ac:spMkLst>
        </pc:spChg>
        <pc:spChg chg="mod">
          <ac:chgData name="Roger Halbheer" userId="a256a7e3-d8e1-4cbe-a365-586ae11378d1" providerId="ADAL" clId="{FC5DC06E-B9A1-4220-93B5-A1BD01C4D7F0}" dt="2022-02-17T10:39:43.007" v="11"/>
          <ac:spMkLst>
            <pc:docMk/>
            <pc:sldMk cId="72803878" sldId="2076138263"/>
            <ac:spMk id="807" creationId="{0F5AFC99-08A4-4117-877B-38384D9B49D8}"/>
          </ac:spMkLst>
        </pc:spChg>
        <pc:spChg chg="mod">
          <ac:chgData name="Roger Halbheer" userId="a256a7e3-d8e1-4cbe-a365-586ae11378d1" providerId="ADAL" clId="{FC5DC06E-B9A1-4220-93B5-A1BD01C4D7F0}" dt="2022-02-17T10:39:43.007" v="11"/>
          <ac:spMkLst>
            <pc:docMk/>
            <pc:sldMk cId="72803878" sldId="2076138263"/>
            <ac:spMk id="808" creationId="{E8F7B8F0-477E-4DBE-9690-5079715AA6BA}"/>
          </ac:spMkLst>
        </pc:spChg>
        <pc:grpChg chg="del">
          <ac:chgData name="Roger Halbheer" userId="a256a7e3-d8e1-4cbe-a365-586ae11378d1" providerId="ADAL" clId="{FC5DC06E-B9A1-4220-93B5-A1BD01C4D7F0}" dt="2022-02-17T10:39:33.003" v="9" actId="478"/>
          <ac:grpSpMkLst>
            <pc:docMk/>
            <pc:sldMk cId="72803878" sldId="2076138263"/>
            <ac:grpSpMk id="4" creationId="{79ED2E1A-D2E5-4F26-A91F-545C7A3DFFD9}"/>
          </ac:grpSpMkLst>
        </pc:grpChg>
        <pc:grpChg chg="del">
          <ac:chgData name="Roger Halbheer" userId="a256a7e3-d8e1-4cbe-a365-586ae11378d1" providerId="ADAL" clId="{FC5DC06E-B9A1-4220-93B5-A1BD01C4D7F0}" dt="2022-02-17T10:39:33.003" v="9" actId="478"/>
          <ac:grpSpMkLst>
            <pc:docMk/>
            <pc:sldMk cId="72803878" sldId="2076138263"/>
            <ac:grpSpMk id="11" creationId="{97A8660F-F6DB-4ED2-AB36-E5EFECB7EFA9}"/>
          </ac:grpSpMkLst>
        </pc:grpChg>
        <pc:grpChg chg="del">
          <ac:chgData name="Roger Halbheer" userId="a256a7e3-d8e1-4cbe-a365-586ae11378d1" providerId="ADAL" clId="{FC5DC06E-B9A1-4220-93B5-A1BD01C4D7F0}" dt="2022-02-17T10:39:33.003" v="9" actId="478"/>
          <ac:grpSpMkLst>
            <pc:docMk/>
            <pc:sldMk cId="72803878" sldId="2076138263"/>
            <ac:grpSpMk id="157" creationId="{BA1DA940-0B19-40AC-8270-C7F6A39F5EB9}"/>
          </ac:grpSpMkLst>
        </pc:grpChg>
        <pc:grpChg chg="del">
          <ac:chgData name="Roger Halbheer" userId="a256a7e3-d8e1-4cbe-a365-586ae11378d1" providerId="ADAL" clId="{FC5DC06E-B9A1-4220-93B5-A1BD01C4D7F0}" dt="2022-02-17T10:39:33.003" v="9" actId="478"/>
          <ac:grpSpMkLst>
            <pc:docMk/>
            <pc:sldMk cId="72803878" sldId="2076138263"/>
            <ac:grpSpMk id="164" creationId="{2B455030-1E68-46AC-BD29-BE325216FEE8}"/>
          </ac:grpSpMkLst>
        </pc:grpChg>
        <pc:grpChg chg="del">
          <ac:chgData name="Roger Halbheer" userId="a256a7e3-d8e1-4cbe-a365-586ae11378d1" providerId="ADAL" clId="{FC5DC06E-B9A1-4220-93B5-A1BD01C4D7F0}" dt="2022-02-17T10:39:33.003" v="9" actId="478"/>
          <ac:grpSpMkLst>
            <pc:docMk/>
            <pc:sldMk cId="72803878" sldId="2076138263"/>
            <ac:grpSpMk id="172" creationId="{FAC301B6-17CC-49D9-B1F8-A56F1BABFE13}"/>
          </ac:grpSpMkLst>
        </pc:grpChg>
        <pc:grpChg chg="del">
          <ac:chgData name="Roger Halbheer" userId="a256a7e3-d8e1-4cbe-a365-586ae11378d1" providerId="ADAL" clId="{FC5DC06E-B9A1-4220-93B5-A1BD01C4D7F0}" dt="2022-02-17T10:39:33.003" v="9" actId="478"/>
          <ac:grpSpMkLst>
            <pc:docMk/>
            <pc:sldMk cId="72803878" sldId="2076138263"/>
            <ac:grpSpMk id="186" creationId="{A889DAE5-1D4B-44B1-8D4C-DD5CACFFF246}"/>
          </ac:grpSpMkLst>
        </pc:grpChg>
        <pc:grpChg chg="del">
          <ac:chgData name="Roger Halbheer" userId="a256a7e3-d8e1-4cbe-a365-586ae11378d1" providerId="ADAL" clId="{FC5DC06E-B9A1-4220-93B5-A1BD01C4D7F0}" dt="2022-02-17T10:39:33.003" v="9" actId="478"/>
          <ac:grpSpMkLst>
            <pc:docMk/>
            <pc:sldMk cId="72803878" sldId="2076138263"/>
            <ac:grpSpMk id="200" creationId="{33F93EC5-7C5B-4736-93C3-72B5B78F3DE2}"/>
          </ac:grpSpMkLst>
        </pc:grpChg>
        <pc:grpChg chg="del">
          <ac:chgData name="Roger Halbheer" userId="a256a7e3-d8e1-4cbe-a365-586ae11378d1" providerId="ADAL" clId="{FC5DC06E-B9A1-4220-93B5-A1BD01C4D7F0}" dt="2022-02-17T10:39:33.003" v="9" actId="478"/>
          <ac:grpSpMkLst>
            <pc:docMk/>
            <pc:sldMk cId="72803878" sldId="2076138263"/>
            <ac:grpSpMk id="205" creationId="{246A11E0-4135-4683-8DD4-CAD750766276}"/>
          </ac:grpSpMkLst>
        </pc:grpChg>
        <pc:grpChg chg="del">
          <ac:chgData name="Roger Halbheer" userId="a256a7e3-d8e1-4cbe-a365-586ae11378d1" providerId="ADAL" clId="{FC5DC06E-B9A1-4220-93B5-A1BD01C4D7F0}" dt="2022-02-17T10:39:33.003" v="9" actId="478"/>
          <ac:grpSpMkLst>
            <pc:docMk/>
            <pc:sldMk cId="72803878" sldId="2076138263"/>
            <ac:grpSpMk id="214" creationId="{5F8EBCB3-9CF4-45D5-995A-0BAF5B29C521}"/>
          </ac:grpSpMkLst>
        </pc:grpChg>
        <pc:grpChg chg="del">
          <ac:chgData name="Roger Halbheer" userId="a256a7e3-d8e1-4cbe-a365-586ae11378d1" providerId="ADAL" clId="{FC5DC06E-B9A1-4220-93B5-A1BD01C4D7F0}" dt="2022-02-17T10:39:33.003" v="9" actId="478"/>
          <ac:grpSpMkLst>
            <pc:docMk/>
            <pc:sldMk cId="72803878" sldId="2076138263"/>
            <ac:grpSpMk id="337" creationId="{06CEBAF2-6DF8-498A-946D-E0E6F088A0A1}"/>
          </ac:grpSpMkLst>
        </pc:grpChg>
        <pc:grpChg chg="del">
          <ac:chgData name="Roger Halbheer" userId="a256a7e3-d8e1-4cbe-a365-586ae11378d1" providerId="ADAL" clId="{FC5DC06E-B9A1-4220-93B5-A1BD01C4D7F0}" dt="2022-02-17T10:39:33.003" v="9" actId="478"/>
          <ac:grpSpMkLst>
            <pc:docMk/>
            <pc:sldMk cId="72803878" sldId="2076138263"/>
            <ac:grpSpMk id="370" creationId="{1755572C-7B02-4A52-B4AF-69E7E4BDCEA9}"/>
          </ac:grpSpMkLst>
        </pc:grpChg>
        <pc:grpChg chg="del">
          <ac:chgData name="Roger Halbheer" userId="a256a7e3-d8e1-4cbe-a365-586ae11378d1" providerId="ADAL" clId="{FC5DC06E-B9A1-4220-93B5-A1BD01C4D7F0}" dt="2022-02-17T10:39:33.003" v="9" actId="478"/>
          <ac:grpSpMkLst>
            <pc:docMk/>
            <pc:sldMk cId="72803878" sldId="2076138263"/>
            <ac:grpSpMk id="394" creationId="{3E74DF6D-CDE4-49C8-AF25-C0BC98180F33}"/>
          </ac:grpSpMkLst>
        </pc:grpChg>
        <pc:grpChg chg="add mod">
          <ac:chgData name="Roger Halbheer" userId="a256a7e3-d8e1-4cbe-a365-586ae11378d1" providerId="ADAL" clId="{FC5DC06E-B9A1-4220-93B5-A1BD01C4D7F0}" dt="2022-02-17T10:39:43.007" v="11"/>
          <ac:grpSpMkLst>
            <pc:docMk/>
            <pc:sldMk cId="72803878" sldId="2076138263"/>
            <ac:grpSpMk id="402" creationId="{FFD7083A-6B95-49F6-8E06-8C1B35357B45}"/>
          </ac:grpSpMkLst>
        </pc:grpChg>
        <pc:grpChg chg="add mod">
          <ac:chgData name="Roger Halbheer" userId="a256a7e3-d8e1-4cbe-a365-586ae11378d1" providerId="ADAL" clId="{FC5DC06E-B9A1-4220-93B5-A1BD01C4D7F0}" dt="2022-02-17T10:39:43.007" v="11"/>
          <ac:grpSpMkLst>
            <pc:docMk/>
            <pc:sldMk cId="72803878" sldId="2076138263"/>
            <ac:grpSpMk id="409" creationId="{EC173FA9-C2DF-4E8E-AB69-8487AD35C60D}"/>
          </ac:grpSpMkLst>
        </pc:grpChg>
        <pc:grpChg chg="mod">
          <ac:chgData name="Roger Halbheer" userId="a256a7e3-d8e1-4cbe-a365-586ae11378d1" providerId="ADAL" clId="{FC5DC06E-B9A1-4220-93B5-A1BD01C4D7F0}" dt="2022-02-17T10:39:43.007" v="11"/>
          <ac:grpSpMkLst>
            <pc:docMk/>
            <pc:sldMk cId="72803878" sldId="2076138263"/>
            <ac:grpSpMk id="411" creationId="{D8FFC846-5AA0-4B2D-AC9E-2259C877162C}"/>
          </ac:grpSpMkLst>
        </pc:grpChg>
        <pc:grpChg chg="add mod">
          <ac:chgData name="Roger Halbheer" userId="a256a7e3-d8e1-4cbe-a365-586ae11378d1" providerId="ADAL" clId="{FC5DC06E-B9A1-4220-93B5-A1BD01C4D7F0}" dt="2022-02-17T10:39:43.007" v="11"/>
          <ac:grpSpMkLst>
            <pc:docMk/>
            <pc:sldMk cId="72803878" sldId="2076138263"/>
            <ac:grpSpMk id="414" creationId="{6F791315-9C01-4EE2-832E-9E978EC8D3CE}"/>
          </ac:grpSpMkLst>
        </pc:grpChg>
        <pc:grpChg chg="mod">
          <ac:chgData name="Roger Halbheer" userId="a256a7e3-d8e1-4cbe-a365-586ae11378d1" providerId="ADAL" clId="{FC5DC06E-B9A1-4220-93B5-A1BD01C4D7F0}" dt="2022-02-17T10:39:43.007" v="11"/>
          <ac:grpSpMkLst>
            <pc:docMk/>
            <pc:sldMk cId="72803878" sldId="2076138263"/>
            <ac:grpSpMk id="416" creationId="{69FF467E-03FC-413B-963A-5AC3D90F0D67}"/>
          </ac:grpSpMkLst>
        </pc:grpChg>
        <pc:grpChg chg="add mod">
          <ac:chgData name="Roger Halbheer" userId="a256a7e3-d8e1-4cbe-a365-586ae11378d1" providerId="ADAL" clId="{FC5DC06E-B9A1-4220-93B5-A1BD01C4D7F0}" dt="2022-02-17T10:39:43.007" v="11"/>
          <ac:grpSpMkLst>
            <pc:docMk/>
            <pc:sldMk cId="72803878" sldId="2076138263"/>
            <ac:grpSpMk id="420" creationId="{C71AB218-3D80-46F6-8003-F688AE0AAA95}"/>
          </ac:grpSpMkLst>
        </pc:grpChg>
        <pc:grpChg chg="mod">
          <ac:chgData name="Roger Halbheer" userId="a256a7e3-d8e1-4cbe-a365-586ae11378d1" providerId="ADAL" clId="{FC5DC06E-B9A1-4220-93B5-A1BD01C4D7F0}" dt="2022-02-17T10:39:43.007" v="11"/>
          <ac:grpSpMkLst>
            <pc:docMk/>
            <pc:sldMk cId="72803878" sldId="2076138263"/>
            <ac:grpSpMk id="421" creationId="{7DB67066-2014-4373-AE9B-B5D1AFF64967}"/>
          </ac:grpSpMkLst>
        </pc:grpChg>
        <pc:grpChg chg="mod">
          <ac:chgData name="Roger Halbheer" userId="a256a7e3-d8e1-4cbe-a365-586ae11378d1" providerId="ADAL" clId="{FC5DC06E-B9A1-4220-93B5-A1BD01C4D7F0}" dt="2022-02-17T10:39:43.007" v="11"/>
          <ac:grpSpMkLst>
            <pc:docMk/>
            <pc:sldMk cId="72803878" sldId="2076138263"/>
            <ac:grpSpMk id="428" creationId="{D3ACFAF8-A4B7-410B-89A0-E11E383F10C7}"/>
          </ac:grpSpMkLst>
        </pc:grpChg>
        <pc:grpChg chg="add mod">
          <ac:chgData name="Roger Halbheer" userId="a256a7e3-d8e1-4cbe-a365-586ae11378d1" providerId="ADAL" clId="{FC5DC06E-B9A1-4220-93B5-A1BD01C4D7F0}" dt="2022-02-17T10:39:43.007" v="11"/>
          <ac:grpSpMkLst>
            <pc:docMk/>
            <pc:sldMk cId="72803878" sldId="2076138263"/>
            <ac:grpSpMk id="435" creationId="{D0ED25DC-E593-4719-AFCA-B58E533BFFE2}"/>
          </ac:grpSpMkLst>
        </pc:grpChg>
        <pc:grpChg chg="mod">
          <ac:chgData name="Roger Halbheer" userId="a256a7e3-d8e1-4cbe-a365-586ae11378d1" providerId="ADAL" clId="{FC5DC06E-B9A1-4220-93B5-A1BD01C4D7F0}" dt="2022-02-17T10:39:43.007" v="11"/>
          <ac:grpSpMkLst>
            <pc:docMk/>
            <pc:sldMk cId="72803878" sldId="2076138263"/>
            <ac:grpSpMk id="436" creationId="{93A2F4AA-1F0D-4A21-AA2D-7CD9A5D2A03F}"/>
          </ac:grpSpMkLst>
        </pc:grpChg>
        <pc:grpChg chg="mod">
          <ac:chgData name="Roger Halbheer" userId="a256a7e3-d8e1-4cbe-a365-586ae11378d1" providerId="ADAL" clId="{FC5DC06E-B9A1-4220-93B5-A1BD01C4D7F0}" dt="2022-02-17T10:39:43.007" v="11"/>
          <ac:grpSpMkLst>
            <pc:docMk/>
            <pc:sldMk cId="72803878" sldId="2076138263"/>
            <ac:grpSpMk id="439" creationId="{A32FEC3D-CFAE-4EA7-96E9-6755224538A1}"/>
          </ac:grpSpMkLst>
        </pc:grpChg>
        <pc:grpChg chg="mod">
          <ac:chgData name="Roger Halbheer" userId="a256a7e3-d8e1-4cbe-a365-586ae11378d1" providerId="ADAL" clId="{FC5DC06E-B9A1-4220-93B5-A1BD01C4D7F0}" dt="2022-02-17T10:39:43.007" v="11"/>
          <ac:grpSpMkLst>
            <pc:docMk/>
            <pc:sldMk cId="72803878" sldId="2076138263"/>
            <ac:grpSpMk id="440" creationId="{C45644F4-1523-40A6-A005-E7063A042C4F}"/>
          </ac:grpSpMkLst>
        </pc:grpChg>
        <pc:grpChg chg="mod">
          <ac:chgData name="Roger Halbheer" userId="a256a7e3-d8e1-4cbe-a365-586ae11378d1" providerId="ADAL" clId="{FC5DC06E-B9A1-4220-93B5-A1BD01C4D7F0}" dt="2022-02-17T10:39:43.007" v="11"/>
          <ac:grpSpMkLst>
            <pc:docMk/>
            <pc:sldMk cId="72803878" sldId="2076138263"/>
            <ac:grpSpMk id="441" creationId="{9BA295F0-3025-4C64-BE06-3C48103E4A3B}"/>
          </ac:grpSpMkLst>
        </pc:grpChg>
        <pc:grpChg chg="mod">
          <ac:chgData name="Roger Halbheer" userId="a256a7e3-d8e1-4cbe-a365-586ae11378d1" providerId="ADAL" clId="{FC5DC06E-B9A1-4220-93B5-A1BD01C4D7F0}" dt="2022-02-17T10:39:43.007" v="11"/>
          <ac:grpSpMkLst>
            <pc:docMk/>
            <pc:sldMk cId="72803878" sldId="2076138263"/>
            <ac:grpSpMk id="442" creationId="{503F9CA8-DC22-4BDC-8355-916392CBBB41}"/>
          </ac:grpSpMkLst>
        </pc:grpChg>
        <pc:grpChg chg="mod">
          <ac:chgData name="Roger Halbheer" userId="a256a7e3-d8e1-4cbe-a365-586ae11378d1" providerId="ADAL" clId="{FC5DC06E-B9A1-4220-93B5-A1BD01C4D7F0}" dt="2022-02-17T10:39:43.007" v="11"/>
          <ac:grpSpMkLst>
            <pc:docMk/>
            <pc:sldMk cId="72803878" sldId="2076138263"/>
            <ac:grpSpMk id="453" creationId="{704E2A21-5B94-4073-99D6-16218EA6EA82}"/>
          </ac:grpSpMkLst>
        </pc:grpChg>
        <pc:grpChg chg="mod">
          <ac:chgData name="Roger Halbheer" userId="a256a7e3-d8e1-4cbe-a365-586ae11378d1" providerId="ADAL" clId="{FC5DC06E-B9A1-4220-93B5-A1BD01C4D7F0}" dt="2022-02-17T10:39:43.007" v="11"/>
          <ac:grpSpMkLst>
            <pc:docMk/>
            <pc:sldMk cId="72803878" sldId="2076138263"/>
            <ac:grpSpMk id="454" creationId="{A2ACFAC8-4495-46B5-8EC2-CB890B983339}"/>
          </ac:grpSpMkLst>
        </pc:grpChg>
        <pc:grpChg chg="mod">
          <ac:chgData name="Roger Halbheer" userId="a256a7e3-d8e1-4cbe-a365-586ae11378d1" providerId="ADAL" clId="{FC5DC06E-B9A1-4220-93B5-A1BD01C4D7F0}" dt="2022-02-17T10:39:43.007" v="11"/>
          <ac:grpSpMkLst>
            <pc:docMk/>
            <pc:sldMk cId="72803878" sldId="2076138263"/>
            <ac:grpSpMk id="460" creationId="{C4508F6F-EB41-4B6A-AE14-8528287F5EDA}"/>
          </ac:grpSpMkLst>
        </pc:grpChg>
        <pc:grpChg chg="add mod">
          <ac:chgData name="Roger Halbheer" userId="a256a7e3-d8e1-4cbe-a365-586ae11378d1" providerId="ADAL" clId="{FC5DC06E-B9A1-4220-93B5-A1BD01C4D7F0}" dt="2022-02-17T10:39:43.007" v="11"/>
          <ac:grpSpMkLst>
            <pc:docMk/>
            <pc:sldMk cId="72803878" sldId="2076138263"/>
            <ac:grpSpMk id="465" creationId="{C6729845-BA2C-44C8-BFB4-BF897DBC555C}"/>
          </ac:grpSpMkLst>
        </pc:grpChg>
        <pc:grpChg chg="mod">
          <ac:chgData name="Roger Halbheer" userId="a256a7e3-d8e1-4cbe-a365-586ae11378d1" providerId="ADAL" clId="{FC5DC06E-B9A1-4220-93B5-A1BD01C4D7F0}" dt="2022-02-17T10:39:43.007" v="11"/>
          <ac:grpSpMkLst>
            <pc:docMk/>
            <pc:sldMk cId="72803878" sldId="2076138263"/>
            <ac:grpSpMk id="466" creationId="{560E6B41-A1D4-4EAB-9760-0A01F0E7839A}"/>
          </ac:grpSpMkLst>
        </pc:grpChg>
        <pc:grpChg chg="mod">
          <ac:chgData name="Roger Halbheer" userId="a256a7e3-d8e1-4cbe-a365-586ae11378d1" providerId="ADAL" clId="{FC5DC06E-B9A1-4220-93B5-A1BD01C4D7F0}" dt="2022-02-17T10:39:43.007" v="11"/>
          <ac:grpSpMkLst>
            <pc:docMk/>
            <pc:sldMk cId="72803878" sldId="2076138263"/>
            <ac:grpSpMk id="469" creationId="{6AB13CB9-7EA8-4A38-89D0-EC74ACCC4121}"/>
          </ac:grpSpMkLst>
        </pc:grpChg>
        <pc:grpChg chg="mod">
          <ac:chgData name="Roger Halbheer" userId="a256a7e3-d8e1-4cbe-a365-586ae11378d1" providerId="ADAL" clId="{FC5DC06E-B9A1-4220-93B5-A1BD01C4D7F0}" dt="2022-02-17T10:39:43.007" v="11"/>
          <ac:grpSpMkLst>
            <pc:docMk/>
            <pc:sldMk cId="72803878" sldId="2076138263"/>
            <ac:grpSpMk id="470" creationId="{BD76D872-E25E-4A04-AE0A-1A6B6DD6F463}"/>
          </ac:grpSpMkLst>
        </pc:grpChg>
        <pc:grpChg chg="add mod">
          <ac:chgData name="Roger Halbheer" userId="a256a7e3-d8e1-4cbe-a365-586ae11378d1" providerId="ADAL" clId="{FC5DC06E-B9A1-4220-93B5-A1BD01C4D7F0}" dt="2022-02-17T10:39:43.007" v="11"/>
          <ac:grpSpMkLst>
            <pc:docMk/>
            <pc:sldMk cId="72803878" sldId="2076138263"/>
            <ac:grpSpMk id="484" creationId="{5063A2F4-023D-420D-8206-84AD966A08E4}"/>
          </ac:grpSpMkLst>
        </pc:grpChg>
        <pc:grpChg chg="add mod">
          <ac:chgData name="Roger Halbheer" userId="a256a7e3-d8e1-4cbe-a365-586ae11378d1" providerId="ADAL" clId="{FC5DC06E-B9A1-4220-93B5-A1BD01C4D7F0}" dt="2022-02-17T10:39:43.007" v="11"/>
          <ac:grpSpMkLst>
            <pc:docMk/>
            <pc:sldMk cId="72803878" sldId="2076138263"/>
            <ac:grpSpMk id="488" creationId="{83D1FDC2-EB24-4A8C-8375-E4DA2D19B757}"/>
          </ac:grpSpMkLst>
        </pc:grpChg>
        <pc:grpChg chg="add mod">
          <ac:chgData name="Roger Halbheer" userId="a256a7e3-d8e1-4cbe-a365-586ae11378d1" providerId="ADAL" clId="{FC5DC06E-B9A1-4220-93B5-A1BD01C4D7F0}" dt="2022-02-17T10:39:43.007" v="11"/>
          <ac:grpSpMkLst>
            <pc:docMk/>
            <pc:sldMk cId="72803878" sldId="2076138263"/>
            <ac:grpSpMk id="491" creationId="{6F0E2B7E-4607-4362-BE22-EEA9F33D93CE}"/>
          </ac:grpSpMkLst>
        </pc:grpChg>
        <pc:grpChg chg="mod">
          <ac:chgData name="Roger Halbheer" userId="a256a7e3-d8e1-4cbe-a365-586ae11378d1" providerId="ADAL" clId="{FC5DC06E-B9A1-4220-93B5-A1BD01C4D7F0}" dt="2022-02-17T10:39:43.007" v="11"/>
          <ac:grpSpMkLst>
            <pc:docMk/>
            <pc:sldMk cId="72803878" sldId="2076138263"/>
            <ac:grpSpMk id="493" creationId="{AED4BD43-43D2-4C62-9E66-FA1B3EB05B96}"/>
          </ac:grpSpMkLst>
        </pc:grpChg>
        <pc:grpChg chg="add mod">
          <ac:chgData name="Roger Halbheer" userId="a256a7e3-d8e1-4cbe-a365-586ae11378d1" providerId="ADAL" clId="{FC5DC06E-B9A1-4220-93B5-A1BD01C4D7F0}" dt="2022-02-17T10:41:43.188" v="19" actId="108"/>
          <ac:grpSpMkLst>
            <pc:docMk/>
            <pc:sldMk cId="72803878" sldId="2076138263"/>
            <ac:grpSpMk id="496" creationId="{A64A4A74-797A-4C07-B8D9-FA7F83BBDE6E}"/>
          </ac:grpSpMkLst>
        </pc:grpChg>
        <pc:grpChg chg="mod">
          <ac:chgData name="Roger Halbheer" userId="a256a7e3-d8e1-4cbe-a365-586ae11378d1" providerId="ADAL" clId="{FC5DC06E-B9A1-4220-93B5-A1BD01C4D7F0}" dt="2022-02-17T10:39:43.007" v="11"/>
          <ac:grpSpMkLst>
            <pc:docMk/>
            <pc:sldMk cId="72803878" sldId="2076138263"/>
            <ac:grpSpMk id="497" creationId="{13DD6317-FFF8-4F04-A84E-CE02EC02D404}"/>
          </ac:grpSpMkLst>
        </pc:grpChg>
        <pc:grpChg chg="mod">
          <ac:chgData name="Roger Halbheer" userId="a256a7e3-d8e1-4cbe-a365-586ae11378d1" providerId="ADAL" clId="{FC5DC06E-B9A1-4220-93B5-A1BD01C4D7F0}" dt="2022-02-17T10:39:43.007" v="11"/>
          <ac:grpSpMkLst>
            <pc:docMk/>
            <pc:sldMk cId="72803878" sldId="2076138263"/>
            <ac:grpSpMk id="498" creationId="{57DAEDDF-6731-4CA5-9B81-222B4121A918}"/>
          </ac:grpSpMkLst>
        </pc:grpChg>
        <pc:grpChg chg="mod">
          <ac:chgData name="Roger Halbheer" userId="a256a7e3-d8e1-4cbe-a365-586ae11378d1" providerId="ADAL" clId="{FC5DC06E-B9A1-4220-93B5-A1BD01C4D7F0}" dt="2022-02-17T10:39:43.007" v="11"/>
          <ac:grpSpMkLst>
            <pc:docMk/>
            <pc:sldMk cId="72803878" sldId="2076138263"/>
            <ac:grpSpMk id="502" creationId="{7D374EE0-54B3-40B5-AD5B-698201C65F05}"/>
          </ac:grpSpMkLst>
        </pc:grpChg>
        <pc:grpChg chg="add mod">
          <ac:chgData name="Roger Halbheer" userId="a256a7e3-d8e1-4cbe-a365-586ae11378d1" providerId="ADAL" clId="{FC5DC06E-B9A1-4220-93B5-A1BD01C4D7F0}" dt="2022-02-17T10:39:43.007" v="11"/>
          <ac:grpSpMkLst>
            <pc:docMk/>
            <pc:sldMk cId="72803878" sldId="2076138263"/>
            <ac:grpSpMk id="506" creationId="{9E6279F4-CEF7-48AB-AE61-7651E3C836BD}"/>
          </ac:grpSpMkLst>
        </pc:grpChg>
        <pc:grpChg chg="mod">
          <ac:chgData name="Roger Halbheer" userId="a256a7e3-d8e1-4cbe-a365-586ae11378d1" providerId="ADAL" clId="{FC5DC06E-B9A1-4220-93B5-A1BD01C4D7F0}" dt="2022-02-17T10:39:43.007" v="11"/>
          <ac:grpSpMkLst>
            <pc:docMk/>
            <pc:sldMk cId="72803878" sldId="2076138263"/>
            <ac:grpSpMk id="507" creationId="{1489904A-E239-4D9D-9401-6D6F7820C040}"/>
          </ac:grpSpMkLst>
        </pc:grpChg>
        <pc:grpChg chg="mod">
          <ac:chgData name="Roger Halbheer" userId="a256a7e3-d8e1-4cbe-a365-586ae11378d1" providerId="ADAL" clId="{FC5DC06E-B9A1-4220-93B5-A1BD01C4D7F0}" dt="2022-02-17T10:39:43.007" v="11"/>
          <ac:grpSpMkLst>
            <pc:docMk/>
            <pc:sldMk cId="72803878" sldId="2076138263"/>
            <ac:grpSpMk id="515" creationId="{B0196690-DE0D-4F14-A20F-B478C521BA49}"/>
          </ac:grpSpMkLst>
        </pc:grpChg>
        <pc:grpChg chg="add mod">
          <ac:chgData name="Roger Halbheer" userId="a256a7e3-d8e1-4cbe-a365-586ae11378d1" providerId="ADAL" clId="{FC5DC06E-B9A1-4220-93B5-A1BD01C4D7F0}" dt="2022-02-17T10:39:43.007" v="11"/>
          <ac:grpSpMkLst>
            <pc:docMk/>
            <pc:sldMk cId="72803878" sldId="2076138263"/>
            <ac:grpSpMk id="522" creationId="{61F438BB-BA22-47A5-A46F-BF04AC793C82}"/>
          </ac:grpSpMkLst>
        </pc:grpChg>
        <pc:grpChg chg="mod">
          <ac:chgData name="Roger Halbheer" userId="a256a7e3-d8e1-4cbe-a365-586ae11378d1" providerId="ADAL" clId="{FC5DC06E-B9A1-4220-93B5-A1BD01C4D7F0}" dt="2022-02-17T10:39:43.007" v="11"/>
          <ac:grpSpMkLst>
            <pc:docMk/>
            <pc:sldMk cId="72803878" sldId="2076138263"/>
            <ac:grpSpMk id="524" creationId="{CEA7C144-B590-4619-B951-70E12BEBAC49}"/>
          </ac:grpSpMkLst>
        </pc:grpChg>
        <pc:grpChg chg="add mod">
          <ac:chgData name="Roger Halbheer" userId="a256a7e3-d8e1-4cbe-a365-586ae11378d1" providerId="ADAL" clId="{FC5DC06E-B9A1-4220-93B5-A1BD01C4D7F0}" dt="2022-02-17T10:39:43.007" v="11"/>
          <ac:grpSpMkLst>
            <pc:docMk/>
            <pc:sldMk cId="72803878" sldId="2076138263"/>
            <ac:grpSpMk id="527" creationId="{DDD1BAD7-77B5-49BC-8846-FEFAEEF951C8}"/>
          </ac:grpSpMkLst>
        </pc:grpChg>
        <pc:grpChg chg="add mod">
          <ac:chgData name="Roger Halbheer" userId="a256a7e3-d8e1-4cbe-a365-586ae11378d1" providerId="ADAL" clId="{FC5DC06E-B9A1-4220-93B5-A1BD01C4D7F0}" dt="2022-02-17T10:39:43.007" v="11"/>
          <ac:grpSpMkLst>
            <pc:docMk/>
            <pc:sldMk cId="72803878" sldId="2076138263"/>
            <ac:grpSpMk id="530" creationId="{2B12CDB8-15AA-417B-A046-EB70870C3675}"/>
          </ac:grpSpMkLst>
        </pc:grpChg>
        <pc:grpChg chg="mod">
          <ac:chgData name="Roger Halbheer" userId="a256a7e3-d8e1-4cbe-a365-586ae11378d1" providerId="ADAL" clId="{FC5DC06E-B9A1-4220-93B5-A1BD01C4D7F0}" dt="2022-02-17T10:39:43.007" v="11"/>
          <ac:grpSpMkLst>
            <pc:docMk/>
            <pc:sldMk cId="72803878" sldId="2076138263"/>
            <ac:grpSpMk id="533" creationId="{EA29055C-7FA0-43F7-9913-C87658C9D4EF}"/>
          </ac:grpSpMkLst>
        </pc:grpChg>
        <pc:grpChg chg="add mod">
          <ac:chgData name="Roger Halbheer" userId="a256a7e3-d8e1-4cbe-a365-586ae11378d1" providerId="ADAL" clId="{FC5DC06E-B9A1-4220-93B5-A1BD01C4D7F0}" dt="2022-02-17T10:39:43.007" v="11"/>
          <ac:grpSpMkLst>
            <pc:docMk/>
            <pc:sldMk cId="72803878" sldId="2076138263"/>
            <ac:grpSpMk id="537" creationId="{B54601A1-B210-4A9C-96D1-AA41B37E71EB}"/>
          </ac:grpSpMkLst>
        </pc:grpChg>
        <pc:grpChg chg="mod">
          <ac:chgData name="Roger Halbheer" userId="a256a7e3-d8e1-4cbe-a365-586ae11378d1" providerId="ADAL" clId="{FC5DC06E-B9A1-4220-93B5-A1BD01C4D7F0}" dt="2022-02-17T10:39:43.007" v="11"/>
          <ac:grpSpMkLst>
            <pc:docMk/>
            <pc:sldMk cId="72803878" sldId="2076138263"/>
            <ac:grpSpMk id="539" creationId="{0BAD0D58-F20A-459C-8829-CC7E363AE669}"/>
          </ac:grpSpMkLst>
        </pc:grpChg>
        <pc:grpChg chg="mod">
          <ac:chgData name="Roger Halbheer" userId="a256a7e3-d8e1-4cbe-a365-586ae11378d1" providerId="ADAL" clId="{FC5DC06E-B9A1-4220-93B5-A1BD01C4D7F0}" dt="2022-02-17T10:39:43.007" v="11"/>
          <ac:grpSpMkLst>
            <pc:docMk/>
            <pc:sldMk cId="72803878" sldId="2076138263"/>
            <ac:grpSpMk id="541" creationId="{60E521A9-315D-4FC0-BA7A-F1928383E656}"/>
          </ac:grpSpMkLst>
        </pc:grpChg>
        <pc:grpChg chg="add mod">
          <ac:chgData name="Roger Halbheer" userId="a256a7e3-d8e1-4cbe-a365-586ae11378d1" providerId="ADAL" clId="{FC5DC06E-B9A1-4220-93B5-A1BD01C4D7F0}" dt="2022-02-17T10:39:43.007" v="11"/>
          <ac:grpSpMkLst>
            <pc:docMk/>
            <pc:sldMk cId="72803878" sldId="2076138263"/>
            <ac:grpSpMk id="544" creationId="{0E74DEA0-8A4A-41AD-AA44-FD6310B383A1}"/>
          </ac:grpSpMkLst>
        </pc:grpChg>
        <pc:grpChg chg="mod">
          <ac:chgData name="Roger Halbheer" userId="a256a7e3-d8e1-4cbe-a365-586ae11378d1" providerId="ADAL" clId="{FC5DC06E-B9A1-4220-93B5-A1BD01C4D7F0}" dt="2022-02-17T10:39:43.007" v="11"/>
          <ac:grpSpMkLst>
            <pc:docMk/>
            <pc:sldMk cId="72803878" sldId="2076138263"/>
            <ac:grpSpMk id="546" creationId="{0150FD21-248E-45A5-845B-AA4BA0C25212}"/>
          </ac:grpSpMkLst>
        </pc:grpChg>
        <pc:grpChg chg="mod">
          <ac:chgData name="Roger Halbheer" userId="a256a7e3-d8e1-4cbe-a365-586ae11378d1" providerId="ADAL" clId="{FC5DC06E-B9A1-4220-93B5-A1BD01C4D7F0}" dt="2022-02-17T10:39:43.007" v="11"/>
          <ac:grpSpMkLst>
            <pc:docMk/>
            <pc:sldMk cId="72803878" sldId="2076138263"/>
            <ac:grpSpMk id="548" creationId="{31EA3F4B-5929-41D1-BA44-AB709A2C5493}"/>
          </ac:grpSpMkLst>
        </pc:grpChg>
        <pc:grpChg chg="add mod">
          <ac:chgData name="Roger Halbheer" userId="a256a7e3-d8e1-4cbe-a365-586ae11378d1" providerId="ADAL" clId="{FC5DC06E-B9A1-4220-93B5-A1BD01C4D7F0}" dt="2022-02-17T10:39:43.007" v="11"/>
          <ac:grpSpMkLst>
            <pc:docMk/>
            <pc:sldMk cId="72803878" sldId="2076138263"/>
            <ac:grpSpMk id="552" creationId="{A3A2E6FD-B0B6-4E16-8CC2-1B90A0548452}"/>
          </ac:grpSpMkLst>
        </pc:grpChg>
        <pc:grpChg chg="add mod">
          <ac:chgData name="Roger Halbheer" userId="a256a7e3-d8e1-4cbe-a365-586ae11378d1" providerId="ADAL" clId="{FC5DC06E-B9A1-4220-93B5-A1BD01C4D7F0}" dt="2022-02-17T10:40:16.394" v="13" actId="207"/>
          <ac:grpSpMkLst>
            <pc:docMk/>
            <pc:sldMk cId="72803878" sldId="2076138263"/>
            <ac:grpSpMk id="564" creationId="{B6D82E48-0C26-43E9-8FB5-55221EE48B49}"/>
          </ac:grpSpMkLst>
        </pc:grpChg>
        <pc:grpChg chg="add mod">
          <ac:chgData name="Roger Halbheer" userId="a256a7e3-d8e1-4cbe-a365-586ae11378d1" providerId="ADAL" clId="{FC5DC06E-B9A1-4220-93B5-A1BD01C4D7F0}" dt="2022-02-17T10:39:43.007" v="11"/>
          <ac:grpSpMkLst>
            <pc:docMk/>
            <pc:sldMk cId="72803878" sldId="2076138263"/>
            <ac:grpSpMk id="576" creationId="{18F44E64-AAB1-4713-B378-8D0A5196138F}"/>
          </ac:grpSpMkLst>
        </pc:grpChg>
        <pc:grpChg chg="add mod">
          <ac:chgData name="Roger Halbheer" userId="a256a7e3-d8e1-4cbe-a365-586ae11378d1" providerId="ADAL" clId="{FC5DC06E-B9A1-4220-93B5-A1BD01C4D7F0}" dt="2022-02-17T10:39:43.007" v="11"/>
          <ac:grpSpMkLst>
            <pc:docMk/>
            <pc:sldMk cId="72803878" sldId="2076138263"/>
            <ac:grpSpMk id="581" creationId="{05F3C415-6DD2-43AB-9754-667EA2E7B616}"/>
          </ac:grpSpMkLst>
        </pc:grpChg>
        <pc:grpChg chg="mod">
          <ac:chgData name="Roger Halbheer" userId="a256a7e3-d8e1-4cbe-a365-586ae11378d1" providerId="ADAL" clId="{FC5DC06E-B9A1-4220-93B5-A1BD01C4D7F0}" dt="2022-02-17T10:39:43.007" v="11"/>
          <ac:grpSpMkLst>
            <pc:docMk/>
            <pc:sldMk cId="72803878" sldId="2076138263"/>
            <ac:grpSpMk id="582" creationId="{A45AFEA0-F9AE-4BE3-9C36-042000A3A5F1}"/>
          </ac:grpSpMkLst>
        </pc:grpChg>
        <pc:grpChg chg="mod">
          <ac:chgData name="Roger Halbheer" userId="a256a7e3-d8e1-4cbe-a365-586ae11378d1" providerId="ADAL" clId="{FC5DC06E-B9A1-4220-93B5-A1BD01C4D7F0}" dt="2022-02-17T10:39:43.007" v="11"/>
          <ac:grpSpMkLst>
            <pc:docMk/>
            <pc:sldMk cId="72803878" sldId="2076138263"/>
            <ac:grpSpMk id="585" creationId="{B9890BAE-6140-4DA0-9A9B-18DDBFDBF6E6}"/>
          </ac:grpSpMkLst>
        </pc:grpChg>
        <pc:grpChg chg="add mod">
          <ac:chgData name="Roger Halbheer" userId="a256a7e3-d8e1-4cbe-a365-586ae11378d1" providerId="ADAL" clId="{FC5DC06E-B9A1-4220-93B5-A1BD01C4D7F0}" dt="2022-02-17T10:39:43.007" v="11"/>
          <ac:grpSpMkLst>
            <pc:docMk/>
            <pc:sldMk cId="72803878" sldId="2076138263"/>
            <ac:grpSpMk id="593" creationId="{E18BFC83-EF25-4E2F-854A-AAAAF38659FC}"/>
          </ac:grpSpMkLst>
        </pc:grpChg>
        <pc:grpChg chg="mod">
          <ac:chgData name="Roger Halbheer" userId="a256a7e3-d8e1-4cbe-a365-586ae11378d1" providerId="ADAL" clId="{FC5DC06E-B9A1-4220-93B5-A1BD01C4D7F0}" dt="2022-02-17T10:39:43.007" v="11"/>
          <ac:grpSpMkLst>
            <pc:docMk/>
            <pc:sldMk cId="72803878" sldId="2076138263"/>
            <ac:grpSpMk id="600" creationId="{CE58B907-DE3A-460E-AE1C-7191BE8B3F2B}"/>
          </ac:grpSpMkLst>
        </pc:grpChg>
        <pc:grpChg chg="add mod">
          <ac:chgData name="Roger Halbheer" userId="a256a7e3-d8e1-4cbe-a365-586ae11378d1" providerId="ADAL" clId="{FC5DC06E-B9A1-4220-93B5-A1BD01C4D7F0}" dt="2022-02-17T10:39:43.007" v="11"/>
          <ac:grpSpMkLst>
            <pc:docMk/>
            <pc:sldMk cId="72803878" sldId="2076138263"/>
            <ac:grpSpMk id="608" creationId="{BE87812A-F13E-4968-98D2-9C30D77B3A1A}"/>
          </ac:grpSpMkLst>
        </pc:grpChg>
        <pc:grpChg chg="add mod">
          <ac:chgData name="Roger Halbheer" userId="a256a7e3-d8e1-4cbe-a365-586ae11378d1" providerId="ADAL" clId="{FC5DC06E-B9A1-4220-93B5-A1BD01C4D7F0}" dt="2022-02-17T10:39:43.007" v="11"/>
          <ac:grpSpMkLst>
            <pc:docMk/>
            <pc:sldMk cId="72803878" sldId="2076138263"/>
            <ac:grpSpMk id="618" creationId="{E7B087B4-524D-4F8D-8892-D49C8EB3D78F}"/>
          </ac:grpSpMkLst>
        </pc:grpChg>
        <pc:grpChg chg="mod">
          <ac:chgData name="Roger Halbheer" userId="a256a7e3-d8e1-4cbe-a365-586ae11378d1" providerId="ADAL" clId="{FC5DC06E-B9A1-4220-93B5-A1BD01C4D7F0}" dt="2022-02-17T10:39:43.007" v="11"/>
          <ac:grpSpMkLst>
            <pc:docMk/>
            <pc:sldMk cId="72803878" sldId="2076138263"/>
            <ac:grpSpMk id="619" creationId="{E158EE39-1564-40D0-9ECE-776DE5BF25E7}"/>
          </ac:grpSpMkLst>
        </pc:grpChg>
        <pc:grpChg chg="mod">
          <ac:chgData name="Roger Halbheer" userId="a256a7e3-d8e1-4cbe-a365-586ae11378d1" providerId="ADAL" clId="{FC5DC06E-B9A1-4220-93B5-A1BD01C4D7F0}" dt="2022-02-17T10:39:43.007" v="11"/>
          <ac:grpSpMkLst>
            <pc:docMk/>
            <pc:sldMk cId="72803878" sldId="2076138263"/>
            <ac:grpSpMk id="623" creationId="{A4D1C139-FAC6-46BD-8E7B-DB9F4F4D230D}"/>
          </ac:grpSpMkLst>
        </pc:grpChg>
        <pc:grpChg chg="mod">
          <ac:chgData name="Roger Halbheer" userId="a256a7e3-d8e1-4cbe-a365-586ae11378d1" providerId="ADAL" clId="{FC5DC06E-B9A1-4220-93B5-A1BD01C4D7F0}" dt="2022-02-17T10:39:43.007" v="11"/>
          <ac:grpSpMkLst>
            <pc:docMk/>
            <pc:sldMk cId="72803878" sldId="2076138263"/>
            <ac:grpSpMk id="626" creationId="{1D9F306A-2427-4B50-BFBB-9BD5A2C43AC4}"/>
          </ac:grpSpMkLst>
        </pc:grpChg>
        <pc:grpChg chg="mod">
          <ac:chgData name="Roger Halbheer" userId="a256a7e3-d8e1-4cbe-a365-586ae11378d1" providerId="ADAL" clId="{FC5DC06E-B9A1-4220-93B5-A1BD01C4D7F0}" dt="2022-02-17T10:39:43.007" v="11"/>
          <ac:grpSpMkLst>
            <pc:docMk/>
            <pc:sldMk cId="72803878" sldId="2076138263"/>
            <ac:grpSpMk id="628" creationId="{C71CEC20-638C-4DA0-AA30-F669FC1675BE}"/>
          </ac:grpSpMkLst>
        </pc:grpChg>
        <pc:grpChg chg="mod">
          <ac:chgData name="Roger Halbheer" userId="a256a7e3-d8e1-4cbe-a365-586ae11378d1" providerId="ADAL" clId="{FC5DC06E-B9A1-4220-93B5-A1BD01C4D7F0}" dt="2022-02-17T10:39:43.007" v="11"/>
          <ac:grpSpMkLst>
            <pc:docMk/>
            <pc:sldMk cId="72803878" sldId="2076138263"/>
            <ac:grpSpMk id="634" creationId="{EC7FE8F1-20BD-4F40-8127-D939EAAA01A7}"/>
          </ac:grpSpMkLst>
        </pc:grpChg>
        <pc:grpChg chg="add mod">
          <ac:chgData name="Roger Halbheer" userId="a256a7e3-d8e1-4cbe-a365-586ae11378d1" providerId="ADAL" clId="{FC5DC06E-B9A1-4220-93B5-A1BD01C4D7F0}" dt="2022-02-17T10:39:43.007" v="11"/>
          <ac:grpSpMkLst>
            <pc:docMk/>
            <pc:sldMk cId="72803878" sldId="2076138263"/>
            <ac:grpSpMk id="640" creationId="{1863C3C9-F188-4EB4-AC03-D7685C229AD2}"/>
          </ac:grpSpMkLst>
        </pc:grpChg>
        <pc:grpChg chg="add mod">
          <ac:chgData name="Roger Halbheer" userId="a256a7e3-d8e1-4cbe-a365-586ae11378d1" providerId="ADAL" clId="{FC5DC06E-B9A1-4220-93B5-A1BD01C4D7F0}" dt="2022-02-17T10:39:43.007" v="11"/>
          <ac:grpSpMkLst>
            <pc:docMk/>
            <pc:sldMk cId="72803878" sldId="2076138263"/>
            <ac:grpSpMk id="648" creationId="{4483F7D9-3F57-4886-8F81-E078158E585A}"/>
          </ac:grpSpMkLst>
        </pc:grpChg>
        <pc:grpChg chg="mod">
          <ac:chgData name="Roger Halbheer" userId="a256a7e3-d8e1-4cbe-a365-586ae11378d1" providerId="ADAL" clId="{FC5DC06E-B9A1-4220-93B5-A1BD01C4D7F0}" dt="2022-02-17T10:39:43.007" v="11"/>
          <ac:grpSpMkLst>
            <pc:docMk/>
            <pc:sldMk cId="72803878" sldId="2076138263"/>
            <ac:grpSpMk id="649" creationId="{AE3775F1-9821-4CDA-8460-BC584A424CCD}"/>
          </ac:grpSpMkLst>
        </pc:grpChg>
        <pc:grpChg chg="mod">
          <ac:chgData name="Roger Halbheer" userId="a256a7e3-d8e1-4cbe-a365-586ae11378d1" providerId="ADAL" clId="{FC5DC06E-B9A1-4220-93B5-A1BD01C4D7F0}" dt="2022-02-17T10:39:43.007" v="11"/>
          <ac:grpSpMkLst>
            <pc:docMk/>
            <pc:sldMk cId="72803878" sldId="2076138263"/>
            <ac:grpSpMk id="650" creationId="{8B19E250-5CEB-475F-B666-A70C1B9B7218}"/>
          </ac:grpSpMkLst>
        </pc:grpChg>
        <pc:grpChg chg="mod">
          <ac:chgData name="Roger Halbheer" userId="a256a7e3-d8e1-4cbe-a365-586ae11378d1" providerId="ADAL" clId="{FC5DC06E-B9A1-4220-93B5-A1BD01C4D7F0}" dt="2022-02-17T10:39:43.007" v="11"/>
          <ac:grpSpMkLst>
            <pc:docMk/>
            <pc:sldMk cId="72803878" sldId="2076138263"/>
            <ac:grpSpMk id="651" creationId="{B458ABF2-FD2F-4608-9A99-6450591ED09B}"/>
          </ac:grpSpMkLst>
        </pc:grpChg>
        <pc:grpChg chg="mod">
          <ac:chgData name="Roger Halbheer" userId="a256a7e3-d8e1-4cbe-a365-586ae11378d1" providerId="ADAL" clId="{FC5DC06E-B9A1-4220-93B5-A1BD01C4D7F0}" dt="2022-02-17T10:39:43.007" v="11"/>
          <ac:grpSpMkLst>
            <pc:docMk/>
            <pc:sldMk cId="72803878" sldId="2076138263"/>
            <ac:grpSpMk id="657" creationId="{0DD690A4-E986-44CD-9193-2C4C849FA4DB}"/>
          </ac:grpSpMkLst>
        </pc:grpChg>
        <pc:grpChg chg="mod">
          <ac:chgData name="Roger Halbheer" userId="a256a7e3-d8e1-4cbe-a365-586ae11378d1" providerId="ADAL" clId="{FC5DC06E-B9A1-4220-93B5-A1BD01C4D7F0}" dt="2022-02-17T10:39:43.007" v="11"/>
          <ac:grpSpMkLst>
            <pc:docMk/>
            <pc:sldMk cId="72803878" sldId="2076138263"/>
            <ac:grpSpMk id="659" creationId="{DF52F5D5-2641-444B-BD0F-9286468CD27F}"/>
          </ac:grpSpMkLst>
        </pc:grpChg>
        <pc:grpChg chg="mod">
          <ac:chgData name="Roger Halbheer" userId="a256a7e3-d8e1-4cbe-a365-586ae11378d1" providerId="ADAL" clId="{FC5DC06E-B9A1-4220-93B5-A1BD01C4D7F0}" dt="2022-02-17T10:39:43.007" v="11"/>
          <ac:grpSpMkLst>
            <pc:docMk/>
            <pc:sldMk cId="72803878" sldId="2076138263"/>
            <ac:grpSpMk id="661" creationId="{47C2E048-4B11-4E21-B062-48005F31BD6A}"/>
          </ac:grpSpMkLst>
        </pc:grpChg>
        <pc:grpChg chg="mod">
          <ac:chgData name="Roger Halbheer" userId="a256a7e3-d8e1-4cbe-a365-586ae11378d1" providerId="ADAL" clId="{FC5DC06E-B9A1-4220-93B5-A1BD01C4D7F0}" dt="2022-02-17T10:39:43.007" v="11"/>
          <ac:grpSpMkLst>
            <pc:docMk/>
            <pc:sldMk cId="72803878" sldId="2076138263"/>
            <ac:grpSpMk id="662" creationId="{2A62611A-CDD0-42F0-B844-B0F203A73499}"/>
          </ac:grpSpMkLst>
        </pc:grpChg>
        <pc:grpChg chg="mod">
          <ac:chgData name="Roger Halbheer" userId="a256a7e3-d8e1-4cbe-a365-586ae11378d1" providerId="ADAL" clId="{FC5DC06E-B9A1-4220-93B5-A1BD01C4D7F0}" dt="2022-02-17T10:39:43.007" v="11"/>
          <ac:grpSpMkLst>
            <pc:docMk/>
            <pc:sldMk cId="72803878" sldId="2076138263"/>
            <ac:grpSpMk id="665" creationId="{6D7B92E9-A5A6-47D8-9D12-E03DFDBBC8C3}"/>
          </ac:grpSpMkLst>
        </pc:grpChg>
        <pc:grpChg chg="mod">
          <ac:chgData name="Roger Halbheer" userId="a256a7e3-d8e1-4cbe-a365-586ae11378d1" providerId="ADAL" clId="{FC5DC06E-B9A1-4220-93B5-A1BD01C4D7F0}" dt="2022-02-17T10:39:43.007" v="11"/>
          <ac:grpSpMkLst>
            <pc:docMk/>
            <pc:sldMk cId="72803878" sldId="2076138263"/>
            <ac:grpSpMk id="666" creationId="{E1E8176B-80DE-4D3C-9269-FC00D52C8A9E}"/>
          </ac:grpSpMkLst>
        </pc:grpChg>
        <pc:grpChg chg="mod">
          <ac:chgData name="Roger Halbheer" userId="a256a7e3-d8e1-4cbe-a365-586ae11378d1" providerId="ADAL" clId="{FC5DC06E-B9A1-4220-93B5-A1BD01C4D7F0}" dt="2022-02-17T10:39:43.007" v="11"/>
          <ac:grpSpMkLst>
            <pc:docMk/>
            <pc:sldMk cId="72803878" sldId="2076138263"/>
            <ac:grpSpMk id="673" creationId="{02AA5716-D68A-485F-9C07-3D589E8BD527}"/>
          </ac:grpSpMkLst>
        </pc:grpChg>
        <pc:grpChg chg="mod">
          <ac:chgData name="Roger Halbheer" userId="a256a7e3-d8e1-4cbe-a365-586ae11378d1" providerId="ADAL" clId="{FC5DC06E-B9A1-4220-93B5-A1BD01C4D7F0}" dt="2022-02-17T10:39:43.007" v="11"/>
          <ac:grpSpMkLst>
            <pc:docMk/>
            <pc:sldMk cId="72803878" sldId="2076138263"/>
            <ac:grpSpMk id="674" creationId="{445D314E-6B10-4848-8120-BB7E5872C8E2}"/>
          </ac:grpSpMkLst>
        </pc:grpChg>
        <pc:grpChg chg="mod">
          <ac:chgData name="Roger Halbheer" userId="a256a7e3-d8e1-4cbe-a365-586ae11378d1" providerId="ADAL" clId="{FC5DC06E-B9A1-4220-93B5-A1BD01C4D7F0}" dt="2022-02-17T10:39:43.007" v="11"/>
          <ac:grpSpMkLst>
            <pc:docMk/>
            <pc:sldMk cId="72803878" sldId="2076138263"/>
            <ac:grpSpMk id="675" creationId="{7500D1A6-B751-4028-AA28-1D7DD89C7E45}"/>
          </ac:grpSpMkLst>
        </pc:grpChg>
        <pc:grpChg chg="mod">
          <ac:chgData name="Roger Halbheer" userId="a256a7e3-d8e1-4cbe-a365-586ae11378d1" providerId="ADAL" clId="{FC5DC06E-B9A1-4220-93B5-A1BD01C4D7F0}" dt="2022-02-17T10:39:43.007" v="11"/>
          <ac:grpSpMkLst>
            <pc:docMk/>
            <pc:sldMk cId="72803878" sldId="2076138263"/>
            <ac:grpSpMk id="676" creationId="{586BE780-2010-453D-B379-E9DCC4AB2461}"/>
          </ac:grpSpMkLst>
        </pc:grpChg>
        <pc:grpChg chg="mod">
          <ac:chgData name="Roger Halbheer" userId="a256a7e3-d8e1-4cbe-a365-586ae11378d1" providerId="ADAL" clId="{FC5DC06E-B9A1-4220-93B5-A1BD01C4D7F0}" dt="2022-02-17T10:39:43.007" v="11"/>
          <ac:grpSpMkLst>
            <pc:docMk/>
            <pc:sldMk cId="72803878" sldId="2076138263"/>
            <ac:grpSpMk id="677" creationId="{07F2409E-7CB2-4128-9789-659CCFE73BFD}"/>
          </ac:grpSpMkLst>
        </pc:grpChg>
        <pc:grpChg chg="mod">
          <ac:chgData name="Roger Halbheer" userId="a256a7e3-d8e1-4cbe-a365-586ae11378d1" providerId="ADAL" clId="{FC5DC06E-B9A1-4220-93B5-A1BD01C4D7F0}" dt="2022-02-17T10:39:43.007" v="11"/>
          <ac:grpSpMkLst>
            <pc:docMk/>
            <pc:sldMk cId="72803878" sldId="2076138263"/>
            <ac:grpSpMk id="678" creationId="{D956E8D6-6566-4358-876A-E72CB758AF41}"/>
          </ac:grpSpMkLst>
        </pc:grpChg>
        <pc:grpChg chg="mod">
          <ac:chgData name="Roger Halbheer" userId="a256a7e3-d8e1-4cbe-a365-586ae11378d1" providerId="ADAL" clId="{FC5DC06E-B9A1-4220-93B5-A1BD01C4D7F0}" dt="2022-02-17T10:39:43.007" v="11"/>
          <ac:grpSpMkLst>
            <pc:docMk/>
            <pc:sldMk cId="72803878" sldId="2076138263"/>
            <ac:grpSpMk id="681" creationId="{4FE71798-6EF4-416A-BA9E-943962F46231}"/>
          </ac:grpSpMkLst>
        </pc:grpChg>
        <pc:grpChg chg="mod">
          <ac:chgData name="Roger Halbheer" userId="a256a7e3-d8e1-4cbe-a365-586ae11378d1" providerId="ADAL" clId="{FC5DC06E-B9A1-4220-93B5-A1BD01C4D7F0}" dt="2022-02-17T10:39:43.007" v="11"/>
          <ac:grpSpMkLst>
            <pc:docMk/>
            <pc:sldMk cId="72803878" sldId="2076138263"/>
            <ac:grpSpMk id="687" creationId="{A34B3618-95E6-4891-B8AA-08A6256DC834}"/>
          </ac:grpSpMkLst>
        </pc:grpChg>
        <pc:grpChg chg="mod">
          <ac:chgData name="Roger Halbheer" userId="a256a7e3-d8e1-4cbe-a365-586ae11378d1" providerId="ADAL" clId="{FC5DC06E-B9A1-4220-93B5-A1BD01C4D7F0}" dt="2022-02-17T10:39:43.007" v="11"/>
          <ac:grpSpMkLst>
            <pc:docMk/>
            <pc:sldMk cId="72803878" sldId="2076138263"/>
            <ac:grpSpMk id="699" creationId="{090DC5DA-988E-4F81-8036-A64D62D52A31}"/>
          </ac:grpSpMkLst>
        </pc:grpChg>
        <pc:grpChg chg="mod">
          <ac:chgData name="Roger Halbheer" userId="a256a7e3-d8e1-4cbe-a365-586ae11378d1" providerId="ADAL" clId="{FC5DC06E-B9A1-4220-93B5-A1BD01C4D7F0}" dt="2022-02-17T10:39:43.007" v="11"/>
          <ac:grpSpMkLst>
            <pc:docMk/>
            <pc:sldMk cId="72803878" sldId="2076138263"/>
            <ac:grpSpMk id="705" creationId="{26DAFB0C-63CD-40D8-B777-BC7346AF0AF4}"/>
          </ac:grpSpMkLst>
        </pc:grpChg>
        <pc:grpChg chg="mod">
          <ac:chgData name="Roger Halbheer" userId="a256a7e3-d8e1-4cbe-a365-586ae11378d1" providerId="ADAL" clId="{FC5DC06E-B9A1-4220-93B5-A1BD01C4D7F0}" dt="2022-02-17T10:39:43.007" v="11"/>
          <ac:grpSpMkLst>
            <pc:docMk/>
            <pc:sldMk cId="72803878" sldId="2076138263"/>
            <ac:grpSpMk id="707" creationId="{5E9954DD-690F-423D-9F30-4F7DC8581349}"/>
          </ac:grpSpMkLst>
        </pc:grpChg>
        <pc:grpChg chg="mod">
          <ac:chgData name="Roger Halbheer" userId="a256a7e3-d8e1-4cbe-a365-586ae11378d1" providerId="ADAL" clId="{FC5DC06E-B9A1-4220-93B5-A1BD01C4D7F0}" dt="2022-02-17T10:39:43.007" v="11"/>
          <ac:grpSpMkLst>
            <pc:docMk/>
            <pc:sldMk cId="72803878" sldId="2076138263"/>
            <ac:grpSpMk id="719" creationId="{D42A9CA2-1850-4D2D-9915-4BF4BADCF8F0}"/>
          </ac:grpSpMkLst>
        </pc:grpChg>
        <pc:grpChg chg="mod">
          <ac:chgData name="Roger Halbheer" userId="a256a7e3-d8e1-4cbe-a365-586ae11378d1" providerId="ADAL" clId="{FC5DC06E-B9A1-4220-93B5-A1BD01C4D7F0}" dt="2022-02-17T10:39:43.007" v="11"/>
          <ac:grpSpMkLst>
            <pc:docMk/>
            <pc:sldMk cId="72803878" sldId="2076138263"/>
            <ac:grpSpMk id="721" creationId="{B8E0813F-0EEE-487B-AC63-A53172B5ABF7}"/>
          </ac:grpSpMkLst>
        </pc:grpChg>
        <pc:grpChg chg="mod">
          <ac:chgData name="Roger Halbheer" userId="a256a7e3-d8e1-4cbe-a365-586ae11378d1" providerId="ADAL" clId="{FC5DC06E-B9A1-4220-93B5-A1BD01C4D7F0}" dt="2022-02-17T10:39:43.007" v="11"/>
          <ac:grpSpMkLst>
            <pc:docMk/>
            <pc:sldMk cId="72803878" sldId="2076138263"/>
            <ac:grpSpMk id="724" creationId="{18C44E21-71FC-4820-A4AF-68C56284C987}"/>
          </ac:grpSpMkLst>
        </pc:grpChg>
        <pc:grpChg chg="mod">
          <ac:chgData name="Roger Halbheer" userId="a256a7e3-d8e1-4cbe-a365-586ae11378d1" providerId="ADAL" clId="{FC5DC06E-B9A1-4220-93B5-A1BD01C4D7F0}" dt="2022-02-17T10:39:43.007" v="11"/>
          <ac:grpSpMkLst>
            <pc:docMk/>
            <pc:sldMk cId="72803878" sldId="2076138263"/>
            <ac:grpSpMk id="725" creationId="{8564DFF4-AEB7-420B-8C03-0651537AF163}"/>
          </ac:grpSpMkLst>
        </pc:grpChg>
        <pc:grpChg chg="mod">
          <ac:chgData name="Roger Halbheer" userId="a256a7e3-d8e1-4cbe-a365-586ae11378d1" providerId="ADAL" clId="{FC5DC06E-B9A1-4220-93B5-A1BD01C4D7F0}" dt="2022-02-17T10:39:43.007" v="11"/>
          <ac:grpSpMkLst>
            <pc:docMk/>
            <pc:sldMk cId="72803878" sldId="2076138263"/>
            <ac:grpSpMk id="726" creationId="{4A376D8A-D69F-4C7A-BEFF-BA18C94DA19D}"/>
          </ac:grpSpMkLst>
        </pc:grpChg>
        <pc:grpChg chg="mod">
          <ac:chgData name="Roger Halbheer" userId="a256a7e3-d8e1-4cbe-a365-586ae11378d1" providerId="ADAL" clId="{FC5DC06E-B9A1-4220-93B5-A1BD01C4D7F0}" dt="2022-02-17T10:39:43.007" v="11"/>
          <ac:grpSpMkLst>
            <pc:docMk/>
            <pc:sldMk cId="72803878" sldId="2076138263"/>
            <ac:grpSpMk id="727" creationId="{18B019BC-CD9E-455D-B939-FD0CCB831186}"/>
          </ac:grpSpMkLst>
        </pc:grpChg>
        <pc:grpChg chg="mod">
          <ac:chgData name="Roger Halbheer" userId="a256a7e3-d8e1-4cbe-a365-586ae11378d1" providerId="ADAL" clId="{FC5DC06E-B9A1-4220-93B5-A1BD01C4D7F0}" dt="2022-02-17T10:39:43.007" v="11"/>
          <ac:grpSpMkLst>
            <pc:docMk/>
            <pc:sldMk cId="72803878" sldId="2076138263"/>
            <ac:grpSpMk id="728" creationId="{A5E40689-A913-45BC-925A-C55DEE208756}"/>
          </ac:grpSpMkLst>
        </pc:grpChg>
        <pc:grpChg chg="mod">
          <ac:chgData name="Roger Halbheer" userId="a256a7e3-d8e1-4cbe-a365-586ae11378d1" providerId="ADAL" clId="{FC5DC06E-B9A1-4220-93B5-A1BD01C4D7F0}" dt="2022-02-17T10:39:43.007" v="11"/>
          <ac:grpSpMkLst>
            <pc:docMk/>
            <pc:sldMk cId="72803878" sldId="2076138263"/>
            <ac:grpSpMk id="729" creationId="{ABF709DB-D537-43CB-8408-3505B1E5D5DB}"/>
          </ac:grpSpMkLst>
        </pc:grpChg>
        <pc:grpChg chg="mod">
          <ac:chgData name="Roger Halbheer" userId="a256a7e3-d8e1-4cbe-a365-586ae11378d1" providerId="ADAL" clId="{FC5DC06E-B9A1-4220-93B5-A1BD01C4D7F0}" dt="2022-02-17T10:39:43.007" v="11"/>
          <ac:grpSpMkLst>
            <pc:docMk/>
            <pc:sldMk cId="72803878" sldId="2076138263"/>
            <ac:grpSpMk id="731" creationId="{B04E3BBF-F1A3-4346-B301-77DBABE0A148}"/>
          </ac:grpSpMkLst>
        </pc:grpChg>
        <pc:grpChg chg="mod">
          <ac:chgData name="Roger Halbheer" userId="a256a7e3-d8e1-4cbe-a365-586ae11378d1" providerId="ADAL" clId="{FC5DC06E-B9A1-4220-93B5-A1BD01C4D7F0}" dt="2022-02-17T10:39:43.007" v="11"/>
          <ac:grpSpMkLst>
            <pc:docMk/>
            <pc:sldMk cId="72803878" sldId="2076138263"/>
            <ac:grpSpMk id="734" creationId="{3E52D6DF-16B5-47BA-98CF-F2C0FAA0CFB9}"/>
          </ac:grpSpMkLst>
        </pc:grpChg>
        <pc:grpChg chg="mod">
          <ac:chgData name="Roger Halbheer" userId="a256a7e3-d8e1-4cbe-a365-586ae11378d1" providerId="ADAL" clId="{FC5DC06E-B9A1-4220-93B5-A1BD01C4D7F0}" dt="2022-02-17T10:39:43.007" v="11"/>
          <ac:grpSpMkLst>
            <pc:docMk/>
            <pc:sldMk cId="72803878" sldId="2076138263"/>
            <ac:grpSpMk id="744" creationId="{874BBB46-4FF2-447B-B1D0-186DAE60DFF1}"/>
          </ac:grpSpMkLst>
        </pc:grpChg>
        <pc:grpChg chg="mod">
          <ac:chgData name="Roger Halbheer" userId="a256a7e3-d8e1-4cbe-a365-586ae11378d1" providerId="ADAL" clId="{FC5DC06E-B9A1-4220-93B5-A1BD01C4D7F0}" dt="2022-02-17T10:39:43.007" v="11"/>
          <ac:grpSpMkLst>
            <pc:docMk/>
            <pc:sldMk cId="72803878" sldId="2076138263"/>
            <ac:grpSpMk id="756" creationId="{DB3E92D1-E113-4EF2-9F92-FE208C3BDAEC}"/>
          </ac:grpSpMkLst>
        </pc:grpChg>
        <pc:grpChg chg="mod">
          <ac:chgData name="Roger Halbheer" userId="a256a7e3-d8e1-4cbe-a365-586ae11378d1" providerId="ADAL" clId="{FC5DC06E-B9A1-4220-93B5-A1BD01C4D7F0}" dt="2022-02-17T10:39:43.007" v="11"/>
          <ac:grpSpMkLst>
            <pc:docMk/>
            <pc:sldMk cId="72803878" sldId="2076138263"/>
            <ac:grpSpMk id="762" creationId="{4A0730A1-1763-4F03-8E51-DA6C2F5B3AF8}"/>
          </ac:grpSpMkLst>
        </pc:grpChg>
        <pc:grpChg chg="mod">
          <ac:chgData name="Roger Halbheer" userId="a256a7e3-d8e1-4cbe-a365-586ae11378d1" providerId="ADAL" clId="{FC5DC06E-B9A1-4220-93B5-A1BD01C4D7F0}" dt="2022-02-17T10:39:43.007" v="11"/>
          <ac:grpSpMkLst>
            <pc:docMk/>
            <pc:sldMk cId="72803878" sldId="2076138263"/>
            <ac:grpSpMk id="764" creationId="{9420A379-86FF-48C7-A9B2-BFF1DB45D2D2}"/>
          </ac:grpSpMkLst>
        </pc:grpChg>
        <pc:grpChg chg="add mod">
          <ac:chgData name="Roger Halbheer" userId="a256a7e3-d8e1-4cbe-a365-586ae11378d1" providerId="ADAL" clId="{FC5DC06E-B9A1-4220-93B5-A1BD01C4D7F0}" dt="2022-02-17T10:39:43.007" v="11"/>
          <ac:grpSpMkLst>
            <pc:docMk/>
            <pc:sldMk cId="72803878" sldId="2076138263"/>
            <ac:grpSpMk id="774" creationId="{B2A10C5E-5BCF-4DC2-8C23-1D953347AFC0}"/>
          </ac:grpSpMkLst>
        </pc:grpChg>
        <pc:grpChg chg="mod">
          <ac:chgData name="Roger Halbheer" userId="a256a7e3-d8e1-4cbe-a365-586ae11378d1" providerId="ADAL" clId="{FC5DC06E-B9A1-4220-93B5-A1BD01C4D7F0}" dt="2022-02-17T10:39:43.007" v="11"/>
          <ac:grpSpMkLst>
            <pc:docMk/>
            <pc:sldMk cId="72803878" sldId="2076138263"/>
            <ac:grpSpMk id="776" creationId="{DAB48C67-E5E2-4E94-AE70-AC5E8C0F715A}"/>
          </ac:grpSpMkLst>
        </pc:grpChg>
        <pc:grpChg chg="mod">
          <ac:chgData name="Roger Halbheer" userId="a256a7e3-d8e1-4cbe-a365-586ae11378d1" providerId="ADAL" clId="{FC5DC06E-B9A1-4220-93B5-A1BD01C4D7F0}" dt="2022-02-17T10:39:43.007" v="11"/>
          <ac:grpSpMkLst>
            <pc:docMk/>
            <pc:sldMk cId="72803878" sldId="2076138263"/>
            <ac:grpSpMk id="779" creationId="{D4D97BBD-847C-4F63-967B-ADC3D569BCC0}"/>
          </ac:grpSpMkLst>
        </pc:grpChg>
        <pc:grpChg chg="mod">
          <ac:chgData name="Roger Halbheer" userId="a256a7e3-d8e1-4cbe-a365-586ae11378d1" providerId="ADAL" clId="{FC5DC06E-B9A1-4220-93B5-A1BD01C4D7F0}" dt="2022-02-17T10:39:43.007" v="11"/>
          <ac:grpSpMkLst>
            <pc:docMk/>
            <pc:sldMk cId="72803878" sldId="2076138263"/>
            <ac:grpSpMk id="780" creationId="{CC84FC10-3480-4E60-B065-2B3EA328388F}"/>
          </ac:grpSpMkLst>
        </pc:grpChg>
        <pc:grpChg chg="mod">
          <ac:chgData name="Roger Halbheer" userId="a256a7e3-d8e1-4cbe-a365-586ae11378d1" providerId="ADAL" clId="{FC5DC06E-B9A1-4220-93B5-A1BD01C4D7F0}" dt="2022-02-17T10:39:43.007" v="11"/>
          <ac:grpSpMkLst>
            <pc:docMk/>
            <pc:sldMk cId="72803878" sldId="2076138263"/>
            <ac:grpSpMk id="782" creationId="{A6ADF68F-60D9-49A2-A009-5A319BD673E9}"/>
          </ac:grpSpMkLst>
        </pc:grpChg>
        <pc:grpChg chg="mod">
          <ac:chgData name="Roger Halbheer" userId="a256a7e3-d8e1-4cbe-a365-586ae11378d1" providerId="ADAL" clId="{FC5DC06E-B9A1-4220-93B5-A1BD01C4D7F0}" dt="2022-02-17T10:39:43.007" v="11"/>
          <ac:grpSpMkLst>
            <pc:docMk/>
            <pc:sldMk cId="72803878" sldId="2076138263"/>
            <ac:grpSpMk id="785" creationId="{94AF9AC7-F65F-446A-A0E4-E0D962D756A2}"/>
          </ac:grpSpMkLst>
        </pc:grpChg>
        <pc:grpChg chg="mod">
          <ac:chgData name="Roger Halbheer" userId="a256a7e3-d8e1-4cbe-a365-586ae11378d1" providerId="ADAL" clId="{FC5DC06E-B9A1-4220-93B5-A1BD01C4D7F0}" dt="2022-02-17T10:39:43.007" v="11"/>
          <ac:grpSpMkLst>
            <pc:docMk/>
            <pc:sldMk cId="72803878" sldId="2076138263"/>
            <ac:grpSpMk id="786" creationId="{1A43D9B8-88F3-4CE6-8A11-A0F976862DDA}"/>
          </ac:grpSpMkLst>
        </pc:grpChg>
        <pc:grpChg chg="mod">
          <ac:chgData name="Roger Halbheer" userId="a256a7e3-d8e1-4cbe-a365-586ae11378d1" providerId="ADAL" clId="{FC5DC06E-B9A1-4220-93B5-A1BD01C4D7F0}" dt="2022-02-17T10:39:43.007" v="11"/>
          <ac:grpSpMkLst>
            <pc:docMk/>
            <pc:sldMk cId="72803878" sldId="2076138263"/>
            <ac:grpSpMk id="787" creationId="{D92BD2A5-B806-459A-9957-B6D2D2CFF435}"/>
          </ac:grpSpMkLst>
        </pc:grpChg>
        <pc:grpChg chg="mod">
          <ac:chgData name="Roger Halbheer" userId="a256a7e3-d8e1-4cbe-a365-586ae11378d1" providerId="ADAL" clId="{FC5DC06E-B9A1-4220-93B5-A1BD01C4D7F0}" dt="2022-02-17T10:39:43.007" v="11"/>
          <ac:grpSpMkLst>
            <pc:docMk/>
            <pc:sldMk cId="72803878" sldId="2076138263"/>
            <ac:grpSpMk id="790" creationId="{345FC641-36C5-4DCF-8075-19B5D0393B1F}"/>
          </ac:grpSpMkLst>
        </pc:grpChg>
        <pc:grpChg chg="mod">
          <ac:chgData name="Roger Halbheer" userId="a256a7e3-d8e1-4cbe-a365-586ae11378d1" providerId="ADAL" clId="{FC5DC06E-B9A1-4220-93B5-A1BD01C4D7F0}" dt="2022-02-17T10:39:43.007" v="11"/>
          <ac:grpSpMkLst>
            <pc:docMk/>
            <pc:sldMk cId="72803878" sldId="2076138263"/>
            <ac:grpSpMk id="804" creationId="{68A179F5-FAEC-422F-8C89-63FAF64B25B5}"/>
          </ac:grpSpMkLst>
        </pc:grpChg>
        <pc:picChg chg="mod">
          <ac:chgData name="Roger Halbheer" userId="a256a7e3-d8e1-4cbe-a365-586ae11378d1" providerId="ADAL" clId="{FC5DC06E-B9A1-4220-93B5-A1BD01C4D7F0}" dt="2022-02-17T10:39:43.007" v="11"/>
          <ac:picMkLst>
            <pc:docMk/>
            <pc:sldMk cId="72803878" sldId="2076138263"/>
            <ac:picMk id="403" creationId="{F0C7EA32-0031-4354-9894-5DED01F9EFF6}"/>
          </ac:picMkLst>
        </pc:picChg>
        <pc:picChg chg="mod">
          <ac:chgData name="Roger Halbheer" userId="a256a7e3-d8e1-4cbe-a365-586ae11378d1" providerId="ADAL" clId="{FC5DC06E-B9A1-4220-93B5-A1BD01C4D7F0}" dt="2022-02-17T10:39:43.007" v="11"/>
          <ac:picMkLst>
            <pc:docMk/>
            <pc:sldMk cId="72803878" sldId="2076138263"/>
            <ac:picMk id="405" creationId="{425F3B92-275D-45F9-86B9-8B9E4257A023}"/>
          </ac:picMkLst>
        </pc:picChg>
        <pc:picChg chg="mod">
          <ac:chgData name="Roger Halbheer" userId="a256a7e3-d8e1-4cbe-a365-586ae11378d1" providerId="ADAL" clId="{FC5DC06E-B9A1-4220-93B5-A1BD01C4D7F0}" dt="2022-02-17T10:39:43.007" v="11"/>
          <ac:picMkLst>
            <pc:docMk/>
            <pc:sldMk cId="72803878" sldId="2076138263"/>
            <ac:picMk id="417" creationId="{4E2B4E49-6293-48A7-AF52-794840F92D1B}"/>
          </ac:picMkLst>
        </pc:picChg>
        <pc:picChg chg="mod">
          <ac:chgData name="Roger Halbheer" userId="a256a7e3-d8e1-4cbe-a365-586ae11378d1" providerId="ADAL" clId="{FC5DC06E-B9A1-4220-93B5-A1BD01C4D7F0}" dt="2022-02-17T10:39:43.007" v="11"/>
          <ac:picMkLst>
            <pc:docMk/>
            <pc:sldMk cId="72803878" sldId="2076138263"/>
            <ac:picMk id="418" creationId="{4823C0ED-5071-407F-8B01-164D4DC655A8}"/>
          </ac:picMkLst>
        </pc:picChg>
        <pc:picChg chg="mod">
          <ac:chgData name="Roger Halbheer" userId="a256a7e3-d8e1-4cbe-a365-586ae11378d1" providerId="ADAL" clId="{FC5DC06E-B9A1-4220-93B5-A1BD01C4D7F0}" dt="2022-02-17T10:39:43.007" v="11"/>
          <ac:picMkLst>
            <pc:docMk/>
            <pc:sldMk cId="72803878" sldId="2076138263"/>
            <ac:picMk id="419" creationId="{5CBEA004-0AF0-4177-8209-5DAA56664395}"/>
          </ac:picMkLst>
        </pc:picChg>
        <pc:picChg chg="mod">
          <ac:chgData name="Roger Halbheer" userId="a256a7e3-d8e1-4cbe-a365-586ae11378d1" providerId="ADAL" clId="{FC5DC06E-B9A1-4220-93B5-A1BD01C4D7F0}" dt="2022-02-17T10:39:43.007" v="11"/>
          <ac:picMkLst>
            <pc:docMk/>
            <pc:sldMk cId="72803878" sldId="2076138263"/>
            <ac:picMk id="424" creationId="{F746F067-52DC-4969-9532-18D1E49A2733}"/>
          </ac:picMkLst>
        </pc:picChg>
        <pc:picChg chg="mod">
          <ac:chgData name="Roger Halbheer" userId="a256a7e3-d8e1-4cbe-a365-586ae11378d1" providerId="ADAL" clId="{FC5DC06E-B9A1-4220-93B5-A1BD01C4D7F0}" dt="2022-02-17T10:39:43.007" v="11"/>
          <ac:picMkLst>
            <pc:docMk/>
            <pc:sldMk cId="72803878" sldId="2076138263"/>
            <ac:picMk id="425" creationId="{D19377AB-C9CC-4657-BDC7-175BF532EF9A}"/>
          </ac:picMkLst>
        </pc:picChg>
        <pc:picChg chg="mod">
          <ac:chgData name="Roger Halbheer" userId="a256a7e3-d8e1-4cbe-a365-586ae11378d1" providerId="ADAL" clId="{FC5DC06E-B9A1-4220-93B5-A1BD01C4D7F0}" dt="2022-02-17T10:39:43.007" v="11"/>
          <ac:picMkLst>
            <pc:docMk/>
            <pc:sldMk cId="72803878" sldId="2076138263"/>
            <ac:picMk id="426" creationId="{9DBAA599-76AE-42DB-B1E3-993B9E23BC80}"/>
          </ac:picMkLst>
        </pc:picChg>
        <pc:picChg chg="mod">
          <ac:chgData name="Roger Halbheer" userId="a256a7e3-d8e1-4cbe-a365-586ae11378d1" providerId="ADAL" clId="{FC5DC06E-B9A1-4220-93B5-A1BD01C4D7F0}" dt="2022-02-17T10:39:43.007" v="11"/>
          <ac:picMkLst>
            <pc:docMk/>
            <pc:sldMk cId="72803878" sldId="2076138263"/>
            <ac:picMk id="427" creationId="{99FCDF9C-D2E2-4EA2-A5BA-746C9E504B72}"/>
          </ac:picMkLst>
        </pc:picChg>
        <pc:picChg chg="mod">
          <ac:chgData name="Roger Halbheer" userId="a256a7e3-d8e1-4cbe-a365-586ae11378d1" providerId="ADAL" clId="{FC5DC06E-B9A1-4220-93B5-A1BD01C4D7F0}" dt="2022-02-17T10:39:43.007" v="11"/>
          <ac:picMkLst>
            <pc:docMk/>
            <pc:sldMk cId="72803878" sldId="2076138263"/>
            <ac:picMk id="429" creationId="{5C76178B-A8DE-4225-B572-2DE3870C7CC7}"/>
          </ac:picMkLst>
        </pc:picChg>
        <pc:picChg chg="mod">
          <ac:chgData name="Roger Halbheer" userId="a256a7e3-d8e1-4cbe-a365-586ae11378d1" providerId="ADAL" clId="{FC5DC06E-B9A1-4220-93B5-A1BD01C4D7F0}" dt="2022-02-17T10:39:43.007" v="11"/>
          <ac:picMkLst>
            <pc:docMk/>
            <pc:sldMk cId="72803878" sldId="2076138263"/>
            <ac:picMk id="430" creationId="{CC0D11BA-ECCB-438A-88CE-7627A33A26F7}"/>
          </ac:picMkLst>
        </pc:picChg>
        <pc:picChg chg="mod">
          <ac:chgData name="Roger Halbheer" userId="a256a7e3-d8e1-4cbe-a365-586ae11378d1" providerId="ADAL" clId="{FC5DC06E-B9A1-4220-93B5-A1BD01C4D7F0}" dt="2022-02-17T10:39:43.007" v="11"/>
          <ac:picMkLst>
            <pc:docMk/>
            <pc:sldMk cId="72803878" sldId="2076138263"/>
            <ac:picMk id="431" creationId="{F344126C-97A7-4549-A927-F67F25FA99EE}"/>
          </ac:picMkLst>
        </pc:picChg>
        <pc:picChg chg="mod">
          <ac:chgData name="Roger Halbheer" userId="a256a7e3-d8e1-4cbe-a365-586ae11378d1" providerId="ADAL" clId="{FC5DC06E-B9A1-4220-93B5-A1BD01C4D7F0}" dt="2022-02-17T10:39:43.007" v="11"/>
          <ac:picMkLst>
            <pc:docMk/>
            <pc:sldMk cId="72803878" sldId="2076138263"/>
            <ac:picMk id="455" creationId="{3296D021-7A29-4975-98C1-040EF47772FF}"/>
          </ac:picMkLst>
        </pc:picChg>
        <pc:picChg chg="mod">
          <ac:chgData name="Roger Halbheer" userId="a256a7e3-d8e1-4cbe-a365-586ae11378d1" providerId="ADAL" clId="{FC5DC06E-B9A1-4220-93B5-A1BD01C4D7F0}" dt="2022-02-17T10:39:43.007" v="11"/>
          <ac:picMkLst>
            <pc:docMk/>
            <pc:sldMk cId="72803878" sldId="2076138263"/>
            <ac:picMk id="459" creationId="{C018EFF5-9D30-4FB6-8F8D-9EFFA270F743}"/>
          </ac:picMkLst>
        </pc:picChg>
        <pc:picChg chg="mod">
          <ac:chgData name="Roger Halbheer" userId="a256a7e3-d8e1-4cbe-a365-586ae11378d1" providerId="ADAL" clId="{FC5DC06E-B9A1-4220-93B5-A1BD01C4D7F0}" dt="2022-02-17T10:39:43.007" v="11"/>
          <ac:picMkLst>
            <pc:docMk/>
            <pc:sldMk cId="72803878" sldId="2076138263"/>
            <ac:picMk id="461" creationId="{06B42B9C-3926-4B06-88DE-95AB98D58EDD}"/>
          </ac:picMkLst>
        </pc:picChg>
        <pc:picChg chg="mod">
          <ac:chgData name="Roger Halbheer" userId="a256a7e3-d8e1-4cbe-a365-586ae11378d1" providerId="ADAL" clId="{FC5DC06E-B9A1-4220-93B5-A1BD01C4D7F0}" dt="2022-02-17T10:39:43.007" v="11"/>
          <ac:picMkLst>
            <pc:docMk/>
            <pc:sldMk cId="72803878" sldId="2076138263"/>
            <ac:picMk id="462" creationId="{900D9BD1-C390-46DC-A6A8-EF78D0E0266F}"/>
          </ac:picMkLst>
        </pc:picChg>
        <pc:picChg chg="mod">
          <ac:chgData name="Roger Halbheer" userId="a256a7e3-d8e1-4cbe-a365-586ae11378d1" providerId="ADAL" clId="{FC5DC06E-B9A1-4220-93B5-A1BD01C4D7F0}" dt="2022-02-17T10:39:43.007" v="11"/>
          <ac:picMkLst>
            <pc:docMk/>
            <pc:sldMk cId="72803878" sldId="2076138263"/>
            <ac:picMk id="463" creationId="{7D665442-EBB8-45C7-84FA-0EA2D7BE76B4}"/>
          </ac:picMkLst>
        </pc:picChg>
        <pc:picChg chg="mod">
          <ac:chgData name="Roger Halbheer" userId="a256a7e3-d8e1-4cbe-a365-586ae11378d1" providerId="ADAL" clId="{FC5DC06E-B9A1-4220-93B5-A1BD01C4D7F0}" dt="2022-02-17T10:39:43.007" v="11"/>
          <ac:picMkLst>
            <pc:docMk/>
            <pc:sldMk cId="72803878" sldId="2076138263"/>
            <ac:picMk id="464" creationId="{A36C15B7-DF0F-4B93-A310-2A2E7F326DEA}"/>
          </ac:picMkLst>
        </pc:picChg>
        <pc:picChg chg="mod">
          <ac:chgData name="Roger Halbheer" userId="a256a7e3-d8e1-4cbe-a365-586ae11378d1" providerId="ADAL" clId="{FC5DC06E-B9A1-4220-93B5-A1BD01C4D7F0}" dt="2022-02-17T10:39:43.007" v="11"/>
          <ac:picMkLst>
            <pc:docMk/>
            <pc:sldMk cId="72803878" sldId="2076138263"/>
            <ac:picMk id="490" creationId="{0167E7A5-9F96-4207-9A0D-321344944A31}"/>
          </ac:picMkLst>
        </pc:picChg>
        <pc:picChg chg="mod">
          <ac:chgData name="Roger Halbheer" userId="a256a7e3-d8e1-4cbe-a365-586ae11378d1" providerId="ADAL" clId="{FC5DC06E-B9A1-4220-93B5-A1BD01C4D7F0}" dt="2022-02-17T10:39:43.007" v="11"/>
          <ac:picMkLst>
            <pc:docMk/>
            <pc:sldMk cId="72803878" sldId="2076138263"/>
            <ac:picMk id="495" creationId="{516B7AAD-BECF-4ADC-9ED2-CAF5DBECA331}"/>
          </ac:picMkLst>
        </pc:picChg>
        <pc:picChg chg="mod">
          <ac:chgData name="Roger Halbheer" userId="a256a7e3-d8e1-4cbe-a365-586ae11378d1" providerId="ADAL" clId="{FC5DC06E-B9A1-4220-93B5-A1BD01C4D7F0}" dt="2022-02-17T10:39:43.007" v="11"/>
          <ac:picMkLst>
            <pc:docMk/>
            <pc:sldMk cId="72803878" sldId="2076138263"/>
            <ac:picMk id="500" creationId="{6F13D093-00BB-4E9F-9641-597CB200D368}"/>
          </ac:picMkLst>
        </pc:picChg>
        <pc:picChg chg="mod">
          <ac:chgData name="Roger Halbheer" userId="a256a7e3-d8e1-4cbe-a365-586ae11378d1" providerId="ADAL" clId="{FC5DC06E-B9A1-4220-93B5-A1BD01C4D7F0}" dt="2022-02-17T10:39:43.007" v="11"/>
          <ac:picMkLst>
            <pc:docMk/>
            <pc:sldMk cId="72803878" sldId="2076138263"/>
            <ac:picMk id="504" creationId="{80920954-55F6-4D47-9D0E-CDB2075673D3}"/>
          </ac:picMkLst>
        </pc:picChg>
        <pc:picChg chg="mod">
          <ac:chgData name="Roger Halbheer" userId="a256a7e3-d8e1-4cbe-a365-586ae11378d1" providerId="ADAL" clId="{FC5DC06E-B9A1-4220-93B5-A1BD01C4D7F0}" dt="2022-02-17T10:39:43.007" v="11"/>
          <ac:picMkLst>
            <pc:docMk/>
            <pc:sldMk cId="72803878" sldId="2076138263"/>
            <ac:picMk id="508" creationId="{282B365C-2080-42F7-90C9-D3B4B425ECCF}"/>
          </ac:picMkLst>
        </pc:picChg>
        <pc:picChg chg="mod">
          <ac:chgData name="Roger Halbheer" userId="a256a7e3-d8e1-4cbe-a365-586ae11378d1" providerId="ADAL" clId="{FC5DC06E-B9A1-4220-93B5-A1BD01C4D7F0}" dt="2022-02-17T10:39:43.007" v="11"/>
          <ac:picMkLst>
            <pc:docMk/>
            <pc:sldMk cId="72803878" sldId="2076138263"/>
            <ac:picMk id="509" creationId="{0EAA54D5-2030-45DB-A992-3B86151FC78A}"/>
          </ac:picMkLst>
        </pc:picChg>
        <pc:picChg chg="mod">
          <ac:chgData name="Roger Halbheer" userId="a256a7e3-d8e1-4cbe-a365-586ae11378d1" providerId="ADAL" clId="{FC5DC06E-B9A1-4220-93B5-A1BD01C4D7F0}" dt="2022-02-17T10:39:43.007" v="11"/>
          <ac:picMkLst>
            <pc:docMk/>
            <pc:sldMk cId="72803878" sldId="2076138263"/>
            <ac:picMk id="510" creationId="{BAC381B7-50AD-4E11-9642-430AEB024397}"/>
          </ac:picMkLst>
        </pc:picChg>
        <pc:picChg chg="mod">
          <ac:chgData name="Roger Halbheer" userId="a256a7e3-d8e1-4cbe-a365-586ae11378d1" providerId="ADAL" clId="{FC5DC06E-B9A1-4220-93B5-A1BD01C4D7F0}" dt="2022-02-17T10:39:43.007" v="11"/>
          <ac:picMkLst>
            <pc:docMk/>
            <pc:sldMk cId="72803878" sldId="2076138263"/>
            <ac:picMk id="511" creationId="{F5506805-59A4-415F-ADEB-A60B27564022}"/>
          </ac:picMkLst>
        </pc:picChg>
        <pc:picChg chg="mod">
          <ac:chgData name="Roger Halbheer" userId="a256a7e3-d8e1-4cbe-a365-586ae11378d1" providerId="ADAL" clId="{FC5DC06E-B9A1-4220-93B5-A1BD01C4D7F0}" dt="2022-02-17T10:39:43.007" v="11"/>
          <ac:picMkLst>
            <pc:docMk/>
            <pc:sldMk cId="72803878" sldId="2076138263"/>
            <ac:picMk id="512" creationId="{609A6BFE-048E-43D0-A810-8225C58CC5F8}"/>
          </ac:picMkLst>
        </pc:picChg>
        <pc:picChg chg="mod">
          <ac:chgData name="Roger Halbheer" userId="a256a7e3-d8e1-4cbe-a365-586ae11378d1" providerId="ADAL" clId="{FC5DC06E-B9A1-4220-93B5-A1BD01C4D7F0}" dt="2022-02-17T10:39:43.007" v="11"/>
          <ac:picMkLst>
            <pc:docMk/>
            <pc:sldMk cId="72803878" sldId="2076138263"/>
            <ac:picMk id="513" creationId="{3713F190-6208-4F2A-9012-031059319CCD}"/>
          </ac:picMkLst>
        </pc:picChg>
        <pc:picChg chg="mod">
          <ac:chgData name="Roger Halbheer" userId="a256a7e3-d8e1-4cbe-a365-586ae11378d1" providerId="ADAL" clId="{FC5DC06E-B9A1-4220-93B5-A1BD01C4D7F0}" dt="2022-02-17T10:39:43.007" v="11"/>
          <ac:picMkLst>
            <pc:docMk/>
            <pc:sldMk cId="72803878" sldId="2076138263"/>
            <ac:picMk id="514" creationId="{DEFE7B32-2463-4C03-9B90-755DC8B21F11}"/>
          </ac:picMkLst>
        </pc:picChg>
        <pc:picChg chg="mod">
          <ac:chgData name="Roger Halbheer" userId="a256a7e3-d8e1-4cbe-a365-586ae11378d1" providerId="ADAL" clId="{FC5DC06E-B9A1-4220-93B5-A1BD01C4D7F0}" dt="2022-02-17T10:39:43.007" v="11"/>
          <ac:picMkLst>
            <pc:docMk/>
            <pc:sldMk cId="72803878" sldId="2076138263"/>
            <ac:picMk id="516" creationId="{4892E4D0-8998-477F-B3C3-D70A70667B3C}"/>
          </ac:picMkLst>
        </pc:picChg>
        <pc:picChg chg="mod">
          <ac:chgData name="Roger Halbheer" userId="a256a7e3-d8e1-4cbe-a365-586ae11378d1" providerId="ADAL" clId="{FC5DC06E-B9A1-4220-93B5-A1BD01C4D7F0}" dt="2022-02-17T10:39:43.007" v="11"/>
          <ac:picMkLst>
            <pc:docMk/>
            <pc:sldMk cId="72803878" sldId="2076138263"/>
            <ac:picMk id="526" creationId="{89E0DACF-889F-4A08-9826-4BCF8B036B34}"/>
          </ac:picMkLst>
        </pc:picChg>
        <pc:picChg chg="mod">
          <ac:chgData name="Roger Halbheer" userId="a256a7e3-d8e1-4cbe-a365-586ae11378d1" providerId="ADAL" clId="{FC5DC06E-B9A1-4220-93B5-A1BD01C4D7F0}" dt="2022-02-17T10:39:43.007" v="11"/>
          <ac:picMkLst>
            <pc:docMk/>
            <pc:sldMk cId="72803878" sldId="2076138263"/>
            <ac:picMk id="529" creationId="{88B4FB6C-4950-4AF1-B3B5-D4A5A1F91657}"/>
          </ac:picMkLst>
        </pc:picChg>
        <pc:picChg chg="mod">
          <ac:chgData name="Roger Halbheer" userId="a256a7e3-d8e1-4cbe-a365-586ae11378d1" providerId="ADAL" clId="{FC5DC06E-B9A1-4220-93B5-A1BD01C4D7F0}" dt="2022-02-17T10:39:43.007" v="11"/>
          <ac:picMkLst>
            <pc:docMk/>
            <pc:sldMk cId="72803878" sldId="2076138263"/>
            <ac:picMk id="534" creationId="{1FDC87FE-1B3C-4645-803B-EFB1B44FFDF6}"/>
          </ac:picMkLst>
        </pc:picChg>
        <pc:picChg chg="mod">
          <ac:chgData name="Roger Halbheer" userId="a256a7e3-d8e1-4cbe-a365-586ae11378d1" providerId="ADAL" clId="{FC5DC06E-B9A1-4220-93B5-A1BD01C4D7F0}" dt="2022-02-17T10:39:43.007" v="11"/>
          <ac:picMkLst>
            <pc:docMk/>
            <pc:sldMk cId="72803878" sldId="2076138263"/>
            <ac:picMk id="536" creationId="{644C44C5-18EB-4339-B77E-6D04FAA58471}"/>
          </ac:picMkLst>
        </pc:picChg>
        <pc:picChg chg="mod">
          <ac:chgData name="Roger Halbheer" userId="a256a7e3-d8e1-4cbe-a365-586ae11378d1" providerId="ADAL" clId="{FC5DC06E-B9A1-4220-93B5-A1BD01C4D7F0}" dt="2022-02-17T10:39:43.007" v="11"/>
          <ac:picMkLst>
            <pc:docMk/>
            <pc:sldMk cId="72803878" sldId="2076138263"/>
            <ac:picMk id="559" creationId="{A5B39CE5-5589-4D02-8D83-EBD59D261CFA}"/>
          </ac:picMkLst>
        </pc:picChg>
        <pc:picChg chg="mod">
          <ac:chgData name="Roger Halbheer" userId="a256a7e3-d8e1-4cbe-a365-586ae11378d1" providerId="ADAL" clId="{FC5DC06E-B9A1-4220-93B5-A1BD01C4D7F0}" dt="2022-02-17T10:39:43.007" v="11"/>
          <ac:picMkLst>
            <pc:docMk/>
            <pc:sldMk cId="72803878" sldId="2076138263"/>
            <ac:picMk id="579" creationId="{465F48B8-F835-4475-A206-A8EC7BB97308}"/>
          </ac:picMkLst>
        </pc:picChg>
        <pc:picChg chg="mod">
          <ac:chgData name="Roger Halbheer" userId="a256a7e3-d8e1-4cbe-a365-586ae11378d1" providerId="ADAL" clId="{FC5DC06E-B9A1-4220-93B5-A1BD01C4D7F0}" dt="2022-02-17T10:39:43.007" v="11"/>
          <ac:picMkLst>
            <pc:docMk/>
            <pc:sldMk cId="72803878" sldId="2076138263"/>
            <ac:picMk id="588" creationId="{E01CDCCE-6360-4E83-A447-E56776CA8EBE}"/>
          </ac:picMkLst>
        </pc:picChg>
        <pc:picChg chg="mod">
          <ac:chgData name="Roger Halbheer" userId="a256a7e3-d8e1-4cbe-a365-586ae11378d1" providerId="ADAL" clId="{FC5DC06E-B9A1-4220-93B5-A1BD01C4D7F0}" dt="2022-02-17T10:39:43.007" v="11"/>
          <ac:picMkLst>
            <pc:docMk/>
            <pc:sldMk cId="72803878" sldId="2076138263"/>
            <ac:picMk id="589" creationId="{9C852F2D-3187-4577-9150-AFFBDA594FE3}"/>
          </ac:picMkLst>
        </pc:picChg>
        <pc:picChg chg="add mod">
          <ac:chgData name="Roger Halbheer" userId="a256a7e3-d8e1-4cbe-a365-586ae11378d1" providerId="ADAL" clId="{FC5DC06E-B9A1-4220-93B5-A1BD01C4D7F0}" dt="2022-02-17T10:39:43.007" v="11"/>
          <ac:picMkLst>
            <pc:docMk/>
            <pc:sldMk cId="72803878" sldId="2076138263"/>
            <ac:picMk id="592" creationId="{E782B80E-846F-4EAD-948D-3D76CB2D435A}"/>
          </ac:picMkLst>
        </pc:picChg>
        <pc:picChg chg="mod">
          <ac:chgData name="Roger Halbheer" userId="a256a7e3-d8e1-4cbe-a365-586ae11378d1" providerId="ADAL" clId="{FC5DC06E-B9A1-4220-93B5-A1BD01C4D7F0}" dt="2022-02-17T10:39:43.007" v="11"/>
          <ac:picMkLst>
            <pc:docMk/>
            <pc:sldMk cId="72803878" sldId="2076138263"/>
            <ac:picMk id="595" creationId="{DEE95AED-A7E0-422D-AA9A-25940A5B1BB0}"/>
          </ac:picMkLst>
        </pc:picChg>
        <pc:picChg chg="mod">
          <ac:chgData name="Roger Halbheer" userId="a256a7e3-d8e1-4cbe-a365-586ae11378d1" providerId="ADAL" clId="{FC5DC06E-B9A1-4220-93B5-A1BD01C4D7F0}" dt="2022-02-17T10:39:43.007" v="11"/>
          <ac:picMkLst>
            <pc:docMk/>
            <pc:sldMk cId="72803878" sldId="2076138263"/>
            <ac:picMk id="596" creationId="{A3DB5BD2-F2B0-4551-879C-EA92DAEDC2B8}"/>
          </ac:picMkLst>
        </pc:picChg>
        <pc:picChg chg="mod">
          <ac:chgData name="Roger Halbheer" userId="a256a7e3-d8e1-4cbe-a365-586ae11378d1" providerId="ADAL" clId="{FC5DC06E-B9A1-4220-93B5-A1BD01C4D7F0}" dt="2022-02-17T10:39:43.007" v="11"/>
          <ac:picMkLst>
            <pc:docMk/>
            <pc:sldMk cId="72803878" sldId="2076138263"/>
            <ac:picMk id="597" creationId="{B605B4FB-D4E0-41EC-BF57-1BBBAD641C0C}"/>
          </ac:picMkLst>
        </pc:picChg>
        <pc:picChg chg="mod">
          <ac:chgData name="Roger Halbheer" userId="a256a7e3-d8e1-4cbe-a365-586ae11378d1" providerId="ADAL" clId="{FC5DC06E-B9A1-4220-93B5-A1BD01C4D7F0}" dt="2022-02-17T10:39:43.007" v="11"/>
          <ac:picMkLst>
            <pc:docMk/>
            <pc:sldMk cId="72803878" sldId="2076138263"/>
            <ac:picMk id="598" creationId="{F68E72B2-2619-4714-878C-5A8CF3397925}"/>
          </ac:picMkLst>
        </pc:picChg>
        <pc:picChg chg="mod">
          <ac:chgData name="Roger Halbheer" userId="a256a7e3-d8e1-4cbe-a365-586ae11378d1" providerId="ADAL" clId="{FC5DC06E-B9A1-4220-93B5-A1BD01C4D7F0}" dt="2022-02-17T10:39:43.007" v="11"/>
          <ac:picMkLst>
            <pc:docMk/>
            <pc:sldMk cId="72803878" sldId="2076138263"/>
            <ac:picMk id="599" creationId="{3B9A5131-64F8-462A-B104-69B66DD77B63}"/>
          </ac:picMkLst>
        </pc:picChg>
        <pc:picChg chg="mod">
          <ac:chgData name="Roger Halbheer" userId="a256a7e3-d8e1-4cbe-a365-586ae11378d1" providerId="ADAL" clId="{FC5DC06E-B9A1-4220-93B5-A1BD01C4D7F0}" dt="2022-02-17T10:39:43.007" v="11"/>
          <ac:picMkLst>
            <pc:docMk/>
            <pc:sldMk cId="72803878" sldId="2076138263"/>
            <ac:picMk id="601" creationId="{6B0EA6EA-500E-44C0-A32B-8CF22B2BD3E7}"/>
          </ac:picMkLst>
        </pc:picChg>
        <pc:picChg chg="mod">
          <ac:chgData name="Roger Halbheer" userId="a256a7e3-d8e1-4cbe-a365-586ae11378d1" providerId="ADAL" clId="{FC5DC06E-B9A1-4220-93B5-A1BD01C4D7F0}" dt="2022-02-17T10:39:43.007" v="11"/>
          <ac:picMkLst>
            <pc:docMk/>
            <pc:sldMk cId="72803878" sldId="2076138263"/>
            <ac:picMk id="609" creationId="{2F7E69F4-3D04-4D6D-8109-BAD37E1F1C13}"/>
          </ac:picMkLst>
        </pc:picChg>
        <pc:picChg chg="mod">
          <ac:chgData name="Roger Halbheer" userId="a256a7e3-d8e1-4cbe-a365-586ae11378d1" providerId="ADAL" clId="{FC5DC06E-B9A1-4220-93B5-A1BD01C4D7F0}" dt="2022-02-17T10:39:43.007" v="11"/>
          <ac:picMkLst>
            <pc:docMk/>
            <pc:sldMk cId="72803878" sldId="2076138263"/>
            <ac:picMk id="612" creationId="{A8BD4988-4E04-464D-B416-C8FA0ADFFD6F}"/>
          </ac:picMkLst>
        </pc:picChg>
        <pc:picChg chg="mod">
          <ac:chgData name="Roger Halbheer" userId="a256a7e3-d8e1-4cbe-a365-586ae11378d1" providerId="ADAL" clId="{FC5DC06E-B9A1-4220-93B5-A1BD01C4D7F0}" dt="2022-02-17T10:39:43.007" v="11"/>
          <ac:picMkLst>
            <pc:docMk/>
            <pc:sldMk cId="72803878" sldId="2076138263"/>
            <ac:picMk id="617" creationId="{982D8101-FB04-49A9-B218-0486CC56A7E9}"/>
          </ac:picMkLst>
        </pc:picChg>
        <pc:picChg chg="mod">
          <ac:chgData name="Roger Halbheer" userId="a256a7e3-d8e1-4cbe-a365-586ae11378d1" providerId="ADAL" clId="{FC5DC06E-B9A1-4220-93B5-A1BD01C4D7F0}" dt="2022-02-17T10:39:43.007" v="11"/>
          <ac:picMkLst>
            <pc:docMk/>
            <pc:sldMk cId="72803878" sldId="2076138263"/>
            <ac:picMk id="620" creationId="{E4F17F4F-CB50-4E3D-92DA-1FE8E981A3D1}"/>
          </ac:picMkLst>
        </pc:picChg>
        <pc:picChg chg="mod">
          <ac:chgData name="Roger Halbheer" userId="a256a7e3-d8e1-4cbe-a365-586ae11378d1" providerId="ADAL" clId="{FC5DC06E-B9A1-4220-93B5-A1BD01C4D7F0}" dt="2022-02-17T10:39:43.007" v="11"/>
          <ac:picMkLst>
            <pc:docMk/>
            <pc:sldMk cId="72803878" sldId="2076138263"/>
            <ac:picMk id="621" creationId="{C23D40F2-4C6F-455F-98F3-086032E785BF}"/>
          </ac:picMkLst>
        </pc:picChg>
        <pc:picChg chg="mod">
          <ac:chgData name="Roger Halbheer" userId="a256a7e3-d8e1-4cbe-a365-586ae11378d1" providerId="ADAL" clId="{FC5DC06E-B9A1-4220-93B5-A1BD01C4D7F0}" dt="2022-02-17T10:39:43.007" v="11"/>
          <ac:picMkLst>
            <pc:docMk/>
            <pc:sldMk cId="72803878" sldId="2076138263"/>
            <ac:picMk id="643" creationId="{CB9CB57F-10EC-4DB3-B01A-F0B0A9C379ED}"/>
          </ac:picMkLst>
        </pc:picChg>
        <pc:picChg chg="mod">
          <ac:chgData name="Roger Halbheer" userId="a256a7e3-d8e1-4cbe-a365-586ae11378d1" providerId="ADAL" clId="{FC5DC06E-B9A1-4220-93B5-A1BD01C4D7F0}" dt="2022-02-17T10:39:43.007" v="11"/>
          <ac:picMkLst>
            <pc:docMk/>
            <pc:sldMk cId="72803878" sldId="2076138263"/>
            <ac:picMk id="646" creationId="{5251BF87-3708-4FA0-9CD4-F025B89D092C}"/>
          </ac:picMkLst>
        </pc:picChg>
        <pc:picChg chg="mod">
          <ac:chgData name="Roger Halbheer" userId="a256a7e3-d8e1-4cbe-a365-586ae11378d1" providerId="ADAL" clId="{FC5DC06E-B9A1-4220-93B5-A1BD01C4D7F0}" dt="2022-02-17T10:39:43.007" v="11"/>
          <ac:picMkLst>
            <pc:docMk/>
            <pc:sldMk cId="72803878" sldId="2076138263"/>
            <ac:picMk id="647" creationId="{C556D59B-5436-4EB8-8702-AD68C86348EB}"/>
          </ac:picMkLst>
        </pc:picChg>
        <pc:picChg chg="mod">
          <ac:chgData name="Roger Halbheer" userId="a256a7e3-d8e1-4cbe-a365-586ae11378d1" providerId="ADAL" clId="{FC5DC06E-B9A1-4220-93B5-A1BD01C4D7F0}" dt="2022-02-17T10:39:43.007" v="11"/>
          <ac:picMkLst>
            <pc:docMk/>
            <pc:sldMk cId="72803878" sldId="2076138263"/>
            <ac:picMk id="653" creationId="{CF07D3ED-1B50-4182-BDBC-1E8E9F6C2E4D}"/>
          </ac:picMkLst>
        </pc:picChg>
        <pc:picChg chg="mod">
          <ac:chgData name="Roger Halbheer" userId="a256a7e3-d8e1-4cbe-a365-586ae11378d1" providerId="ADAL" clId="{FC5DC06E-B9A1-4220-93B5-A1BD01C4D7F0}" dt="2022-02-17T10:39:43.007" v="11"/>
          <ac:picMkLst>
            <pc:docMk/>
            <pc:sldMk cId="72803878" sldId="2076138263"/>
            <ac:picMk id="655" creationId="{E2D27B5B-F41E-4DC2-B381-0A364AEE87AF}"/>
          </ac:picMkLst>
        </pc:picChg>
        <pc:picChg chg="mod">
          <ac:chgData name="Roger Halbheer" userId="a256a7e3-d8e1-4cbe-a365-586ae11378d1" providerId="ADAL" clId="{FC5DC06E-B9A1-4220-93B5-A1BD01C4D7F0}" dt="2022-02-17T10:39:43.007" v="11"/>
          <ac:picMkLst>
            <pc:docMk/>
            <pc:sldMk cId="72803878" sldId="2076138263"/>
            <ac:picMk id="668" creationId="{D450535F-3195-4D27-8000-503BC09868AC}"/>
          </ac:picMkLst>
        </pc:picChg>
        <pc:picChg chg="mod">
          <ac:chgData name="Roger Halbheer" userId="a256a7e3-d8e1-4cbe-a365-586ae11378d1" providerId="ADAL" clId="{FC5DC06E-B9A1-4220-93B5-A1BD01C4D7F0}" dt="2022-02-17T10:39:43.007" v="11"/>
          <ac:picMkLst>
            <pc:docMk/>
            <pc:sldMk cId="72803878" sldId="2076138263"/>
            <ac:picMk id="670" creationId="{5262A583-DA7E-4EB3-90C5-CC1A0AE57D13}"/>
          </ac:picMkLst>
        </pc:picChg>
        <pc:picChg chg="mod">
          <ac:chgData name="Roger Halbheer" userId="a256a7e3-d8e1-4cbe-a365-586ae11378d1" providerId="ADAL" clId="{FC5DC06E-B9A1-4220-93B5-A1BD01C4D7F0}" dt="2022-02-17T10:39:43.007" v="11"/>
          <ac:picMkLst>
            <pc:docMk/>
            <pc:sldMk cId="72803878" sldId="2076138263"/>
            <ac:picMk id="672" creationId="{8873CEAB-83C1-46A9-97F1-A22F6843234A}"/>
          </ac:picMkLst>
        </pc:picChg>
        <pc:picChg chg="mod">
          <ac:chgData name="Roger Halbheer" userId="a256a7e3-d8e1-4cbe-a365-586ae11378d1" providerId="ADAL" clId="{FC5DC06E-B9A1-4220-93B5-A1BD01C4D7F0}" dt="2022-02-17T10:39:43.007" v="11"/>
          <ac:picMkLst>
            <pc:docMk/>
            <pc:sldMk cId="72803878" sldId="2076138263"/>
            <ac:picMk id="712" creationId="{D4B28AA8-0073-4A51-94D9-74C913BF910A}"/>
          </ac:picMkLst>
        </pc:picChg>
        <pc:picChg chg="mod">
          <ac:chgData name="Roger Halbheer" userId="a256a7e3-d8e1-4cbe-a365-586ae11378d1" providerId="ADAL" clId="{FC5DC06E-B9A1-4220-93B5-A1BD01C4D7F0}" dt="2022-02-17T10:39:43.007" v="11"/>
          <ac:picMkLst>
            <pc:docMk/>
            <pc:sldMk cId="72803878" sldId="2076138263"/>
            <ac:picMk id="714" creationId="{1573191A-8499-4762-BB75-F95E77B341A7}"/>
          </ac:picMkLst>
        </pc:picChg>
        <pc:picChg chg="mod">
          <ac:chgData name="Roger Halbheer" userId="a256a7e3-d8e1-4cbe-a365-586ae11378d1" providerId="ADAL" clId="{FC5DC06E-B9A1-4220-93B5-A1BD01C4D7F0}" dt="2022-02-17T10:39:43.007" v="11"/>
          <ac:picMkLst>
            <pc:docMk/>
            <pc:sldMk cId="72803878" sldId="2076138263"/>
            <ac:picMk id="716" creationId="{EA0F4BF9-B94E-4E53-A1D7-75A82BACA877}"/>
          </ac:picMkLst>
        </pc:picChg>
        <pc:picChg chg="mod">
          <ac:chgData name="Roger Halbheer" userId="a256a7e3-d8e1-4cbe-a365-586ae11378d1" providerId="ADAL" clId="{FC5DC06E-B9A1-4220-93B5-A1BD01C4D7F0}" dt="2022-02-17T10:39:43.007" v="11"/>
          <ac:picMkLst>
            <pc:docMk/>
            <pc:sldMk cId="72803878" sldId="2076138263"/>
            <ac:picMk id="717" creationId="{3C53489F-4DDA-4CBA-A782-5EE5CF89323D}"/>
          </ac:picMkLst>
        </pc:picChg>
        <pc:picChg chg="mod">
          <ac:chgData name="Roger Halbheer" userId="a256a7e3-d8e1-4cbe-a365-586ae11378d1" providerId="ADAL" clId="{FC5DC06E-B9A1-4220-93B5-A1BD01C4D7F0}" dt="2022-02-17T10:39:43.007" v="11"/>
          <ac:picMkLst>
            <pc:docMk/>
            <pc:sldMk cId="72803878" sldId="2076138263"/>
            <ac:picMk id="718" creationId="{DCA1BF3E-97B1-462A-BF67-1008CAA11D26}"/>
          </ac:picMkLst>
        </pc:picChg>
        <pc:picChg chg="mod">
          <ac:chgData name="Roger Halbheer" userId="a256a7e3-d8e1-4cbe-a365-586ae11378d1" providerId="ADAL" clId="{FC5DC06E-B9A1-4220-93B5-A1BD01C4D7F0}" dt="2022-02-17T10:39:43.007" v="11"/>
          <ac:picMkLst>
            <pc:docMk/>
            <pc:sldMk cId="72803878" sldId="2076138263"/>
            <ac:picMk id="720" creationId="{1153DD50-A5C2-4CCE-88B0-A482B533CB72}"/>
          </ac:picMkLst>
        </pc:picChg>
        <pc:picChg chg="mod">
          <ac:chgData name="Roger Halbheer" userId="a256a7e3-d8e1-4cbe-a365-586ae11378d1" providerId="ADAL" clId="{FC5DC06E-B9A1-4220-93B5-A1BD01C4D7F0}" dt="2022-02-17T10:39:43.007" v="11"/>
          <ac:picMkLst>
            <pc:docMk/>
            <pc:sldMk cId="72803878" sldId="2076138263"/>
            <ac:picMk id="723" creationId="{40A7FD6A-C311-4D77-BEE5-7CC959E5931C}"/>
          </ac:picMkLst>
        </pc:picChg>
        <pc:picChg chg="mod">
          <ac:chgData name="Roger Halbheer" userId="a256a7e3-d8e1-4cbe-a365-586ae11378d1" providerId="ADAL" clId="{FC5DC06E-B9A1-4220-93B5-A1BD01C4D7F0}" dt="2022-02-17T10:39:43.007" v="11"/>
          <ac:picMkLst>
            <pc:docMk/>
            <pc:sldMk cId="72803878" sldId="2076138263"/>
            <ac:picMk id="769" creationId="{202329FF-4D90-461F-9C3F-EE8EBC85FDF7}"/>
          </ac:picMkLst>
        </pc:picChg>
        <pc:picChg chg="mod">
          <ac:chgData name="Roger Halbheer" userId="a256a7e3-d8e1-4cbe-a365-586ae11378d1" providerId="ADAL" clId="{FC5DC06E-B9A1-4220-93B5-A1BD01C4D7F0}" dt="2022-02-17T10:39:43.007" v="11"/>
          <ac:picMkLst>
            <pc:docMk/>
            <pc:sldMk cId="72803878" sldId="2076138263"/>
            <ac:picMk id="773" creationId="{D356CF0F-707A-4932-A887-6A940030C801}"/>
          </ac:picMkLst>
        </pc:picChg>
        <pc:picChg chg="mod">
          <ac:chgData name="Roger Halbheer" userId="a256a7e3-d8e1-4cbe-a365-586ae11378d1" providerId="ADAL" clId="{FC5DC06E-B9A1-4220-93B5-A1BD01C4D7F0}" dt="2022-02-17T10:39:43.007" v="11"/>
          <ac:picMkLst>
            <pc:docMk/>
            <pc:sldMk cId="72803878" sldId="2076138263"/>
            <ac:picMk id="788" creationId="{36970401-8989-431C-96BC-F555D203410D}"/>
          </ac:picMkLst>
        </pc:picChg>
        <pc:picChg chg="mod">
          <ac:chgData name="Roger Halbheer" userId="a256a7e3-d8e1-4cbe-a365-586ae11378d1" providerId="ADAL" clId="{FC5DC06E-B9A1-4220-93B5-A1BD01C4D7F0}" dt="2022-02-17T10:39:43.007" v="11"/>
          <ac:picMkLst>
            <pc:docMk/>
            <pc:sldMk cId="72803878" sldId="2076138263"/>
            <ac:picMk id="789" creationId="{07D4C20E-A3AF-4687-B970-99E11EB2AF45}"/>
          </ac:picMkLst>
        </pc:picChg>
        <pc:picChg chg="mod">
          <ac:chgData name="Roger Halbheer" userId="a256a7e3-d8e1-4cbe-a365-586ae11378d1" providerId="ADAL" clId="{FC5DC06E-B9A1-4220-93B5-A1BD01C4D7F0}" dt="2022-02-17T10:39:43.007" v="11"/>
          <ac:picMkLst>
            <pc:docMk/>
            <pc:sldMk cId="72803878" sldId="2076138263"/>
            <ac:picMk id="792" creationId="{8D20A69A-463B-4450-8EA4-C35601E015C2}"/>
          </ac:picMkLst>
        </pc:picChg>
        <pc:picChg chg="mod">
          <ac:chgData name="Roger Halbheer" userId="a256a7e3-d8e1-4cbe-a365-586ae11378d1" providerId="ADAL" clId="{FC5DC06E-B9A1-4220-93B5-A1BD01C4D7F0}" dt="2022-02-17T10:39:43.007" v="11"/>
          <ac:picMkLst>
            <pc:docMk/>
            <pc:sldMk cId="72803878" sldId="2076138263"/>
            <ac:picMk id="794" creationId="{881992B0-9578-404C-BBE5-762C3D3480BC}"/>
          </ac:picMkLst>
        </pc:picChg>
        <pc:picChg chg="mod">
          <ac:chgData name="Roger Halbheer" userId="a256a7e3-d8e1-4cbe-a365-586ae11378d1" providerId="ADAL" clId="{FC5DC06E-B9A1-4220-93B5-A1BD01C4D7F0}" dt="2022-02-17T10:39:43.007" v="11"/>
          <ac:picMkLst>
            <pc:docMk/>
            <pc:sldMk cId="72803878" sldId="2076138263"/>
            <ac:picMk id="796" creationId="{C71DB248-955F-4C4E-9571-681B54B40312}"/>
          </ac:picMkLst>
        </pc:picChg>
        <pc:picChg chg="mod">
          <ac:chgData name="Roger Halbheer" userId="a256a7e3-d8e1-4cbe-a365-586ae11378d1" providerId="ADAL" clId="{FC5DC06E-B9A1-4220-93B5-A1BD01C4D7F0}" dt="2022-02-17T10:39:43.007" v="11"/>
          <ac:picMkLst>
            <pc:docMk/>
            <pc:sldMk cId="72803878" sldId="2076138263"/>
            <ac:picMk id="798" creationId="{723820F2-D023-4DA5-AAE1-D79FE0DCF403}"/>
          </ac:picMkLst>
        </pc:picChg>
        <pc:picChg chg="mod">
          <ac:chgData name="Roger Halbheer" userId="a256a7e3-d8e1-4cbe-a365-586ae11378d1" providerId="ADAL" clId="{FC5DC06E-B9A1-4220-93B5-A1BD01C4D7F0}" dt="2022-02-17T10:39:43.007" v="11"/>
          <ac:picMkLst>
            <pc:docMk/>
            <pc:sldMk cId="72803878" sldId="2076138263"/>
            <ac:picMk id="800" creationId="{DEC0AE1F-593C-46E0-A33B-24BBAD15EDFC}"/>
          </ac:picMkLst>
        </pc:picChg>
        <pc:picChg chg="mod">
          <ac:chgData name="Roger Halbheer" userId="a256a7e3-d8e1-4cbe-a365-586ae11378d1" providerId="ADAL" clId="{FC5DC06E-B9A1-4220-93B5-A1BD01C4D7F0}" dt="2022-02-17T10:39:43.007" v="11"/>
          <ac:picMkLst>
            <pc:docMk/>
            <pc:sldMk cId="72803878" sldId="2076138263"/>
            <ac:picMk id="802" creationId="{5EE53A0C-9BA3-412A-AF7A-4900DBE000BB}"/>
          </ac:picMkLst>
        </pc:picChg>
        <pc:picChg chg="mod">
          <ac:chgData name="Roger Halbheer" userId="a256a7e3-d8e1-4cbe-a365-586ae11378d1" providerId="ADAL" clId="{FC5DC06E-B9A1-4220-93B5-A1BD01C4D7F0}" dt="2022-02-17T10:39:43.007" v="11"/>
          <ac:picMkLst>
            <pc:docMk/>
            <pc:sldMk cId="72803878" sldId="2076138263"/>
            <ac:picMk id="809" creationId="{98D8F8EC-D104-4815-84C8-0BDF09FE8B0C}"/>
          </ac:picMkLst>
        </pc:picChg>
        <pc:cxnChg chg="del">
          <ac:chgData name="Roger Halbheer" userId="a256a7e3-d8e1-4cbe-a365-586ae11378d1" providerId="ADAL" clId="{FC5DC06E-B9A1-4220-93B5-A1BD01C4D7F0}" dt="2022-02-17T10:39:33.003" v="9" actId="478"/>
          <ac:cxnSpMkLst>
            <pc:docMk/>
            <pc:sldMk cId="72803878" sldId="2076138263"/>
            <ac:cxnSpMk id="3" creationId="{C97FCF38-B7A9-4540-9DEB-4788B8025A23}"/>
          </ac:cxnSpMkLst>
        </pc:cxnChg>
        <pc:cxnChg chg="del">
          <ac:chgData name="Roger Halbheer" userId="a256a7e3-d8e1-4cbe-a365-586ae11378d1" providerId="ADAL" clId="{FC5DC06E-B9A1-4220-93B5-A1BD01C4D7F0}" dt="2022-02-17T10:39:33.003" v="9" actId="478"/>
          <ac:cxnSpMkLst>
            <pc:docMk/>
            <pc:sldMk cId="72803878" sldId="2076138263"/>
            <ac:cxnSpMk id="195" creationId="{B2DFD31E-3FED-4944-B4AC-42CC6A6FEFEB}"/>
          </ac:cxnSpMkLst>
        </pc:cxnChg>
        <pc:cxnChg chg="del">
          <ac:chgData name="Roger Halbheer" userId="a256a7e3-d8e1-4cbe-a365-586ae11378d1" providerId="ADAL" clId="{FC5DC06E-B9A1-4220-93B5-A1BD01C4D7F0}" dt="2022-02-17T10:39:33.003" v="9" actId="478"/>
          <ac:cxnSpMkLst>
            <pc:docMk/>
            <pc:sldMk cId="72803878" sldId="2076138263"/>
            <ac:cxnSpMk id="196" creationId="{2EDEAA1C-2B63-48D6-95D4-C5EE2137E64B}"/>
          </ac:cxnSpMkLst>
        </pc:cxnChg>
        <pc:cxnChg chg="del">
          <ac:chgData name="Roger Halbheer" userId="a256a7e3-d8e1-4cbe-a365-586ae11378d1" providerId="ADAL" clId="{FC5DC06E-B9A1-4220-93B5-A1BD01C4D7F0}" dt="2022-02-17T10:39:33.003" v="9" actId="478"/>
          <ac:cxnSpMkLst>
            <pc:docMk/>
            <pc:sldMk cId="72803878" sldId="2076138263"/>
            <ac:cxnSpMk id="197" creationId="{FB8FB705-1602-44CB-A92F-367C36305538}"/>
          </ac:cxnSpMkLst>
        </pc:cxnChg>
        <pc:cxnChg chg="del">
          <ac:chgData name="Roger Halbheer" userId="a256a7e3-d8e1-4cbe-a365-586ae11378d1" providerId="ADAL" clId="{FC5DC06E-B9A1-4220-93B5-A1BD01C4D7F0}" dt="2022-02-17T10:39:33.003" v="9" actId="478"/>
          <ac:cxnSpMkLst>
            <pc:docMk/>
            <pc:sldMk cId="72803878" sldId="2076138263"/>
            <ac:cxnSpMk id="199" creationId="{DF4AAFA4-CC59-410E-9184-A78D667F268B}"/>
          </ac:cxnSpMkLst>
        </pc:cxnChg>
        <pc:cxnChg chg="add mod">
          <ac:chgData name="Roger Halbheer" userId="a256a7e3-d8e1-4cbe-a365-586ae11378d1" providerId="ADAL" clId="{FC5DC06E-B9A1-4220-93B5-A1BD01C4D7F0}" dt="2022-02-17T10:39:43.007" v="11"/>
          <ac:cxnSpMkLst>
            <pc:docMk/>
            <pc:sldMk cId="72803878" sldId="2076138263"/>
            <ac:cxnSpMk id="400" creationId="{EAAFEC0C-A769-4100-B0A6-430B382F3ED8}"/>
          </ac:cxnSpMkLst>
        </pc:cxnChg>
        <pc:cxnChg chg="add mod">
          <ac:chgData name="Roger Halbheer" userId="a256a7e3-d8e1-4cbe-a365-586ae11378d1" providerId="ADAL" clId="{FC5DC06E-B9A1-4220-93B5-A1BD01C4D7F0}" dt="2022-02-17T10:39:43.007" v="11"/>
          <ac:cxnSpMkLst>
            <pc:docMk/>
            <pc:sldMk cId="72803878" sldId="2076138263"/>
            <ac:cxnSpMk id="407" creationId="{BD480F5B-B62E-46C4-A2C3-DCCB4CC6D61A}"/>
          </ac:cxnSpMkLst>
        </pc:cxnChg>
        <pc:cxnChg chg="add mod">
          <ac:chgData name="Roger Halbheer" userId="a256a7e3-d8e1-4cbe-a365-586ae11378d1" providerId="ADAL" clId="{FC5DC06E-B9A1-4220-93B5-A1BD01C4D7F0}" dt="2022-02-17T10:39:43.007" v="11"/>
          <ac:cxnSpMkLst>
            <pc:docMk/>
            <pc:sldMk cId="72803878" sldId="2076138263"/>
            <ac:cxnSpMk id="408" creationId="{91B9648C-CC09-4E17-B046-17EE61AD18FB}"/>
          </ac:cxnSpMkLst>
        </pc:cxnChg>
        <pc:cxnChg chg="mod">
          <ac:chgData name="Roger Halbheer" userId="a256a7e3-d8e1-4cbe-a365-586ae11378d1" providerId="ADAL" clId="{FC5DC06E-B9A1-4220-93B5-A1BD01C4D7F0}" dt="2022-02-17T10:39:43.007" v="11"/>
          <ac:cxnSpMkLst>
            <pc:docMk/>
            <pc:sldMk cId="72803878" sldId="2076138263"/>
            <ac:cxnSpMk id="485" creationId="{F05F2E62-AF47-4353-ABF3-B2B9C291B778}"/>
          </ac:cxnSpMkLst>
        </pc:cxnChg>
        <pc:cxnChg chg="mod">
          <ac:chgData name="Roger Halbheer" userId="a256a7e3-d8e1-4cbe-a365-586ae11378d1" providerId="ADAL" clId="{FC5DC06E-B9A1-4220-93B5-A1BD01C4D7F0}" dt="2022-02-17T10:39:43.007" v="11"/>
          <ac:cxnSpMkLst>
            <pc:docMk/>
            <pc:sldMk cId="72803878" sldId="2076138263"/>
            <ac:cxnSpMk id="486" creationId="{DD28679C-0F46-4ABD-B811-170706CA1383}"/>
          </ac:cxnSpMkLst>
        </pc:cxnChg>
        <pc:cxnChg chg="mod">
          <ac:chgData name="Roger Halbheer" userId="a256a7e3-d8e1-4cbe-a365-586ae11378d1" providerId="ADAL" clId="{FC5DC06E-B9A1-4220-93B5-A1BD01C4D7F0}" dt="2022-02-17T10:39:43.007" v="11"/>
          <ac:cxnSpMkLst>
            <pc:docMk/>
            <pc:sldMk cId="72803878" sldId="2076138263"/>
            <ac:cxnSpMk id="487" creationId="{5D7DD16D-5DEF-45BD-AA42-D219D9D54742}"/>
          </ac:cxnSpMkLst>
        </pc:cxnChg>
        <pc:cxnChg chg="mod">
          <ac:chgData name="Roger Halbheer" userId="a256a7e3-d8e1-4cbe-a365-586ae11378d1" providerId="ADAL" clId="{FC5DC06E-B9A1-4220-93B5-A1BD01C4D7F0}" dt="2022-02-17T10:39:43.007" v="11"/>
          <ac:cxnSpMkLst>
            <pc:docMk/>
            <pc:sldMk cId="72803878" sldId="2076138263"/>
            <ac:cxnSpMk id="492" creationId="{48DBBCD8-061E-4A85-8012-03C556ABE46A}"/>
          </ac:cxnSpMkLst>
        </pc:cxnChg>
        <pc:cxnChg chg="mod">
          <ac:chgData name="Roger Halbheer" userId="a256a7e3-d8e1-4cbe-a365-586ae11378d1" providerId="ADAL" clId="{FC5DC06E-B9A1-4220-93B5-A1BD01C4D7F0}" dt="2022-02-17T10:39:43.007" v="11"/>
          <ac:cxnSpMkLst>
            <pc:docMk/>
            <pc:sldMk cId="72803878" sldId="2076138263"/>
            <ac:cxnSpMk id="501" creationId="{99C31EBA-7284-46A8-8B4C-278634747344}"/>
          </ac:cxnSpMkLst>
        </pc:cxnChg>
        <pc:cxnChg chg="add mod">
          <ac:chgData name="Roger Halbheer" userId="a256a7e3-d8e1-4cbe-a365-586ae11378d1" providerId="ADAL" clId="{FC5DC06E-B9A1-4220-93B5-A1BD01C4D7F0}" dt="2022-02-17T10:42:32.646" v="24" actId="208"/>
          <ac:cxnSpMkLst>
            <pc:docMk/>
            <pc:sldMk cId="72803878" sldId="2076138263"/>
            <ac:cxnSpMk id="505" creationId="{FCAB4F78-37B4-4A19-A7E1-EDE6981238DB}"/>
          </ac:cxnSpMkLst>
        </pc:cxnChg>
        <pc:cxnChg chg="mod">
          <ac:chgData name="Roger Halbheer" userId="a256a7e3-d8e1-4cbe-a365-586ae11378d1" providerId="ADAL" clId="{FC5DC06E-B9A1-4220-93B5-A1BD01C4D7F0}" dt="2022-02-17T10:39:43.007" v="11"/>
          <ac:cxnSpMkLst>
            <pc:docMk/>
            <pc:sldMk cId="72803878" sldId="2076138263"/>
            <ac:cxnSpMk id="523" creationId="{01259C11-C6C1-4BE1-B623-494E21397DBB}"/>
          </ac:cxnSpMkLst>
        </pc:cxnChg>
        <pc:cxnChg chg="mod">
          <ac:chgData name="Roger Halbheer" userId="a256a7e3-d8e1-4cbe-a365-586ae11378d1" providerId="ADAL" clId="{FC5DC06E-B9A1-4220-93B5-A1BD01C4D7F0}" dt="2022-02-17T10:39:43.007" v="11"/>
          <ac:cxnSpMkLst>
            <pc:docMk/>
            <pc:sldMk cId="72803878" sldId="2076138263"/>
            <ac:cxnSpMk id="531" creationId="{8070102B-3AFC-44F7-BB62-3CCDB7CE024B}"/>
          </ac:cxnSpMkLst>
        </pc:cxnChg>
        <pc:cxnChg chg="mod">
          <ac:chgData name="Roger Halbheer" userId="a256a7e3-d8e1-4cbe-a365-586ae11378d1" providerId="ADAL" clId="{FC5DC06E-B9A1-4220-93B5-A1BD01C4D7F0}" dt="2022-02-17T10:39:43.007" v="11"/>
          <ac:cxnSpMkLst>
            <pc:docMk/>
            <pc:sldMk cId="72803878" sldId="2076138263"/>
            <ac:cxnSpMk id="554" creationId="{071E42A0-FFAA-41A8-8EE4-68B791AEAA39}"/>
          </ac:cxnSpMkLst>
        </pc:cxnChg>
        <pc:cxnChg chg="mod">
          <ac:chgData name="Roger Halbheer" userId="a256a7e3-d8e1-4cbe-a365-586ae11378d1" providerId="ADAL" clId="{FC5DC06E-B9A1-4220-93B5-A1BD01C4D7F0}" dt="2022-02-17T10:39:43.007" v="11"/>
          <ac:cxnSpMkLst>
            <pc:docMk/>
            <pc:sldMk cId="72803878" sldId="2076138263"/>
            <ac:cxnSpMk id="555" creationId="{D059F3D3-5E7D-4831-8DE9-1DCB0617ED87}"/>
          </ac:cxnSpMkLst>
        </pc:cxnChg>
        <pc:cxnChg chg="mod">
          <ac:chgData name="Roger Halbheer" userId="a256a7e3-d8e1-4cbe-a365-586ae11378d1" providerId="ADAL" clId="{FC5DC06E-B9A1-4220-93B5-A1BD01C4D7F0}" dt="2022-02-17T10:39:43.007" v="11"/>
          <ac:cxnSpMkLst>
            <pc:docMk/>
            <pc:sldMk cId="72803878" sldId="2076138263"/>
            <ac:cxnSpMk id="560" creationId="{EF9F38A3-5D84-4DA5-9DAF-8C42C9545F37}"/>
          </ac:cxnSpMkLst>
        </pc:cxnChg>
        <pc:cxnChg chg="add mod">
          <ac:chgData name="Roger Halbheer" userId="a256a7e3-d8e1-4cbe-a365-586ae11378d1" providerId="ADAL" clId="{FC5DC06E-B9A1-4220-93B5-A1BD01C4D7F0}" dt="2022-02-17T10:39:43.007" v="11"/>
          <ac:cxnSpMkLst>
            <pc:docMk/>
            <pc:sldMk cId="72803878" sldId="2076138263"/>
            <ac:cxnSpMk id="573" creationId="{06053EE2-D8EA-410D-A04E-350761C84B20}"/>
          </ac:cxnSpMkLst>
        </pc:cxnChg>
        <pc:cxnChg chg="add mod">
          <ac:chgData name="Roger Halbheer" userId="a256a7e3-d8e1-4cbe-a365-586ae11378d1" providerId="ADAL" clId="{FC5DC06E-B9A1-4220-93B5-A1BD01C4D7F0}" dt="2022-02-17T10:39:43.007" v="11"/>
          <ac:cxnSpMkLst>
            <pc:docMk/>
            <pc:sldMk cId="72803878" sldId="2076138263"/>
            <ac:cxnSpMk id="574" creationId="{49B3C111-36E5-4E2B-8445-44D203A82107}"/>
          </ac:cxnSpMkLst>
        </pc:cxnChg>
        <pc:cxnChg chg="add mod">
          <ac:chgData name="Roger Halbheer" userId="a256a7e3-d8e1-4cbe-a365-586ae11378d1" providerId="ADAL" clId="{FC5DC06E-B9A1-4220-93B5-A1BD01C4D7F0}" dt="2022-02-17T10:39:43.007" v="11"/>
          <ac:cxnSpMkLst>
            <pc:docMk/>
            <pc:sldMk cId="72803878" sldId="2076138263"/>
            <ac:cxnSpMk id="575" creationId="{96C094AC-F64C-441B-843C-E64138E69A26}"/>
          </ac:cxnSpMkLst>
        </pc:cxnChg>
        <pc:cxnChg chg="mod">
          <ac:chgData name="Roger Halbheer" userId="a256a7e3-d8e1-4cbe-a365-586ae11378d1" providerId="ADAL" clId="{FC5DC06E-B9A1-4220-93B5-A1BD01C4D7F0}" dt="2022-02-17T10:39:43.007" v="11"/>
          <ac:cxnSpMkLst>
            <pc:docMk/>
            <pc:sldMk cId="72803878" sldId="2076138263"/>
            <ac:cxnSpMk id="577" creationId="{0AFB963E-F9AA-4C0C-935B-8958305253AD}"/>
          </ac:cxnSpMkLst>
        </pc:cxnChg>
        <pc:cxnChg chg="mod">
          <ac:chgData name="Roger Halbheer" userId="a256a7e3-d8e1-4cbe-a365-586ae11378d1" providerId="ADAL" clId="{FC5DC06E-B9A1-4220-93B5-A1BD01C4D7F0}" dt="2022-02-17T10:39:43.007" v="11"/>
          <ac:cxnSpMkLst>
            <pc:docMk/>
            <pc:sldMk cId="72803878" sldId="2076138263"/>
            <ac:cxnSpMk id="586" creationId="{538BBB85-B4D9-4002-ABD2-2910A589DEA8}"/>
          </ac:cxnSpMkLst>
        </pc:cxnChg>
        <pc:cxnChg chg="mod">
          <ac:chgData name="Roger Halbheer" userId="a256a7e3-d8e1-4cbe-a365-586ae11378d1" providerId="ADAL" clId="{FC5DC06E-B9A1-4220-93B5-A1BD01C4D7F0}" dt="2022-02-17T10:39:43.007" v="11"/>
          <ac:cxnSpMkLst>
            <pc:docMk/>
            <pc:sldMk cId="72803878" sldId="2076138263"/>
            <ac:cxnSpMk id="614" creationId="{73F74EEE-7506-49A7-8422-E464A7ADD8D8}"/>
          </ac:cxnSpMkLst>
        </pc:cxnChg>
        <pc:cxnChg chg="mod">
          <ac:chgData name="Roger Halbheer" userId="a256a7e3-d8e1-4cbe-a365-586ae11378d1" providerId="ADAL" clId="{FC5DC06E-B9A1-4220-93B5-A1BD01C4D7F0}" dt="2022-02-17T10:39:43.007" v="11"/>
          <ac:cxnSpMkLst>
            <pc:docMk/>
            <pc:sldMk cId="72803878" sldId="2076138263"/>
            <ac:cxnSpMk id="615" creationId="{1A203EB5-F75E-4016-AE44-D56D9B6B3063}"/>
          </ac:cxnSpMkLst>
        </pc:cxnChg>
        <pc:cxnChg chg="mod">
          <ac:chgData name="Roger Halbheer" userId="a256a7e3-d8e1-4cbe-a365-586ae11378d1" providerId="ADAL" clId="{FC5DC06E-B9A1-4220-93B5-A1BD01C4D7F0}" dt="2022-02-17T10:39:43.007" v="11"/>
          <ac:cxnSpMkLst>
            <pc:docMk/>
            <pc:sldMk cId="72803878" sldId="2076138263"/>
            <ac:cxnSpMk id="632" creationId="{28DD2DE2-C21D-4DA6-BE6D-ADA1FA86F6C2}"/>
          </ac:cxnSpMkLst>
        </pc:cxnChg>
        <pc:cxnChg chg="mod">
          <ac:chgData name="Roger Halbheer" userId="a256a7e3-d8e1-4cbe-a365-586ae11378d1" providerId="ADAL" clId="{FC5DC06E-B9A1-4220-93B5-A1BD01C4D7F0}" dt="2022-02-17T10:39:43.007" v="11"/>
          <ac:cxnSpMkLst>
            <pc:docMk/>
            <pc:sldMk cId="72803878" sldId="2076138263"/>
            <ac:cxnSpMk id="656" creationId="{207D578A-38BE-4982-B5D6-18007B9ECAD4}"/>
          </ac:cxnSpMkLst>
        </pc:cxnChg>
        <pc:cxnChg chg="mod">
          <ac:chgData name="Roger Halbheer" userId="a256a7e3-d8e1-4cbe-a365-586ae11378d1" providerId="ADAL" clId="{FC5DC06E-B9A1-4220-93B5-A1BD01C4D7F0}" dt="2022-02-17T10:39:43.007" v="11"/>
          <ac:cxnSpMkLst>
            <pc:docMk/>
            <pc:sldMk cId="72803878" sldId="2076138263"/>
            <ac:cxnSpMk id="658" creationId="{38FBD201-2742-4271-8CC1-10751407C4D5}"/>
          </ac:cxnSpMkLst>
        </pc:cxnChg>
        <pc:cxnChg chg="mod">
          <ac:chgData name="Roger Halbheer" userId="a256a7e3-d8e1-4cbe-a365-586ae11378d1" providerId="ADAL" clId="{FC5DC06E-B9A1-4220-93B5-A1BD01C4D7F0}" dt="2022-02-17T10:39:43.007" v="11"/>
          <ac:cxnSpMkLst>
            <pc:docMk/>
            <pc:sldMk cId="72803878" sldId="2076138263"/>
            <ac:cxnSpMk id="660" creationId="{54031134-851C-4136-AD09-15AEBF83773F}"/>
          </ac:cxnSpMkLst>
        </pc:cxnChg>
        <pc:cxnChg chg="mod">
          <ac:chgData name="Roger Halbheer" userId="a256a7e3-d8e1-4cbe-a365-586ae11378d1" providerId="ADAL" clId="{FC5DC06E-B9A1-4220-93B5-A1BD01C4D7F0}" dt="2022-02-17T10:39:43.007" v="11"/>
          <ac:cxnSpMkLst>
            <pc:docMk/>
            <pc:sldMk cId="72803878" sldId="2076138263"/>
            <ac:cxnSpMk id="663" creationId="{4E229708-74E4-406B-8FAA-B15611C25BCB}"/>
          </ac:cxnSpMkLst>
        </pc:cxnChg>
        <pc:cxnChg chg="mod">
          <ac:chgData name="Roger Halbheer" userId="a256a7e3-d8e1-4cbe-a365-586ae11378d1" providerId="ADAL" clId="{FC5DC06E-B9A1-4220-93B5-A1BD01C4D7F0}" dt="2022-02-17T10:39:43.007" v="11"/>
          <ac:cxnSpMkLst>
            <pc:docMk/>
            <pc:sldMk cId="72803878" sldId="2076138263"/>
            <ac:cxnSpMk id="664" creationId="{DC7F6B59-AC94-432B-A32C-C093AC097C31}"/>
          </ac:cxnSpMkLst>
        </pc:cxnChg>
        <pc:cxnChg chg="mod">
          <ac:chgData name="Roger Halbheer" userId="a256a7e3-d8e1-4cbe-a365-586ae11378d1" providerId="ADAL" clId="{FC5DC06E-B9A1-4220-93B5-A1BD01C4D7F0}" dt="2022-02-17T10:39:43.007" v="11"/>
          <ac:cxnSpMkLst>
            <pc:docMk/>
            <pc:sldMk cId="72803878" sldId="2076138263"/>
            <ac:cxnSpMk id="689" creationId="{D952386E-A4E8-4F87-921E-1EE6652DA959}"/>
          </ac:cxnSpMkLst>
        </pc:cxnChg>
        <pc:cxnChg chg="mod">
          <ac:chgData name="Roger Halbheer" userId="a256a7e3-d8e1-4cbe-a365-586ae11378d1" providerId="ADAL" clId="{FC5DC06E-B9A1-4220-93B5-A1BD01C4D7F0}" dt="2022-02-17T10:39:43.007" v="11"/>
          <ac:cxnSpMkLst>
            <pc:docMk/>
            <pc:sldMk cId="72803878" sldId="2076138263"/>
            <ac:cxnSpMk id="701" creationId="{FB6F1C41-D507-4A4C-A93C-8FD3C245D350}"/>
          </ac:cxnSpMkLst>
        </pc:cxnChg>
        <pc:cxnChg chg="mod">
          <ac:chgData name="Roger Halbheer" userId="a256a7e3-d8e1-4cbe-a365-586ae11378d1" providerId="ADAL" clId="{FC5DC06E-B9A1-4220-93B5-A1BD01C4D7F0}" dt="2022-02-17T10:39:43.007" v="11"/>
          <ac:cxnSpMkLst>
            <pc:docMk/>
            <pc:sldMk cId="72803878" sldId="2076138263"/>
            <ac:cxnSpMk id="746" creationId="{6FF6D58B-46A5-44D1-8716-64BA36F3AD04}"/>
          </ac:cxnSpMkLst>
        </pc:cxnChg>
        <pc:cxnChg chg="mod">
          <ac:chgData name="Roger Halbheer" userId="a256a7e3-d8e1-4cbe-a365-586ae11378d1" providerId="ADAL" clId="{FC5DC06E-B9A1-4220-93B5-A1BD01C4D7F0}" dt="2022-02-17T10:39:43.007" v="11"/>
          <ac:cxnSpMkLst>
            <pc:docMk/>
            <pc:sldMk cId="72803878" sldId="2076138263"/>
            <ac:cxnSpMk id="758" creationId="{39B1446F-D9E9-45C7-A48D-0AD1A0F6C38C}"/>
          </ac:cxnSpMkLst>
        </pc:cxnChg>
        <pc:cxnChg chg="mod">
          <ac:chgData name="Roger Halbheer" userId="a256a7e3-d8e1-4cbe-a365-586ae11378d1" providerId="ADAL" clId="{FC5DC06E-B9A1-4220-93B5-A1BD01C4D7F0}" dt="2022-02-17T10:40:46.307" v="15" actId="208"/>
          <ac:cxnSpMkLst>
            <pc:docMk/>
            <pc:sldMk cId="72803878" sldId="2076138263"/>
            <ac:cxnSpMk id="775" creationId="{7EBF386F-9B9E-4BD4-9B74-B8D4D47434E1}"/>
          </ac:cxnSpMkLst>
        </pc:cxnChg>
        <pc:cxnChg chg="mod">
          <ac:chgData name="Roger Halbheer" userId="a256a7e3-d8e1-4cbe-a365-586ae11378d1" providerId="ADAL" clId="{FC5DC06E-B9A1-4220-93B5-A1BD01C4D7F0}" dt="2022-02-17T10:39:43.007" v="11"/>
          <ac:cxnSpMkLst>
            <pc:docMk/>
            <pc:sldMk cId="72803878" sldId="2076138263"/>
            <ac:cxnSpMk id="777" creationId="{41618C67-7017-4C66-9603-2DD007FA6C35}"/>
          </ac:cxnSpMkLst>
        </pc:cxnChg>
        <pc:cxnChg chg="mod">
          <ac:chgData name="Roger Halbheer" userId="a256a7e3-d8e1-4cbe-a365-586ae11378d1" providerId="ADAL" clId="{FC5DC06E-B9A1-4220-93B5-A1BD01C4D7F0}" dt="2022-02-17T10:39:43.007" v="11"/>
          <ac:cxnSpMkLst>
            <pc:docMk/>
            <pc:sldMk cId="72803878" sldId="2076138263"/>
            <ac:cxnSpMk id="778" creationId="{A99E85ED-4D51-4474-BD0A-D7311DE2D8C7}"/>
          </ac:cxnSpMkLst>
        </pc:cxnChg>
        <pc:cxnChg chg="mod">
          <ac:chgData name="Roger Halbheer" userId="a256a7e3-d8e1-4cbe-a365-586ae11378d1" providerId="ADAL" clId="{FC5DC06E-B9A1-4220-93B5-A1BD01C4D7F0}" dt="2022-02-17T10:39:43.007" v="11"/>
          <ac:cxnSpMkLst>
            <pc:docMk/>
            <pc:sldMk cId="72803878" sldId="2076138263"/>
            <ac:cxnSpMk id="783" creationId="{93CA2957-91B7-4D3F-8E3B-4A2085EE82E9}"/>
          </ac:cxnSpMkLst>
        </pc:cxnChg>
        <pc:cxnChg chg="add mod">
          <ac:chgData name="Roger Halbheer" userId="a256a7e3-d8e1-4cbe-a365-586ae11378d1" providerId="ADAL" clId="{FC5DC06E-B9A1-4220-93B5-A1BD01C4D7F0}" dt="2022-02-17T10:39:43.007" v="11"/>
          <ac:cxnSpMkLst>
            <pc:docMk/>
            <pc:sldMk cId="72803878" sldId="2076138263"/>
            <ac:cxnSpMk id="810" creationId="{3C6782EC-3E51-490F-8169-CEBC27088CF3}"/>
          </ac:cxnSpMkLst>
        </pc:cxnChg>
      </pc:sldChg>
      <pc:sldChg chg="addSp delSp modSp modAnim">
        <pc:chgData name="Roger Halbheer" userId="a256a7e3-d8e1-4cbe-a365-586ae11378d1" providerId="ADAL" clId="{FC5DC06E-B9A1-4220-93B5-A1BD01C4D7F0}" dt="2022-02-17T10:52:26.054" v="74"/>
        <pc:sldMkLst>
          <pc:docMk/>
          <pc:sldMk cId="275043813" sldId="2076138264"/>
        </pc:sldMkLst>
        <pc:spChg chg="del">
          <ac:chgData name="Roger Halbheer" userId="a256a7e3-d8e1-4cbe-a365-586ae11378d1" providerId="ADAL" clId="{FC5DC06E-B9A1-4220-93B5-A1BD01C4D7F0}" dt="2022-02-17T10:52:04.370" v="71" actId="478"/>
          <ac:spMkLst>
            <pc:docMk/>
            <pc:sldMk cId="275043813" sldId="2076138264"/>
            <ac:spMk id="3" creationId="{83EEE6E6-72DE-4645-9A0E-6186CA37D979}"/>
          </ac:spMkLst>
        </pc:spChg>
        <pc:spChg chg="del">
          <ac:chgData name="Roger Halbheer" userId="a256a7e3-d8e1-4cbe-a365-586ae11378d1" providerId="ADAL" clId="{FC5DC06E-B9A1-4220-93B5-A1BD01C4D7F0}" dt="2022-02-17T10:52:04.370" v="71" actId="478"/>
          <ac:spMkLst>
            <pc:docMk/>
            <pc:sldMk cId="275043813" sldId="2076138264"/>
            <ac:spMk id="4" creationId="{C973DA62-D1AE-4324-B5B8-28D44D4AC1CC}"/>
          </ac:spMkLst>
        </pc:spChg>
        <pc:spChg chg="del">
          <ac:chgData name="Roger Halbheer" userId="a256a7e3-d8e1-4cbe-a365-586ae11378d1" providerId="ADAL" clId="{FC5DC06E-B9A1-4220-93B5-A1BD01C4D7F0}" dt="2022-02-17T10:52:04.370" v="71" actId="478"/>
          <ac:spMkLst>
            <pc:docMk/>
            <pc:sldMk cId="275043813" sldId="2076138264"/>
            <ac:spMk id="7" creationId="{1E4AEB14-D78C-40E5-8F2A-C39EA4C8B013}"/>
          </ac:spMkLst>
        </pc:spChg>
        <pc:spChg chg="del">
          <ac:chgData name="Roger Halbheer" userId="a256a7e3-d8e1-4cbe-a365-586ae11378d1" providerId="ADAL" clId="{FC5DC06E-B9A1-4220-93B5-A1BD01C4D7F0}" dt="2022-02-17T10:52:04.370" v="71" actId="478"/>
          <ac:spMkLst>
            <pc:docMk/>
            <pc:sldMk cId="275043813" sldId="2076138264"/>
            <ac:spMk id="8" creationId="{0346FC35-A1E5-4AA8-B6E9-285FCB0B822B}"/>
          </ac:spMkLst>
        </pc:spChg>
        <pc:spChg chg="del">
          <ac:chgData name="Roger Halbheer" userId="a256a7e3-d8e1-4cbe-a365-586ae11378d1" providerId="ADAL" clId="{FC5DC06E-B9A1-4220-93B5-A1BD01C4D7F0}" dt="2022-02-17T10:52:04.370" v="71" actId="478"/>
          <ac:spMkLst>
            <pc:docMk/>
            <pc:sldMk cId="275043813" sldId="2076138264"/>
            <ac:spMk id="12" creationId="{E2C90070-0454-4178-9E23-3CBAB2AAFA69}"/>
          </ac:spMkLst>
        </pc:spChg>
        <pc:spChg chg="del">
          <ac:chgData name="Roger Halbheer" userId="a256a7e3-d8e1-4cbe-a365-586ae11378d1" providerId="ADAL" clId="{FC5DC06E-B9A1-4220-93B5-A1BD01C4D7F0}" dt="2022-02-17T10:52:04.370" v="71" actId="478"/>
          <ac:spMkLst>
            <pc:docMk/>
            <pc:sldMk cId="275043813" sldId="2076138264"/>
            <ac:spMk id="13" creationId="{84B29C01-AC16-4680-9EC4-BC33F7CB0939}"/>
          </ac:spMkLst>
        </pc:spChg>
        <pc:spChg chg="del">
          <ac:chgData name="Roger Halbheer" userId="a256a7e3-d8e1-4cbe-a365-586ae11378d1" providerId="ADAL" clId="{FC5DC06E-B9A1-4220-93B5-A1BD01C4D7F0}" dt="2022-02-17T10:52:04.370" v="71" actId="478"/>
          <ac:spMkLst>
            <pc:docMk/>
            <pc:sldMk cId="275043813" sldId="2076138264"/>
            <ac:spMk id="14" creationId="{76C55CB0-A783-4715-A1CB-A5126D43FB78}"/>
          </ac:spMkLst>
        </pc:spChg>
        <pc:spChg chg="del">
          <ac:chgData name="Roger Halbheer" userId="a256a7e3-d8e1-4cbe-a365-586ae11378d1" providerId="ADAL" clId="{FC5DC06E-B9A1-4220-93B5-A1BD01C4D7F0}" dt="2022-02-17T10:52:04.370" v="71" actId="478"/>
          <ac:spMkLst>
            <pc:docMk/>
            <pc:sldMk cId="275043813" sldId="2076138264"/>
            <ac:spMk id="21" creationId="{86D12B1C-7332-4143-9576-DE32266EA71F}"/>
          </ac:spMkLst>
        </pc:spChg>
        <pc:spChg chg="del">
          <ac:chgData name="Roger Halbheer" userId="a256a7e3-d8e1-4cbe-a365-586ae11378d1" providerId="ADAL" clId="{FC5DC06E-B9A1-4220-93B5-A1BD01C4D7F0}" dt="2022-02-17T10:52:04.370" v="71" actId="478"/>
          <ac:spMkLst>
            <pc:docMk/>
            <pc:sldMk cId="275043813" sldId="2076138264"/>
            <ac:spMk id="41" creationId="{AC8B5D24-1DEB-4A32-BD06-352341A59D70}"/>
          </ac:spMkLst>
        </pc:spChg>
        <pc:spChg chg="del">
          <ac:chgData name="Roger Halbheer" userId="a256a7e3-d8e1-4cbe-a365-586ae11378d1" providerId="ADAL" clId="{FC5DC06E-B9A1-4220-93B5-A1BD01C4D7F0}" dt="2022-02-17T10:52:04.370" v="71" actId="478"/>
          <ac:spMkLst>
            <pc:docMk/>
            <pc:sldMk cId="275043813" sldId="2076138264"/>
            <ac:spMk id="73" creationId="{5790E1F8-556E-485B-82B0-02892DC5876D}"/>
          </ac:spMkLst>
        </pc:spChg>
        <pc:spChg chg="del">
          <ac:chgData name="Roger Halbheer" userId="a256a7e3-d8e1-4cbe-a365-586ae11378d1" providerId="ADAL" clId="{FC5DC06E-B9A1-4220-93B5-A1BD01C4D7F0}" dt="2022-02-17T10:52:04.370" v="71" actId="478"/>
          <ac:spMkLst>
            <pc:docMk/>
            <pc:sldMk cId="275043813" sldId="2076138264"/>
            <ac:spMk id="74" creationId="{B3947DE7-3CFD-4257-A123-65648ADA9FE4}"/>
          </ac:spMkLst>
        </pc:spChg>
        <pc:spChg chg="del">
          <ac:chgData name="Roger Halbheer" userId="a256a7e3-d8e1-4cbe-a365-586ae11378d1" providerId="ADAL" clId="{FC5DC06E-B9A1-4220-93B5-A1BD01C4D7F0}" dt="2022-02-17T10:52:04.370" v="71" actId="478"/>
          <ac:spMkLst>
            <pc:docMk/>
            <pc:sldMk cId="275043813" sldId="2076138264"/>
            <ac:spMk id="75" creationId="{AD1FA8FD-1E1A-43B2-9BC5-85D34B99DAEF}"/>
          </ac:spMkLst>
        </pc:spChg>
        <pc:spChg chg="del">
          <ac:chgData name="Roger Halbheer" userId="a256a7e3-d8e1-4cbe-a365-586ae11378d1" providerId="ADAL" clId="{FC5DC06E-B9A1-4220-93B5-A1BD01C4D7F0}" dt="2022-02-17T10:52:04.370" v="71" actId="478"/>
          <ac:spMkLst>
            <pc:docMk/>
            <pc:sldMk cId="275043813" sldId="2076138264"/>
            <ac:spMk id="90" creationId="{05A2911B-E64A-46FA-AEB8-8A94B322BDD4}"/>
          </ac:spMkLst>
        </pc:spChg>
        <pc:spChg chg="del">
          <ac:chgData name="Roger Halbheer" userId="a256a7e3-d8e1-4cbe-a365-586ae11378d1" providerId="ADAL" clId="{FC5DC06E-B9A1-4220-93B5-A1BD01C4D7F0}" dt="2022-02-17T10:52:04.370" v="71" actId="478"/>
          <ac:spMkLst>
            <pc:docMk/>
            <pc:sldMk cId="275043813" sldId="2076138264"/>
            <ac:spMk id="91" creationId="{7325D716-FDA2-4294-8465-C6280411071F}"/>
          </ac:spMkLst>
        </pc:spChg>
        <pc:spChg chg="del">
          <ac:chgData name="Roger Halbheer" userId="a256a7e3-d8e1-4cbe-a365-586ae11378d1" providerId="ADAL" clId="{FC5DC06E-B9A1-4220-93B5-A1BD01C4D7F0}" dt="2022-02-17T10:52:04.370" v="71" actId="478"/>
          <ac:spMkLst>
            <pc:docMk/>
            <pc:sldMk cId="275043813" sldId="2076138264"/>
            <ac:spMk id="153" creationId="{116DF260-6C1B-44A9-B0CC-49E55F33949B}"/>
          </ac:spMkLst>
        </pc:spChg>
        <pc:spChg chg="del">
          <ac:chgData name="Roger Halbheer" userId="a256a7e3-d8e1-4cbe-a365-586ae11378d1" providerId="ADAL" clId="{FC5DC06E-B9A1-4220-93B5-A1BD01C4D7F0}" dt="2022-02-17T10:52:04.370" v="71" actId="478"/>
          <ac:spMkLst>
            <pc:docMk/>
            <pc:sldMk cId="275043813" sldId="2076138264"/>
            <ac:spMk id="393" creationId="{1BFB9688-96FA-4A88-BE92-51383955BD27}"/>
          </ac:spMkLst>
        </pc:spChg>
        <pc:spChg chg="add del mod">
          <ac:chgData name="Roger Halbheer" userId="a256a7e3-d8e1-4cbe-a365-586ae11378d1" providerId="ADAL" clId="{FC5DC06E-B9A1-4220-93B5-A1BD01C4D7F0}" dt="2022-02-17T10:52:25.927" v="73"/>
          <ac:spMkLst>
            <pc:docMk/>
            <pc:sldMk cId="275043813" sldId="2076138264"/>
            <ac:spMk id="399" creationId="{228DFBB0-9276-463F-BD6C-220B50D72DB7}"/>
          </ac:spMkLst>
        </pc:spChg>
        <pc:spChg chg="add del mod">
          <ac:chgData name="Roger Halbheer" userId="a256a7e3-d8e1-4cbe-a365-586ae11378d1" providerId="ADAL" clId="{FC5DC06E-B9A1-4220-93B5-A1BD01C4D7F0}" dt="2022-02-17T10:52:25.927" v="73"/>
          <ac:spMkLst>
            <pc:docMk/>
            <pc:sldMk cId="275043813" sldId="2076138264"/>
            <ac:spMk id="400" creationId="{064012A0-B951-4A8C-A2BA-5FAE89F2B4FD}"/>
          </ac:spMkLst>
        </pc:spChg>
        <pc:spChg chg="add del mod">
          <ac:chgData name="Roger Halbheer" userId="a256a7e3-d8e1-4cbe-a365-586ae11378d1" providerId="ADAL" clId="{FC5DC06E-B9A1-4220-93B5-A1BD01C4D7F0}" dt="2022-02-17T10:52:25.927" v="73"/>
          <ac:spMkLst>
            <pc:docMk/>
            <pc:sldMk cId="275043813" sldId="2076138264"/>
            <ac:spMk id="401" creationId="{FF7586E0-B486-416C-8846-EAFFFB9F7FF1}"/>
          </ac:spMkLst>
        </pc:spChg>
        <pc:spChg chg="add del mod">
          <ac:chgData name="Roger Halbheer" userId="a256a7e3-d8e1-4cbe-a365-586ae11378d1" providerId="ADAL" clId="{FC5DC06E-B9A1-4220-93B5-A1BD01C4D7F0}" dt="2022-02-17T10:52:25.927" v="73"/>
          <ac:spMkLst>
            <pc:docMk/>
            <pc:sldMk cId="275043813" sldId="2076138264"/>
            <ac:spMk id="404" creationId="{652AEFCC-189B-4FCB-8259-E20671E1C71B}"/>
          </ac:spMkLst>
        </pc:spChg>
        <pc:spChg chg="add del mod">
          <ac:chgData name="Roger Halbheer" userId="a256a7e3-d8e1-4cbe-a365-586ae11378d1" providerId="ADAL" clId="{FC5DC06E-B9A1-4220-93B5-A1BD01C4D7F0}" dt="2022-02-17T10:52:25.927" v="73"/>
          <ac:spMkLst>
            <pc:docMk/>
            <pc:sldMk cId="275043813" sldId="2076138264"/>
            <ac:spMk id="405" creationId="{FB7539E7-A7C9-4576-A2E9-344CF4624AAD}"/>
          </ac:spMkLst>
        </pc:spChg>
        <pc:spChg chg="mod">
          <ac:chgData name="Roger Halbheer" userId="a256a7e3-d8e1-4cbe-a365-586ae11378d1" providerId="ADAL" clId="{FC5DC06E-B9A1-4220-93B5-A1BD01C4D7F0}" dt="2022-02-17T10:52:20.423" v="72"/>
          <ac:spMkLst>
            <pc:docMk/>
            <pc:sldMk cId="275043813" sldId="2076138264"/>
            <ac:spMk id="407" creationId="{6E3E591C-408B-445D-9999-887A7B15F7FD}"/>
          </ac:spMkLst>
        </pc:spChg>
        <pc:spChg chg="mod">
          <ac:chgData name="Roger Halbheer" userId="a256a7e3-d8e1-4cbe-a365-586ae11378d1" providerId="ADAL" clId="{FC5DC06E-B9A1-4220-93B5-A1BD01C4D7F0}" dt="2022-02-17T10:52:20.423" v="72"/>
          <ac:spMkLst>
            <pc:docMk/>
            <pc:sldMk cId="275043813" sldId="2076138264"/>
            <ac:spMk id="408" creationId="{51125CDF-61C5-43F9-BB74-58666654BE08}"/>
          </ac:spMkLst>
        </pc:spChg>
        <pc:spChg chg="add del mod">
          <ac:chgData name="Roger Halbheer" userId="a256a7e3-d8e1-4cbe-a365-586ae11378d1" providerId="ADAL" clId="{FC5DC06E-B9A1-4220-93B5-A1BD01C4D7F0}" dt="2022-02-17T10:52:25.927" v="73"/>
          <ac:spMkLst>
            <pc:docMk/>
            <pc:sldMk cId="275043813" sldId="2076138264"/>
            <ac:spMk id="409" creationId="{D2C575BC-A0A8-4AF7-BE47-31EFDD226725}"/>
          </ac:spMkLst>
        </pc:spChg>
        <pc:spChg chg="add del mod">
          <ac:chgData name="Roger Halbheer" userId="a256a7e3-d8e1-4cbe-a365-586ae11378d1" providerId="ADAL" clId="{FC5DC06E-B9A1-4220-93B5-A1BD01C4D7F0}" dt="2022-02-17T10:52:25.927" v="73"/>
          <ac:spMkLst>
            <pc:docMk/>
            <pc:sldMk cId="275043813" sldId="2076138264"/>
            <ac:spMk id="410" creationId="{9215875F-F259-4968-ACEB-12E310B5F45D}"/>
          </ac:spMkLst>
        </pc:spChg>
        <pc:spChg chg="add del mod">
          <ac:chgData name="Roger Halbheer" userId="a256a7e3-d8e1-4cbe-a365-586ae11378d1" providerId="ADAL" clId="{FC5DC06E-B9A1-4220-93B5-A1BD01C4D7F0}" dt="2022-02-17T10:52:25.927" v="73"/>
          <ac:spMkLst>
            <pc:docMk/>
            <pc:sldMk cId="275043813" sldId="2076138264"/>
            <ac:spMk id="411" creationId="{F7089E70-8219-46AA-B97D-7F10B595E506}"/>
          </ac:spMkLst>
        </pc:spChg>
        <pc:spChg chg="mod">
          <ac:chgData name="Roger Halbheer" userId="a256a7e3-d8e1-4cbe-a365-586ae11378d1" providerId="ADAL" clId="{FC5DC06E-B9A1-4220-93B5-A1BD01C4D7F0}" dt="2022-02-17T10:52:20.423" v="72"/>
          <ac:spMkLst>
            <pc:docMk/>
            <pc:sldMk cId="275043813" sldId="2076138264"/>
            <ac:spMk id="413" creationId="{7D573C69-EDD9-44EE-9C5D-5A2DD053E92D}"/>
          </ac:spMkLst>
        </pc:spChg>
        <pc:spChg chg="mod">
          <ac:chgData name="Roger Halbheer" userId="a256a7e3-d8e1-4cbe-a365-586ae11378d1" providerId="ADAL" clId="{FC5DC06E-B9A1-4220-93B5-A1BD01C4D7F0}" dt="2022-02-17T10:52:20.423" v="72"/>
          <ac:spMkLst>
            <pc:docMk/>
            <pc:sldMk cId="275043813" sldId="2076138264"/>
            <ac:spMk id="415" creationId="{6D02707E-90CE-4ED2-8912-F015134ACC48}"/>
          </ac:spMkLst>
        </pc:spChg>
        <pc:spChg chg="mod">
          <ac:chgData name="Roger Halbheer" userId="a256a7e3-d8e1-4cbe-a365-586ae11378d1" providerId="ADAL" clId="{FC5DC06E-B9A1-4220-93B5-A1BD01C4D7F0}" dt="2022-02-17T10:52:20.423" v="72"/>
          <ac:spMkLst>
            <pc:docMk/>
            <pc:sldMk cId="275043813" sldId="2076138264"/>
            <ac:spMk id="416" creationId="{5D737D02-F70C-42A4-92C7-5463A353594B}"/>
          </ac:spMkLst>
        </pc:spChg>
        <pc:spChg chg="mod">
          <ac:chgData name="Roger Halbheer" userId="a256a7e3-d8e1-4cbe-a365-586ae11378d1" providerId="ADAL" clId="{FC5DC06E-B9A1-4220-93B5-A1BD01C4D7F0}" dt="2022-02-17T10:52:20.423" v="72"/>
          <ac:spMkLst>
            <pc:docMk/>
            <pc:sldMk cId="275043813" sldId="2076138264"/>
            <ac:spMk id="417" creationId="{95FEE917-F973-437C-A731-B2450CF72004}"/>
          </ac:spMkLst>
        </pc:spChg>
        <pc:spChg chg="add del mod">
          <ac:chgData name="Roger Halbheer" userId="a256a7e3-d8e1-4cbe-a365-586ae11378d1" providerId="ADAL" clId="{FC5DC06E-B9A1-4220-93B5-A1BD01C4D7F0}" dt="2022-02-17T10:52:25.927" v="73"/>
          <ac:spMkLst>
            <pc:docMk/>
            <pc:sldMk cId="275043813" sldId="2076138264"/>
            <ac:spMk id="418" creationId="{577083D3-5457-4349-8D53-A6381FAF762E}"/>
          </ac:spMkLst>
        </pc:spChg>
        <pc:spChg chg="mod">
          <ac:chgData name="Roger Halbheer" userId="a256a7e3-d8e1-4cbe-a365-586ae11378d1" providerId="ADAL" clId="{FC5DC06E-B9A1-4220-93B5-A1BD01C4D7F0}" dt="2022-02-17T10:52:20.423" v="72"/>
          <ac:spMkLst>
            <pc:docMk/>
            <pc:sldMk cId="275043813" sldId="2076138264"/>
            <ac:spMk id="420" creationId="{C4E82641-23E0-419A-B055-C0839BC399C0}"/>
          </ac:spMkLst>
        </pc:spChg>
        <pc:spChg chg="mod">
          <ac:chgData name="Roger Halbheer" userId="a256a7e3-d8e1-4cbe-a365-586ae11378d1" providerId="ADAL" clId="{FC5DC06E-B9A1-4220-93B5-A1BD01C4D7F0}" dt="2022-02-17T10:52:20.423" v="72"/>
          <ac:spMkLst>
            <pc:docMk/>
            <pc:sldMk cId="275043813" sldId="2076138264"/>
            <ac:spMk id="426" creationId="{65459D4D-7195-44A7-B1F3-14765364A501}"/>
          </ac:spMkLst>
        </pc:spChg>
        <pc:spChg chg="mod">
          <ac:chgData name="Roger Halbheer" userId="a256a7e3-d8e1-4cbe-a365-586ae11378d1" providerId="ADAL" clId="{FC5DC06E-B9A1-4220-93B5-A1BD01C4D7F0}" dt="2022-02-17T10:52:20.423" v="72"/>
          <ac:spMkLst>
            <pc:docMk/>
            <pc:sldMk cId="275043813" sldId="2076138264"/>
            <ac:spMk id="427" creationId="{A85CAC9F-0E8B-4E35-A47F-A213FF29EA39}"/>
          </ac:spMkLst>
        </pc:spChg>
        <pc:spChg chg="mod">
          <ac:chgData name="Roger Halbheer" userId="a256a7e3-d8e1-4cbe-a365-586ae11378d1" providerId="ADAL" clId="{FC5DC06E-B9A1-4220-93B5-A1BD01C4D7F0}" dt="2022-02-17T10:52:20.423" v="72"/>
          <ac:spMkLst>
            <pc:docMk/>
            <pc:sldMk cId="275043813" sldId="2076138264"/>
            <ac:spMk id="428" creationId="{2A730070-E81C-483E-8937-45A22DBE399F}"/>
          </ac:spMkLst>
        </pc:spChg>
        <pc:spChg chg="mod">
          <ac:chgData name="Roger Halbheer" userId="a256a7e3-d8e1-4cbe-a365-586ae11378d1" providerId="ADAL" clId="{FC5DC06E-B9A1-4220-93B5-A1BD01C4D7F0}" dt="2022-02-17T10:52:20.423" v="72"/>
          <ac:spMkLst>
            <pc:docMk/>
            <pc:sldMk cId="275043813" sldId="2076138264"/>
            <ac:spMk id="429" creationId="{8782181D-C58F-4A55-AAA1-D66282338F52}"/>
          </ac:spMkLst>
        </pc:spChg>
        <pc:spChg chg="mod">
          <ac:chgData name="Roger Halbheer" userId="a256a7e3-d8e1-4cbe-a365-586ae11378d1" providerId="ADAL" clId="{FC5DC06E-B9A1-4220-93B5-A1BD01C4D7F0}" dt="2022-02-17T10:52:20.423" v="72"/>
          <ac:spMkLst>
            <pc:docMk/>
            <pc:sldMk cId="275043813" sldId="2076138264"/>
            <ac:spMk id="430" creationId="{22467C10-CA6F-4DFB-ABAC-B174E8C3AD4E}"/>
          </ac:spMkLst>
        </pc:spChg>
        <pc:spChg chg="mod">
          <ac:chgData name="Roger Halbheer" userId="a256a7e3-d8e1-4cbe-a365-586ae11378d1" providerId="ADAL" clId="{FC5DC06E-B9A1-4220-93B5-A1BD01C4D7F0}" dt="2022-02-17T10:52:20.423" v="72"/>
          <ac:spMkLst>
            <pc:docMk/>
            <pc:sldMk cId="275043813" sldId="2076138264"/>
            <ac:spMk id="431" creationId="{57C5A8AA-BE1B-448E-AEEF-2EE245896880}"/>
          </ac:spMkLst>
        </pc:spChg>
        <pc:spChg chg="mod">
          <ac:chgData name="Roger Halbheer" userId="a256a7e3-d8e1-4cbe-a365-586ae11378d1" providerId="ADAL" clId="{FC5DC06E-B9A1-4220-93B5-A1BD01C4D7F0}" dt="2022-02-17T10:52:20.423" v="72"/>
          <ac:spMkLst>
            <pc:docMk/>
            <pc:sldMk cId="275043813" sldId="2076138264"/>
            <ac:spMk id="432" creationId="{18018E33-66D9-415B-810B-281A4DEB6431}"/>
          </ac:spMkLst>
        </pc:spChg>
        <pc:spChg chg="mod">
          <ac:chgData name="Roger Halbheer" userId="a256a7e3-d8e1-4cbe-a365-586ae11378d1" providerId="ADAL" clId="{FC5DC06E-B9A1-4220-93B5-A1BD01C4D7F0}" dt="2022-02-17T10:52:20.423" v="72"/>
          <ac:spMkLst>
            <pc:docMk/>
            <pc:sldMk cId="275043813" sldId="2076138264"/>
            <ac:spMk id="433" creationId="{D777010D-A325-46CB-8860-E3D4325FF9A2}"/>
          </ac:spMkLst>
        </pc:spChg>
        <pc:spChg chg="mod">
          <ac:chgData name="Roger Halbheer" userId="a256a7e3-d8e1-4cbe-a365-586ae11378d1" providerId="ADAL" clId="{FC5DC06E-B9A1-4220-93B5-A1BD01C4D7F0}" dt="2022-02-17T10:52:20.423" v="72"/>
          <ac:spMkLst>
            <pc:docMk/>
            <pc:sldMk cId="275043813" sldId="2076138264"/>
            <ac:spMk id="434" creationId="{FBE28658-002A-4750-A1BA-A8FA1CC3ACA5}"/>
          </ac:spMkLst>
        </pc:spChg>
        <pc:spChg chg="mod">
          <ac:chgData name="Roger Halbheer" userId="a256a7e3-d8e1-4cbe-a365-586ae11378d1" providerId="ADAL" clId="{FC5DC06E-B9A1-4220-93B5-A1BD01C4D7F0}" dt="2022-02-17T10:52:20.423" v="72"/>
          <ac:spMkLst>
            <pc:docMk/>
            <pc:sldMk cId="275043813" sldId="2076138264"/>
            <ac:spMk id="436" creationId="{FF415958-63DB-4794-B4AF-BF6B2E9C31EE}"/>
          </ac:spMkLst>
        </pc:spChg>
        <pc:spChg chg="mod">
          <ac:chgData name="Roger Halbheer" userId="a256a7e3-d8e1-4cbe-a365-586ae11378d1" providerId="ADAL" clId="{FC5DC06E-B9A1-4220-93B5-A1BD01C4D7F0}" dt="2022-02-17T10:52:20.423" v="72"/>
          <ac:spMkLst>
            <pc:docMk/>
            <pc:sldMk cId="275043813" sldId="2076138264"/>
            <ac:spMk id="437" creationId="{7FC36F9E-A665-4091-8AF1-E4367E0EBDEF}"/>
          </ac:spMkLst>
        </pc:spChg>
        <pc:spChg chg="add del mod">
          <ac:chgData name="Roger Halbheer" userId="a256a7e3-d8e1-4cbe-a365-586ae11378d1" providerId="ADAL" clId="{FC5DC06E-B9A1-4220-93B5-A1BD01C4D7F0}" dt="2022-02-17T10:52:25.927" v="73"/>
          <ac:spMkLst>
            <pc:docMk/>
            <pc:sldMk cId="275043813" sldId="2076138264"/>
            <ac:spMk id="438" creationId="{F08878CB-1D2B-4305-8254-B10C82CECE82}"/>
          </ac:spMkLst>
        </pc:spChg>
        <pc:spChg chg="mod">
          <ac:chgData name="Roger Halbheer" userId="a256a7e3-d8e1-4cbe-a365-586ae11378d1" providerId="ADAL" clId="{FC5DC06E-B9A1-4220-93B5-A1BD01C4D7F0}" dt="2022-02-17T10:52:20.423" v="72"/>
          <ac:spMkLst>
            <pc:docMk/>
            <pc:sldMk cId="275043813" sldId="2076138264"/>
            <ac:spMk id="440" creationId="{D97A9F86-FF4A-4F03-9503-6E1AE27B4B86}"/>
          </ac:spMkLst>
        </pc:spChg>
        <pc:spChg chg="mod">
          <ac:chgData name="Roger Halbheer" userId="a256a7e3-d8e1-4cbe-a365-586ae11378d1" providerId="ADAL" clId="{FC5DC06E-B9A1-4220-93B5-A1BD01C4D7F0}" dt="2022-02-17T10:52:20.423" v="72"/>
          <ac:spMkLst>
            <pc:docMk/>
            <pc:sldMk cId="275043813" sldId="2076138264"/>
            <ac:spMk id="441" creationId="{7B4AB215-61F1-43B8-93F4-3E5C294F5FAA}"/>
          </ac:spMkLst>
        </pc:spChg>
        <pc:spChg chg="mod">
          <ac:chgData name="Roger Halbheer" userId="a256a7e3-d8e1-4cbe-a365-586ae11378d1" providerId="ADAL" clId="{FC5DC06E-B9A1-4220-93B5-A1BD01C4D7F0}" dt="2022-02-17T10:52:20.423" v="72"/>
          <ac:spMkLst>
            <pc:docMk/>
            <pc:sldMk cId="275043813" sldId="2076138264"/>
            <ac:spMk id="442" creationId="{F245AFEB-D0B1-43E9-8F07-F914930DCD73}"/>
          </ac:spMkLst>
        </pc:spChg>
        <pc:spChg chg="mod">
          <ac:chgData name="Roger Halbheer" userId="a256a7e3-d8e1-4cbe-a365-586ae11378d1" providerId="ADAL" clId="{FC5DC06E-B9A1-4220-93B5-A1BD01C4D7F0}" dt="2022-02-17T10:52:20.423" v="72"/>
          <ac:spMkLst>
            <pc:docMk/>
            <pc:sldMk cId="275043813" sldId="2076138264"/>
            <ac:spMk id="443" creationId="{24A23ED7-EDFB-4355-80D4-FB4C2E091FAF}"/>
          </ac:spMkLst>
        </pc:spChg>
        <pc:spChg chg="mod">
          <ac:chgData name="Roger Halbheer" userId="a256a7e3-d8e1-4cbe-a365-586ae11378d1" providerId="ADAL" clId="{FC5DC06E-B9A1-4220-93B5-A1BD01C4D7F0}" dt="2022-02-17T10:52:20.423" v="72"/>
          <ac:spMkLst>
            <pc:docMk/>
            <pc:sldMk cId="275043813" sldId="2076138264"/>
            <ac:spMk id="444" creationId="{A66CB581-099A-4563-A134-A0FE7D5ECCC0}"/>
          </ac:spMkLst>
        </pc:spChg>
        <pc:spChg chg="mod">
          <ac:chgData name="Roger Halbheer" userId="a256a7e3-d8e1-4cbe-a365-586ae11378d1" providerId="ADAL" clId="{FC5DC06E-B9A1-4220-93B5-A1BD01C4D7F0}" dt="2022-02-17T10:52:20.423" v="72"/>
          <ac:spMkLst>
            <pc:docMk/>
            <pc:sldMk cId="275043813" sldId="2076138264"/>
            <ac:spMk id="445" creationId="{39DFB65B-0E54-4367-AE9C-0558B159ABF7}"/>
          </ac:spMkLst>
        </pc:spChg>
        <pc:spChg chg="mod">
          <ac:chgData name="Roger Halbheer" userId="a256a7e3-d8e1-4cbe-a365-586ae11378d1" providerId="ADAL" clId="{FC5DC06E-B9A1-4220-93B5-A1BD01C4D7F0}" dt="2022-02-17T10:52:20.423" v="72"/>
          <ac:spMkLst>
            <pc:docMk/>
            <pc:sldMk cId="275043813" sldId="2076138264"/>
            <ac:spMk id="446" creationId="{6202B77A-6E3A-413D-AA71-8522CE783178}"/>
          </ac:spMkLst>
        </pc:spChg>
        <pc:spChg chg="mod">
          <ac:chgData name="Roger Halbheer" userId="a256a7e3-d8e1-4cbe-a365-586ae11378d1" providerId="ADAL" clId="{FC5DC06E-B9A1-4220-93B5-A1BD01C4D7F0}" dt="2022-02-17T10:52:20.423" v="72"/>
          <ac:spMkLst>
            <pc:docMk/>
            <pc:sldMk cId="275043813" sldId="2076138264"/>
            <ac:spMk id="447" creationId="{2187621D-60B8-4CEB-B35A-EF9190E01A94}"/>
          </ac:spMkLst>
        </pc:spChg>
        <pc:spChg chg="mod">
          <ac:chgData name="Roger Halbheer" userId="a256a7e3-d8e1-4cbe-a365-586ae11378d1" providerId="ADAL" clId="{FC5DC06E-B9A1-4220-93B5-A1BD01C4D7F0}" dt="2022-02-17T10:52:20.423" v="72"/>
          <ac:spMkLst>
            <pc:docMk/>
            <pc:sldMk cId="275043813" sldId="2076138264"/>
            <ac:spMk id="450" creationId="{27826446-0E8F-4CF9-AD42-DDEB354FC79E}"/>
          </ac:spMkLst>
        </pc:spChg>
        <pc:spChg chg="mod">
          <ac:chgData name="Roger Halbheer" userId="a256a7e3-d8e1-4cbe-a365-586ae11378d1" providerId="ADAL" clId="{FC5DC06E-B9A1-4220-93B5-A1BD01C4D7F0}" dt="2022-02-17T10:52:20.423" v="72"/>
          <ac:spMkLst>
            <pc:docMk/>
            <pc:sldMk cId="275043813" sldId="2076138264"/>
            <ac:spMk id="451" creationId="{56E3E624-8710-4686-A287-6FE549F3024F}"/>
          </ac:spMkLst>
        </pc:spChg>
        <pc:spChg chg="mod">
          <ac:chgData name="Roger Halbheer" userId="a256a7e3-d8e1-4cbe-a365-586ae11378d1" providerId="ADAL" clId="{FC5DC06E-B9A1-4220-93B5-A1BD01C4D7F0}" dt="2022-02-17T10:52:20.423" v="72"/>
          <ac:spMkLst>
            <pc:docMk/>
            <pc:sldMk cId="275043813" sldId="2076138264"/>
            <ac:spMk id="454" creationId="{12B063DE-9E4A-4E71-8440-2434484FEF23}"/>
          </ac:spMkLst>
        </pc:spChg>
        <pc:spChg chg="mod">
          <ac:chgData name="Roger Halbheer" userId="a256a7e3-d8e1-4cbe-a365-586ae11378d1" providerId="ADAL" clId="{FC5DC06E-B9A1-4220-93B5-A1BD01C4D7F0}" dt="2022-02-17T10:52:20.423" v="72"/>
          <ac:spMkLst>
            <pc:docMk/>
            <pc:sldMk cId="275043813" sldId="2076138264"/>
            <ac:spMk id="460" creationId="{70D83393-A34F-4398-87EA-174177D8F7EF}"/>
          </ac:spMkLst>
        </pc:spChg>
        <pc:spChg chg="mod">
          <ac:chgData name="Roger Halbheer" userId="a256a7e3-d8e1-4cbe-a365-586ae11378d1" providerId="ADAL" clId="{FC5DC06E-B9A1-4220-93B5-A1BD01C4D7F0}" dt="2022-02-17T10:52:20.423" v="72"/>
          <ac:spMkLst>
            <pc:docMk/>
            <pc:sldMk cId="275043813" sldId="2076138264"/>
            <ac:spMk id="462" creationId="{F100A433-DC8D-431A-A0AF-CB980BC2B180}"/>
          </ac:spMkLst>
        </pc:spChg>
        <pc:spChg chg="mod">
          <ac:chgData name="Roger Halbheer" userId="a256a7e3-d8e1-4cbe-a365-586ae11378d1" providerId="ADAL" clId="{FC5DC06E-B9A1-4220-93B5-A1BD01C4D7F0}" dt="2022-02-17T10:52:20.423" v="72"/>
          <ac:spMkLst>
            <pc:docMk/>
            <pc:sldMk cId="275043813" sldId="2076138264"/>
            <ac:spMk id="464" creationId="{6ED154D3-B670-4CCA-B121-65C6F008699F}"/>
          </ac:spMkLst>
        </pc:spChg>
        <pc:spChg chg="mod">
          <ac:chgData name="Roger Halbheer" userId="a256a7e3-d8e1-4cbe-a365-586ae11378d1" providerId="ADAL" clId="{FC5DC06E-B9A1-4220-93B5-A1BD01C4D7F0}" dt="2022-02-17T10:52:20.423" v="72"/>
          <ac:spMkLst>
            <pc:docMk/>
            <pc:sldMk cId="275043813" sldId="2076138264"/>
            <ac:spMk id="466" creationId="{6BC80535-D8E1-464D-9F2A-BB4F075EBABE}"/>
          </ac:spMkLst>
        </pc:spChg>
        <pc:spChg chg="mod">
          <ac:chgData name="Roger Halbheer" userId="a256a7e3-d8e1-4cbe-a365-586ae11378d1" providerId="ADAL" clId="{FC5DC06E-B9A1-4220-93B5-A1BD01C4D7F0}" dt="2022-02-17T10:52:20.423" v="72"/>
          <ac:spMkLst>
            <pc:docMk/>
            <pc:sldMk cId="275043813" sldId="2076138264"/>
            <ac:spMk id="467" creationId="{F06FD1ED-DA46-4FB3-B8C3-855A72721F7F}"/>
          </ac:spMkLst>
        </pc:spChg>
        <pc:spChg chg="mod">
          <ac:chgData name="Roger Halbheer" userId="a256a7e3-d8e1-4cbe-a365-586ae11378d1" providerId="ADAL" clId="{FC5DC06E-B9A1-4220-93B5-A1BD01C4D7F0}" dt="2022-02-17T10:52:20.423" v="72"/>
          <ac:spMkLst>
            <pc:docMk/>
            <pc:sldMk cId="275043813" sldId="2076138264"/>
            <ac:spMk id="468" creationId="{10011E40-F6A2-4BF9-A69F-9B0E4F77B222}"/>
          </ac:spMkLst>
        </pc:spChg>
        <pc:spChg chg="mod">
          <ac:chgData name="Roger Halbheer" userId="a256a7e3-d8e1-4cbe-a365-586ae11378d1" providerId="ADAL" clId="{FC5DC06E-B9A1-4220-93B5-A1BD01C4D7F0}" dt="2022-02-17T10:52:20.423" v="72"/>
          <ac:spMkLst>
            <pc:docMk/>
            <pc:sldMk cId="275043813" sldId="2076138264"/>
            <ac:spMk id="469" creationId="{129A3A5F-B67F-4B57-953C-E6E04917190E}"/>
          </ac:spMkLst>
        </pc:spChg>
        <pc:spChg chg="add del mod">
          <ac:chgData name="Roger Halbheer" userId="a256a7e3-d8e1-4cbe-a365-586ae11378d1" providerId="ADAL" clId="{FC5DC06E-B9A1-4220-93B5-A1BD01C4D7F0}" dt="2022-02-17T10:52:25.927" v="73"/>
          <ac:spMkLst>
            <pc:docMk/>
            <pc:sldMk cId="275043813" sldId="2076138264"/>
            <ac:spMk id="470" creationId="{5DD21D43-0947-4E9D-99C7-EE3F2BA37F4C}"/>
          </ac:spMkLst>
        </pc:spChg>
        <pc:spChg chg="add del mod">
          <ac:chgData name="Roger Halbheer" userId="a256a7e3-d8e1-4cbe-a365-586ae11378d1" providerId="ADAL" clId="{FC5DC06E-B9A1-4220-93B5-A1BD01C4D7F0}" dt="2022-02-17T10:52:25.927" v="73"/>
          <ac:spMkLst>
            <pc:docMk/>
            <pc:sldMk cId="275043813" sldId="2076138264"/>
            <ac:spMk id="471" creationId="{317C5AF4-C640-4C31-B3F2-7DF809F6F6A3}"/>
          </ac:spMkLst>
        </pc:spChg>
        <pc:spChg chg="add del mod">
          <ac:chgData name="Roger Halbheer" userId="a256a7e3-d8e1-4cbe-a365-586ae11378d1" providerId="ADAL" clId="{FC5DC06E-B9A1-4220-93B5-A1BD01C4D7F0}" dt="2022-02-17T10:52:25.927" v="73"/>
          <ac:spMkLst>
            <pc:docMk/>
            <pc:sldMk cId="275043813" sldId="2076138264"/>
            <ac:spMk id="472" creationId="{D29B7027-6F2D-4799-B3FB-4DA0187A747C}"/>
          </ac:spMkLst>
        </pc:spChg>
        <pc:spChg chg="mod">
          <ac:chgData name="Roger Halbheer" userId="a256a7e3-d8e1-4cbe-a365-586ae11378d1" providerId="ADAL" clId="{FC5DC06E-B9A1-4220-93B5-A1BD01C4D7F0}" dt="2022-02-17T10:52:20.423" v="72"/>
          <ac:spMkLst>
            <pc:docMk/>
            <pc:sldMk cId="275043813" sldId="2076138264"/>
            <ac:spMk id="475" creationId="{F777B36C-6453-4144-BB06-055F8484BFF0}"/>
          </ac:spMkLst>
        </pc:spChg>
        <pc:spChg chg="mod">
          <ac:chgData name="Roger Halbheer" userId="a256a7e3-d8e1-4cbe-a365-586ae11378d1" providerId="ADAL" clId="{FC5DC06E-B9A1-4220-93B5-A1BD01C4D7F0}" dt="2022-02-17T10:52:20.423" v="72"/>
          <ac:spMkLst>
            <pc:docMk/>
            <pc:sldMk cId="275043813" sldId="2076138264"/>
            <ac:spMk id="476" creationId="{A553537A-B0B9-4B91-88C7-002110442875}"/>
          </ac:spMkLst>
        </pc:spChg>
        <pc:spChg chg="mod">
          <ac:chgData name="Roger Halbheer" userId="a256a7e3-d8e1-4cbe-a365-586ae11378d1" providerId="ADAL" clId="{FC5DC06E-B9A1-4220-93B5-A1BD01C4D7F0}" dt="2022-02-17T10:52:20.423" v="72"/>
          <ac:spMkLst>
            <pc:docMk/>
            <pc:sldMk cId="275043813" sldId="2076138264"/>
            <ac:spMk id="478" creationId="{B8E07420-9731-488F-ADAF-7F0EA9A28D4F}"/>
          </ac:spMkLst>
        </pc:spChg>
        <pc:spChg chg="mod">
          <ac:chgData name="Roger Halbheer" userId="a256a7e3-d8e1-4cbe-a365-586ae11378d1" providerId="ADAL" clId="{FC5DC06E-B9A1-4220-93B5-A1BD01C4D7F0}" dt="2022-02-17T10:52:20.423" v="72"/>
          <ac:spMkLst>
            <pc:docMk/>
            <pc:sldMk cId="275043813" sldId="2076138264"/>
            <ac:spMk id="479" creationId="{0C6FAEB7-04C7-4778-AE7E-8213DB841852}"/>
          </ac:spMkLst>
        </pc:spChg>
        <pc:spChg chg="mod">
          <ac:chgData name="Roger Halbheer" userId="a256a7e3-d8e1-4cbe-a365-586ae11378d1" providerId="ADAL" clId="{FC5DC06E-B9A1-4220-93B5-A1BD01C4D7F0}" dt="2022-02-17T10:52:20.423" v="72"/>
          <ac:spMkLst>
            <pc:docMk/>
            <pc:sldMk cId="275043813" sldId="2076138264"/>
            <ac:spMk id="480" creationId="{90E182FE-8403-4D83-A4C9-552B4CF9D7AB}"/>
          </ac:spMkLst>
        </pc:spChg>
        <pc:spChg chg="mod">
          <ac:chgData name="Roger Halbheer" userId="a256a7e3-d8e1-4cbe-a365-586ae11378d1" providerId="ADAL" clId="{FC5DC06E-B9A1-4220-93B5-A1BD01C4D7F0}" dt="2022-02-17T10:52:20.423" v="72"/>
          <ac:spMkLst>
            <pc:docMk/>
            <pc:sldMk cId="275043813" sldId="2076138264"/>
            <ac:spMk id="481" creationId="{2597D795-C9E0-475B-95D4-BDE0AA139956}"/>
          </ac:spMkLst>
        </pc:spChg>
        <pc:spChg chg="mod">
          <ac:chgData name="Roger Halbheer" userId="a256a7e3-d8e1-4cbe-a365-586ae11378d1" providerId="ADAL" clId="{FC5DC06E-B9A1-4220-93B5-A1BD01C4D7F0}" dt="2022-02-17T10:52:20.423" v="72"/>
          <ac:spMkLst>
            <pc:docMk/>
            <pc:sldMk cId="275043813" sldId="2076138264"/>
            <ac:spMk id="482" creationId="{750C5365-1FB3-47A2-B3D8-5E203D574E9F}"/>
          </ac:spMkLst>
        </pc:spChg>
        <pc:spChg chg="mod">
          <ac:chgData name="Roger Halbheer" userId="a256a7e3-d8e1-4cbe-a365-586ae11378d1" providerId="ADAL" clId="{FC5DC06E-B9A1-4220-93B5-A1BD01C4D7F0}" dt="2022-02-17T10:52:20.423" v="72"/>
          <ac:spMkLst>
            <pc:docMk/>
            <pc:sldMk cId="275043813" sldId="2076138264"/>
            <ac:spMk id="483" creationId="{AED7C793-E793-4F3C-BF9E-8FE0F6358E9D}"/>
          </ac:spMkLst>
        </pc:spChg>
        <pc:spChg chg="mod">
          <ac:chgData name="Roger Halbheer" userId="a256a7e3-d8e1-4cbe-a365-586ae11378d1" providerId="ADAL" clId="{FC5DC06E-B9A1-4220-93B5-A1BD01C4D7F0}" dt="2022-02-17T10:52:20.423" v="72"/>
          <ac:spMkLst>
            <pc:docMk/>
            <pc:sldMk cId="275043813" sldId="2076138264"/>
            <ac:spMk id="484" creationId="{A8C84DFC-B1E5-4309-9F76-43F4BC5503BE}"/>
          </ac:spMkLst>
        </pc:spChg>
        <pc:spChg chg="mod">
          <ac:chgData name="Roger Halbheer" userId="a256a7e3-d8e1-4cbe-a365-586ae11378d1" providerId="ADAL" clId="{FC5DC06E-B9A1-4220-93B5-A1BD01C4D7F0}" dt="2022-02-17T10:52:20.423" v="72"/>
          <ac:spMkLst>
            <pc:docMk/>
            <pc:sldMk cId="275043813" sldId="2076138264"/>
            <ac:spMk id="485" creationId="{DFF96A2A-607F-4124-886D-9FB497A3FA34}"/>
          </ac:spMkLst>
        </pc:spChg>
        <pc:spChg chg="mod">
          <ac:chgData name="Roger Halbheer" userId="a256a7e3-d8e1-4cbe-a365-586ae11378d1" providerId="ADAL" clId="{FC5DC06E-B9A1-4220-93B5-A1BD01C4D7F0}" dt="2022-02-17T10:52:20.423" v="72"/>
          <ac:spMkLst>
            <pc:docMk/>
            <pc:sldMk cId="275043813" sldId="2076138264"/>
            <ac:spMk id="486" creationId="{45D435B0-A318-4ABC-8DA6-226807D6A3F8}"/>
          </ac:spMkLst>
        </pc:spChg>
        <pc:spChg chg="add del mod">
          <ac:chgData name="Roger Halbheer" userId="a256a7e3-d8e1-4cbe-a365-586ae11378d1" providerId="ADAL" clId="{FC5DC06E-B9A1-4220-93B5-A1BD01C4D7F0}" dt="2022-02-17T10:52:25.927" v="73"/>
          <ac:spMkLst>
            <pc:docMk/>
            <pc:sldMk cId="275043813" sldId="2076138264"/>
            <ac:spMk id="487" creationId="{BC1C9BB8-1A43-470E-86D0-D30B5B8B6130}"/>
          </ac:spMkLst>
        </pc:spChg>
        <pc:spChg chg="add del mod">
          <ac:chgData name="Roger Halbheer" userId="a256a7e3-d8e1-4cbe-a365-586ae11378d1" providerId="ADAL" clId="{FC5DC06E-B9A1-4220-93B5-A1BD01C4D7F0}" dt="2022-02-17T10:52:25.927" v="73"/>
          <ac:spMkLst>
            <pc:docMk/>
            <pc:sldMk cId="275043813" sldId="2076138264"/>
            <ac:spMk id="488" creationId="{AFC8EC13-8114-4BBA-9C75-B76D739738A8}"/>
          </ac:spMkLst>
        </pc:spChg>
        <pc:spChg chg="mod">
          <ac:chgData name="Roger Halbheer" userId="a256a7e3-d8e1-4cbe-a365-586ae11378d1" providerId="ADAL" clId="{FC5DC06E-B9A1-4220-93B5-A1BD01C4D7F0}" dt="2022-02-17T10:52:20.423" v="72"/>
          <ac:spMkLst>
            <pc:docMk/>
            <pc:sldMk cId="275043813" sldId="2076138264"/>
            <ac:spMk id="492" creationId="{91B4B1EB-88A1-455B-AB4A-A6A31A2244BE}"/>
          </ac:spMkLst>
        </pc:spChg>
        <pc:spChg chg="mod">
          <ac:chgData name="Roger Halbheer" userId="a256a7e3-d8e1-4cbe-a365-586ae11378d1" providerId="ADAL" clId="{FC5DC06E-B9A1-4220-93B5-A1BD01C4D7F0}" dt="2022-02-17T10:52:20.423" v="72"/>
          <ac:spMkLst>
            <pc:docMk/>
            <pc:sldMk cId="275043813" sldId="2076138264"/>
            <ac:spMk id="493" creationId="{7E90AD59-BE30-468B-99EE-EC8AA73C1F7B}"/>
          </ac:spMkLst>
        </pc:spChg>
        <pc:spChg chg="mod">
          <ac:chgData name="Roger Halbheer" userId="a256a7e3-d8e1-4cbe-a365-586ae11378d1" providerId="ADAL" clId="{FC5DC06E-B9A1-4220-93B5-A1BD01C4D7F0}" dt="2022-02-17T10:52:20.423" v="72"/>
          <ac:spMkLst>
            <pc:docMk/>
            <pc:sldMk cId="275043813" sldId="2076138264"/>
            <ac:spMk id="494" creationId="{A536ACF8-5A60-4D4A-9D1B-86F4F2F8F0F6}"/>
          </ac:spMkLst>
        </pc:spChg>
        <pc:spChg chg="mod">
          <ac:chgData name="Roger Halbheer" userId="a256a7e3-d8e1-4cbe-a365-586ae11378d1" providerId="ADAL" clId="{FC5DC06E-B9A1-4220-93B5-A1BD01C4D7F0}" dt="2022-02-17T10:52:20.423" v="72"/>
          <ac:spMkLst>
            <pc:docMk/>
            <pc:sldMk cId="275043813" sldId="2076138264"/>
            <ac:spMk id="510" creationId="{518D598D-3959-46F7-B390-6DBDBB1FBCB9}"/>
          </ac:spMkLst>
        </pc:spChg>
        <pc:spChg chg="mod">
          <ac:chgData name="Roger Halbheer" userId="a256a7e3-d8e1-4cbe-a365-586ae11378d1" providerId="ADAL" clId="{FC5DC06E-B9A1-4220-93B5-A1BD01C4D7F0}" dt="2022-02-17T10:52:20.423" v="72"/>
          <ac:spMkLst>
            <pc:docMk/>
            <pc:sldMk cId="275043813" sldId="2076138264"/>
            <ac:spMk id="511" creationId="{C831A406-6D68-480B-810B-6A403B3B5CA5}"/>
          </ac:spMkLst>
        </pc:spChg>
        <pc:spChg chg="mod">
          <ac:chgData name="Roger Halbheer" userId="a256a7e3-d8e1-4cbe-a365-586ae11378d1" providerId="ADAL" clId="{FC5DC06E-B9A1-4220-93B5-A1BD01C4D7F0}" dt="2022-02-17T10:52:20.423" v="72"/>
          <ac:spMkLst>
            <pc:docMk/>
            <pc:sldMk cId="275043813" sldId="2076138264"/>
            <ac:spMk id="512" creationId="{1FF67ABE-2EF2-4EB5-AE0D-A62A2403B31E}"/>
          </ac:spMkLst>
        </pc:spChg>
        <pc:spChg chg="mod">
          <ac:chgData name="Roger Halbheer" userId="a256a7e3-d8e1-4cbe-a365-586ae11378d1" providerId="ADAL" clId="{FC5DC06E-B9A1-4220-93B5-A1BD01C4D7F0}" dt="2022-02-17T10:52:20.423" v="72"/>
          <ac:spMkLst>
            <pc:docMk/>
            <pc:sldMk cId="275043813" sldId="2076138264"/>
            <ac:spMk id="514" creationId="{70509B0E-B58A-4E5E-8CFA-113CB01CCB51}"/>
          </ac:spMkLst>
        </pc:spChg>
        <pc:spChg chg="mod">
          <ac:chgData name="Roger Halbheer" userId="a256a7e3-d8e1-4cbe-a365-586ae11378d1" providerId="ADAL" clId="{FC5DC06E-B9A1-4220-93B5-A1BD01C4D7F0}" dt="2022-02-17T10:52:20.423" v="72"/>
          <ac:spMkLst>
            <pc:docMk/>
            <pc:sldMk cId="275043813" sldId="2076138264"/>
            <ac:spMk id="521" creationId="{D3CBCB18-BA3D-4513-B353-1A2BC85F0522}"/>
          </ac:spMkLst>
        </pc:spChg>
        <pc:spChg chg="mod">
          <ac:chgData name="Roger Halbheer" userId="a256a7e3-d8e1-4cbe-a365-586ae11378d1" providerId="ADAL" clId="{FC5DC06E-B9A1-4220-93B5-A1BD01C4D7F0}" dt="2022-02-17T10:52:20.423" v="72"/>
          <ac:spMkLst>
            <pc:docMk/>
            <pc:sldMk cId="275043813" sldId="2076138264"/>
            <ac:spMk id="522" creationId="{D1A7C45B-88B5-4140-BA7C-E3BF43E73286}"/>
          </ac:spMkLst>
        </pc:spChg>
        <pc:spChg chg="mod">
          <ac:chgData name="Roger Halbheer" userId="a256a7e3-d8e1-4cbe-a365-586ae11378d1" providerId="ADAL" clId="{FC5DC06E-B9A1-4220-93B5-A1BD01C4D7F0}" dt="2022-02-17T10:52:20.423" v="72"/>
          <ac:spMkLst>
            <pc:docMk/>
            <pc:sldMk cId="275043813" sldId="2076138264"/>
            <ac:spMk id="523" creationId="{40A2D132-97FD-47D5-85BA-26CF85161D1E}"/>
          </ac:spMkLst>
        </pc:spChg>
        <pc:spChg chg="mod">
          <ac:chgData name="Roger Halbheer" userId="a256a7e3-d8e1-4cbe-a365-586ae11378d1" providerId="ADAL" clId="{FC5DC06E-B9A1-4220-93B5-A1BD01C4D7F0}" dt="2022-02-17T10:52:20.423" v="72"/>
          <ac:spMkLst>
            <pc:docMk/>
            <pc:sldMk cId="275043813" sldId="2076138264"/>
            <ac:spMk id="525" creationId="{98D0A9F4-74CE-4494-BD1D-5979F830BAA2}"/>
          </ac:spMkLst>
        </pc:spChg>
        <pc:spChg chg="mod">
          <ac:chgData name="Roger Halbheer" userId="a256a7e3-d8e1-4cbe-a365-586ae11378d1" providerId="ADAL" clId="{FC5DC06E-B9A1-4220-93B5-A1BD01C4D7F0}" dt="2022-02-17T10:52:20.423" v="72"/>
          <ac:spMkLst>
            <pc:docMk/>
            <pc:sldMk cId="275043813" sldId="2076138264"/>
            <ac:spMk id="526" creationId="{674C5843-1A2A-4F8B-8205-7F66A5DD4C50}"/>
          </ac:spMkLst>
        </pc:spChg>
        <pc:spChg chg="mod">
          <ac:chgData name="Roger Halbheer" userId="a256a7e3-d8e1-4cbe-a365-586ae11378d1" providerId="ADAL" clId="{FC5DC06E-B9A1-4220-93B5-A1BD01C4D7F0}" dt="2022-02-17T10:52:20.423" v="72"/>
          <ac:spMkLst>
            <pc:docMk/>
            <pc:sldMk cId="275043813" sldId="2076138264"/>
            <ac:spMk id="527" creationId="{15EC8C8F-CBF7-4F85-B282-882B211F5B24}"/>
          </ac:spMkLst>
        </pc:spChg>
        <pc:spChg chg="mod">
          <ac:chgData name="Roger Halbheer" userId="a256a7e3-d8e1-4cbe-a365-586ae11378d1" providerId="ADAL" clId="{FC5DC06E-B9A1-4220-93B5-A1BD01C4D7F0}" dt="2022-02-17T10:52:20.423" v="72"/>
          <ac:spMkLst>
            <pc:docMk/>
            <pc:sldMk cId="275043813" sldId="2076138264"/>
            <ac:spMk id="528" creationId="{E0153795-A89E-488E-BFA9-EEAADAE216E6}"/>
          </ac:spMkLst>
        </pc:spChg>
        <pc:spChg chg="mod">
          <ac:chgData name="Roger Halbheer" userId="a256a7e3-d8e1-4cbe-a365-586ae11378d1" providerId="ADAL" clId="{FC5DC06E-B9A1-4220-93B5-A1BD01C4D7F0}" dt="2022-02-17T10:52:20.423" v="72"/>
          <ac:spMkLst>
            <pc:docMk/>
            <pc:sldMk cId="275043813" sldId="2076138264"/>
            <ac:spMk id="529" creationId="{1AEDDBF2-207B-42D3-BC57-746C56995561}"/>
          </ac:spMkLst>
        </pc:spChg>
        <pc:spChg chg="mod">
          <ac:chgData name="Roger Halbheer" userId="a256a7e3-d8e1-4cbe-a365-586ae11378d1" providerId="ADAL" clId="{FC5DC06E-B9A1-4220-93B5-A1BD01C4D7F0}" dt="2022-02-17T10:52:20.423" v="72"/>
          <ac:spMkLst>
            <pc:docMk/>
            <pc:sldMk cId="275043813" sldId="2076138264"/>
            <ac:spMk id="530" creationId="{D27A6BB1-D8DA-493A-8509-9D61A5F72134}"/>
          </ac:spMkLst>
        </pc:spChg>
        <pc:spChg chg="mod">
          <ac:chgData name="Roger Halbheer" userId="a256a7e3-d8e1-4cbe-a365-586ae11378d1" providerId="ADAL" clId="{FC5DC06E-B9A1-4220-93B5-A1BD01C4D7F0}" dt="2022-02-17T10:52:20.423" v="72"/>
          <ac:spMkLst>
            <pc:docMk/>
            <pc:sldMk cId="275043813" sldId="2076138264"/>
            <ac:spMk id="531" creationId="{D2E20BA9-4CF2-4BFD-BC79-C60F5993A2B1}"/>
          </ac:spMkLst>
        </pc:spChg>
        <pc:spChg chg="mod">
          <ac:chgData name="Roger Halbheer" userId="a256a7e3-d8e1-4cbe-a365-586ae11378d1" providerId="ADAL" clId="{FC5DC06E-B9A1-4220-93B5-A1BD01C4D7F0}" dt="2022-02-17T10:52:20.423" v="72"/>
          <ac:spMkLst>
            <pc:docMk/>
            <pc:sldMk cId="275043813" sldId="2076138264"/>
            <ac:spMk id="533" creationId="{60651585-139C-4B39-BC4E-D823233FEC65}"/>
          </ac:spMkLst>
        </pc:spChg>
        <pc:spChg chg="mod">
          <ac:chgData name="Roger Halbheer" userId="a256a7e3-d8e1-4cbe-a365-586ae11378d1" providerId="ADAL" clId="{FC5DC06E-B9A1-4220-93B5-A1BD01C4D7F0}" dt="2022-02-17T10:52:20.423" v="72"/>
          <ac:spMkLst>
            <pc:docMk/>
            <pc:sldMk cId="275043813" sldId="2076138264"/>
            <ac:spMk id="534" creationId="{D3CCE5FA-1B8B-4FB4-92D2-ED2655A00014}"/>
          </ac:spMkLst>
        </pc:spChg>
        <pc:spChg chg="mod">
          <ac:chgData name="Roger Halbheer" userId="a256a7e3-d8e1-4cbe-a365-586ae11378d1" providerId="ADAL" clId="{FC5DC06E-B9A1-4220-93B5-A1BD01C4D7F0}" dt="2022-02-17T10:52:20.423" v="72"/>
          <ac:spMkLst>
            <pc:docMk/>
            <pc:sldMk cId="275043813" sldId="2076138264"/>
            <ac:spMk id="535" creationId="{8C05E718-04D8-4EF8-A6B9-66892F117332}"/>
          </ac:spMkLst>
        </pc:spChg>
        <pc:spChg chg="mod">
          <ac:chgData name="Roger Halbheer" userId="a256a7e3-d8e1-4cbe-a365-586ae11378d1" providerId="ADAL" clId="{FC5DC06E-B9A1-4220-93B5-A1BD01C4D7F0}" dt="2022-02-17T10:52:20.423" v="72"/>
          <ac:spMkLst>
            <pc:docMk/>
            <pc:sldMk cId="275043813" sldId="2076138264"/>
            <ac:spMk id="537" creationId="{C5E37CE3-71E7-4C47-BE44-45C44708768C}"/>
          </ac:spMkLst>
        </pc:spChg>
        <pc:spChg chg="mod">
          <ac:chgData name="Roger Halbheer" userId="a256a7e3-d8e1-4cbe-a365-586ae11378d1" providerId="ADAL" clId="{FC5DC06E-B9A1-4220-93B5-A1BD01C4D7F0}" dt="2022-02-17T10:52:20.423" v="72"/>
          <ac:spMkLst>
            <pc:docMk/>
            <pc:sldMk cId="275043813" sldId="2076138264"/>
            <ac:spMk id="538" creationId="{B8B6F780-F072-41BC-9DF2-74B12D5E30C0}"/>
          </ac:spMkLst>
        </pc:spChg>
        <pc:spChg chg="mod">
          <ac:chgData name="Roger Halbheer" userId="a256a7e3-d8e1-4cbe-a365-586ae11378d1" providerId="ADAL" clId="{FC5DC06E-B9A1-4220-93B5-A1BD01C4D7F0}" dt="2022-02-17T10:52:20.423" v="72"/>
          <ac:spMkLst>
            <pc:docMk/>
            <pc:sldMk cId="275043813" sldId="2076138264"/>
            <ac:spMk id="539" creationId="{A3D660EF-53A5-422B-B3C3-A019A82EBCC6}"/>
          </ac:spMkLst>
        </pc:spChg>
        <pc:spChg chg="mod">
          <ac:chgData name="Roger Halbheer" userId="a256a7e3-d8e1-4cbe-a365-586ae11378d1" providerId="ADAL" clId="{FC5DC06E-B9A1-4220-93B5-A1BD01C4D7F0}" dt="2022-02-17T10:52:20.423" v="72"/>
          <ac:spMkLst>
            <pc:docMk/>
            <pc:sldMk cId="275043813" sldId="2076138264"/>
            <ac:spMk id="540" creationId="{B25BAAD9-3954-4977-9F2A-20FC3D6C272A}"/>
          </ac:spMkLst>
        </pc:spChg>
        <pc:spChg chg="mod">
          <ac:chgData name="Roger Halbheer" userId="a256a7e3-d8e1-4cbe-a365-586ae11378d1" providerId="ADAL" clId="{FC5DC06E-B9A1-4220-93B5-A1BD01C4D7F0}" dt="2022-02-17T10:52:20.423" v="72"/>
          <ac:spMkLst>
            <pc:docMk/>
            <pc:sldMk cId="275043813" sldId="2076138264"/>
            <ac:spMk id="542" creationId="{02849747-5822-449A-BEBE-811B2A0C9DDA}"/>
          </ac:spMkLst>
        </pc:spChg>
        <pc:spChg chg="mod">
          <ac:chgData name="Roger Halbheer" userId="a256a7e3-d8e1-4cbe-a365-586ae11378d1" providerId="ADAL" clId="{FC5DC06E-B9A1-4220-93B5-A1BD01C4D7F0}" dt="2022-02-17T10:52:20.423" v="72"/>
          <ac:spMkLst>
            <pc:docMk/>
            <pc:sldMk cId="275043813" sldId="2076138264"/>
            <ac:spMk id="543" creationId="{68997CF4-2E8C-4DBA-818E-C06D4D64562B}"/>
          </ac:spMkLst>
        </pc:spChg>
        <pc:spChg chg="mod">
          <ac:chgData name="Roger Halbheer" userId="a256a7e3-d8e1-4cbe-a365-586ae11378d1" providerId="ADAL" clId="{FC5DC06E-B9A1-4220-93B5-A1BD01C4D7F0}" dt="2022-02-17T10:52:20.423" v="72"/>
          <ac:spMkLst>
            <pc:docMk/>
            <pc:sldMk cId="275043813" sldId="2076138264"/>
            <ac:spMk id="544" creationId="{93D8BE2A-F0FC-4900-80B7-806C9D86EA15}"/>
          </ac:spMkLst>
        </pc:spChg>
        <pc:spChg chg="mod">
          <ac:chgData name="Roger Halbheer" userId="a256a7e3-d8e1-4cbe-a365-586ae11378d1" providerId="ADAL" clId="{FC5DC06E-B9A1-4220-93B5-A1BD01C4D7F0}" dt="2022-02-17T10:52:20.423" v="72"/>
          <ac:spMkLst>
            <pc:docMk/>
            <pc:sldMk cId="275043813" sldId="2076138264"/>
            <ac:spMk id="545" creationId="{71ECDC6B-BEFC-4905-BEF9-D452007ABFAE}"/>
          </ac:spMkLst>
        </pc:spChg>
        <pc:spChg chg="mod">
          <ac:chgData name="Roger Halbheer" userId="a256a7e3-d8e1-4cbe-a365-586ae11378d1" providerId="ADAL" clId="{FC5DC06E-B9A1-4220-93B5-A1BD01C4D7F0}" dt="2022-02-17T10:52:20.423" v="72"/>
          <ac:spMkLst>
            <pc:docMk/>
            <pc:sldMk cId="275043813" sldId="2076138264"/>
            <ac:spMk id="546" creationId="{A8F0D701-3857-4FCE-886F-170DBDBB082D}"/>
          </ac:spMkLst>
        </pc:spChg>
        <pc:spChg chg="mod">
          <ac:chgData name="Roger Halbheer" userId="a256a7e3-d8e1-4cbe-a365-586ae11378d1" providerId="ADAL" clId="{FC5DC06E-B9A1-4220-93B5-A1BD01C4D7F0}" dt="2022-02-17T10:52:20.423" v="72"/>
          <ac:spMkLst>
            <pc:docMk/>
            <pc:sldMk cId="275043813" sldId="2076138264"/>
            <ac:spMk id="547" creationId="{BDAFEA08-EB6A-4CA8-B54C-D7526E366C46}"/>
          </ac:spMkLst>
        </pc:spChg>
        <pc:spChg chg="mod">
          <ac:chgData name="Roger Halbheer" userId="a256a7e3-d8e1-4cbe-a365-586ae11378d1" providerId="ADAL" clId="{FC5DC06E-B9A1-4220-93B5-A1BD01C4D7F0}" dt="2022-02-17T10:52:20.423" v="72"/>
          <ac:spMkLst>
            <pc:docMk/>
            <pc:sldMk cId="275043813" sldId="2076138264"/>
            <ac:spMk id="548" creationId="{70171AC7-4F7C-4F19-BCBA-0B0DA26FEB3B}"/>
          </ac:spMkLst>
        </pc:spChg>
        <pc:spChg chg="add del mod">
          <ac:chgData name="Roger Halbheer" userId="a256a7e3-d8e1-4cbe-a365-586ae11378d1" providerId="ADAL" clId="{FC5DC06E-B9A1-4220-93B5-A1BD01C4D7F0}" dt="2022-02-17T10:52:25.927" v="73"/>
          <ac:spMkLst>
            <pc:docMk/>
            <pc:sldMk cId="275043813" sldId="2076138264"/>
            <ac:spMk id="549" creationId="{03CBBEAF-06E8-4E3B-915D-08CF465B47F7}"/>
          </ac:spMkLst>
        </pc:spChg>
        <pc:spChg chg="mod">
          <ac:chgData name="Roger Halbheer" userId="a256a7e3-d8e1-4cbe-a365-586ae11378d1" providerId="ADAL" clId="{FC5DC06E-B9A1-4220-93B5-A1BD01C4D7F0}" dt="2022-02-17T10:52:20.423" v="72"/>
          <ac:spMkLst>
            <pc:docMk/>
            <pc:sldMk cId="275043813" sldId="2076138264"/>
            <ac:spMk id="551" creationId="{4E315C14-CAA4-4E9A-B824-829D1C2EE1C1}"/>
          </ac:spMkLst>
        </pc:spChg>
        <pc:spChg chg="mod">
          <ac:chgData name="Roger Halbheer" userId="a256a7e3-d8e1-4cbe-a365-586ae11378d1" providerId="ADAL" clId="{FC5DC06E-B9A1-4220-93B5-A1BD01C4D7F0}" dt="2022-02-17T10:52:20.423" v="72"/>
          <ac:spMkLst>
            <pc:docMk/>
            <pc:sldMk cId="275043813" sldId="2076138264"/>
            <ac:spMk id="558" creationId="{4B175CE9-0CF8-4645-8617-CAF0162E6696}"/>
          </ac:spMkLst>
        </pc:spChg>
        <pc:spChg chg="mod">
          <ac:chgData name="Roger Halbheer" userId="a256a7e3-d8e1-4cbe-a365-586ae11378d1" providerId="ADAL" clId="{FC5DC06E-B9A1-4220-93B5-A1BD01C4D7F0}" dt="2022-02-17T10:52:20.423" v="72"/>
          <ac:spMkLst>
            <pc:docMk/>
            <pc:sldMk cId="275043813" sldId="2076138264"/>
            <ac:spMk id="559" creationId="{BF50515F-FD56-4765-B797-842E86091007}"/>
          </ac:spMkLst>
        </pc:spChg>
        <pc:spChg chg="mod">
          <ac:chgData name="Roger Halbheer" userId="a256a7e3-d8e1-4cbe-a365-586ae11378d1" providerId="ADAL" clId="{FC5DC06E-B9A1-4220-93B5-A1BD01C4D7F0}" dt="2022-02-17T10:52:20.423" v="72"/>
          <ac:spMkLst>
            <pc:docMk/>
            <pc:sldMk cId="275043813" sldId="2076138264"/>
            <ac:spMk id="565" creationId="{0168858B-124B-4E04-9A8C-1E1DBE4572D1}"/>
          </ac:spMkLst>
        </pc:spChg>
        <pc:spChg chg="mod">
          <ac:chgData name="Roger Halbheer" userId="a256a7e3-d8e1-4cbe-a365-586ae11378d1" providerId="ADAL" clId="{FC5DC06E-B9A1-4220-93B5-A1BD01C4D7F0}" dt="2022-02-17T10:52:20.423" v="72"/>
          <ac:spMkLst>
            <pc:docMk/>
            <pc:sldMk cId="275043813" sldId="2076138264"/>
            <ac:spMk id="566" creationId="{66F7022C-D21B-41FC-956A-833B3FE3853D}"/>
          </ac:spMkLst>
        </pc:spChg>
        <pc:spChg chg="mod">
          <ac:chgData name="Roger Halbheer" userId="a256a7e3-d8e1-4cbe-a365-586ae11378d1" providerId="ADAL" clId="{FC5DC06E-B9A1-4220-93B5-A1BD01C4D7F0}" dt="2022-02-17T10:52:20.423" v="72"/>
          <ac:spMkLst>
            <pc:docMk/>
            <pc:sldMk cId="275043813" sldId="2076138264"/>
            <ac:spMk id="567" creationId="{B1F49FC1-B289-46E6-B94C-E78B79A8038D}"/>
          </ac:spMkLst>
        </pc:spChg>
        <pc:spChg chg="mod">
          <ac:chgData name="Roger Halbheer" userId="a256a7e3-d8e1-4cbe-a365-586ae11378d1" providerId="ADAL" clId="{FC5DC06E-B9A1-4220-93B5-A1BD01C4D7F0}" dt="2022-02-17T10:52:20.423" v="72"/>
          <ac:spMkLst>
            <pc:docMk/>
            <pc:sldMk cId="275043813" sldId="2076138264"/>
            <ac:spMk id="575" creationId="{585B66C5-57A5-43CB-BAEF-1C1FF7F556B2}"/>
          </ac:spMkLst>
        </pc:spChg>
        <pc:spChg chg="mod">
          <ac:chgData name="Roger Halbheer" userId="a256a7e3-d8e1-4cbe-a365-586ae11378d1" providerId="ADAL" clId="{FC5DC06E-B9A1-4220-93B5-A1BD01C4D7F0}" dt="2022-02-17T10:52:20.423" v="72"/>
          <ac:spMkLst>
            <pc:docMk/>
            <pc:sldMk cId="275043813" sldId="2076138264"/>
            <ac:spMk id="576" creationId="{48BEEC0D-51F7-4422-A359-B1960B0065BC}"/>
          </ac:spMkLst>
        </pc:spChg>
        <pc:spChg chg="mod">
          <ac:chgData name="Roger Halbheer" userId="a256a7e3-d8e1-4cbe-a365-586ae11378d1" providerId="ADAL" clId="{FC5DC06E-B9A1-4220-93B5-A1BD01C4D7F0}" dt="2022-02-17T10:52:20.423" v="72"/>
          <ac:spMkLst>
            <pc:docMk/>
            <pc:sldMk cId="275043813" sldId="2076138264"/>
            <ac:spMk id="577" creationId="{7A7F77C0-C583-4B04-98E5-8E9C4B8AFD88}"/>
          </ac:spMkLst>
        </pc:spChg>
        <pc:spChg chg="mod">
          <ac:chgData name="Roger Halbheer" userId="a256a7e3-d8e1-4cbe-a365-586ae11378d1" providerId="ADAL" clId="{FC5DC06E-B9A1-4220-93B5-A1BD01C4D7F0}" dt="2022-02-17T10:52:20.423" v="72"/>
          <ac:spMkLst>
            <pc:docMk/>
            <pc:sldMk cId="275043813" sldId="2076138264"/>
            <ac:spMk id="578" creationId="{D9A722F0-FC83-40AA-956C-A89A4657B63F}"/>
          </ac:spMkLst>
        </pc:spChg>
        <pc:spChg chg="mod">
          <ac:chgData name="Roger Halbheer" userId="a256a7e3-d8e1-4cbe-a365-586ae11378d1" providerId="ADAL" clId="{FC5DC06E-B9A1-4220-93B5-A1BD01C4D7F0}" dt="2022-02-17T10:52:20.423" v="72"/>
          <ac:spMkLst>
            <pc:docMk/>
            <pc:sldMk cId="275043813" sldId="2076138264"/>
            <ac:spMk id="579" creationId="{D49A5ED1-3338-4FF9-A2C9-7D5FFA1B3B97}"/>
          </ac:spMkLst>
        </pc:spChg>
        <pc:spChg chg="mod">
          <ac:chgData name="Roger Halbheer" userId="a256a7e3-d8e1-4cbe-a365-586ae11378d1" providerId="ADAL" clId="{FC5DC06E-B9A1-4220-93B5-A1BD01C4D7F0}" dt="2022-02-17T10:52:20.423" v="72"/>
          <ac:spMkLst>
            <pc:docMk/>
            <pc:sldMk cId="275043813" sldId="2076138264"/>
            <ac:spMk id="581" creationId="{8E1FEE4E-AE56-4B64-A8B5-58232547F958}"/>
          </ac:spMkLst>
        </pc:spChg>
        <pc:spChg chg="mod">
          <ac:chgData name="Roger Halbheer" userId="a256a7e3-d8e1-4cbe-a365-586ae11378d1" providerId="ADAL" clId="{FC5DC06E-B9A1-4220-93B5-A1BD01C4D7F0}" dt="2022-02-17T10:52:20.423" v="72"/>
          <ac:spMkLst>
            <pc:docMk/>
            <pc:sldMk cId="275043813" sldId="2076138264"/>
            <ac:spMk id="582" creationId="{B6C19CD2-1B94-4917-94C3-340B031EA422}"/>
          </ac:spMkLst>
        </pc:spChg>
        <pc:spChg chg="mod">
          <ac:chgData name="Roger Halbheer" userId="a256a7e3-d8e1-4cbe-a365-586ae11378d1" providerId="ADAL" clId="{FC5DC06E-B9A1-4220-93B5-A1BD01C4D7F0}" dt="2022-02-17T10:52:20.423" v="72"/>
          <ac:spMkLst>
            <pc:docMk/>
            <pc:sldMk cId="275043813" sldId="2076138264"/>
            <ac:spMk id="583" creationId="{8ADDA31F-642A-449F-9336-0C62E0B3AD2B}"/>
          </ac:spMkLst>
        </pc:spChg>
        <pc:spChg chg="mod">
          <ac:chgData name="Roger Halbheer" userId="a256a7e3-d8e1-4cbe-a365-586ae11378d1" providerId="ADAL" clId="{FC5DC06E-B9A1-4220-93B5-A1BD01C4D7F0}" dt="2022-02-17T10:52:20.423" v="72"/>
          <ac:spMkLst>
            <pc:docMk/>
            <pc:sldMk cId="275043813" sldId="2076138264"/>
            <ac:spMk id="584" creationId="{C4824770-5EBC-40EB-81FA-687703DD1301}"/>
          </ac:spMkLst>
        </pc:spChg>
        <pc:spChg chg="mod">
          <ac:chgData name="Roger Halbheer" userId="a256a7e3-d8e1-4cbe-a365-586ae11378d1" providerId="ADAL" clId="{FC5DC06E-B9A1-4220-93B5-A1BD01C4D7F0}" dt="2022-02-17T10:52:20.423" v="72"/>
          <ac:spMkLst>
            <pc:docMk/>
            <pc:sldMk cId="275043813" sldId="2076138264"/>
            <ac:spMk id="585" creationId="{415A5602-D807-45F2-AE84-619D9DF4B720}"/>
          </ac:spMkLst>
        </pc:spChg>
        <pc:spChg chg="mod">
          <ac:chgData name="Roger Halbheer" userId="a256a7e3-d8e1-4cbe-a365-586ae11378d1" providerId="ADAL" clId="{FC5DC06E-B9A1-4220-93B5-A1BD01C4D7F0}" dt="2022-02-17T10:52:20.423" v="72"/>
          <ac:spMkLst>
            <pc:docMk/>
            <pc:sldMk cId="275043813" sldId="2076138264"/>
            <ac:spMk id="586" creationId="{5344DA95-7BF6-473B-BDBE-AE93753F0BB1}"/>
          </ac:spMkLst>
        </pc:spChg>
        <pc:spChg chg="mod">
          <ac:chgData name="Roger Halbheer" userId="a256a7e3-d8e1-4cbe-a365-586ae11378d1" providerId="ADAL" clId="{FC5DC06E-B9A1-4220-93B5-A1BD01C4D7F0}" dt="2022-02-17T10:52:20.423" v="72"/>
          <ac:spMkLst>
            <pc:docMk/>
            <pc:sldMk cId="275043813" sldId="2076138264"/>
            <ac:spMk id="587" creationId="{01A98B09-6A02-438D-91BE-3AF5D9ADA090}"/>
          </ac:spMkLst>
        </pc:spChg>
        <pc:spChg chg="mod">
          <ac:chgData name="Roger Halbheer" userId="a256a7e3-d8e1-4cbe-a365-586ae11378d1" providerId="ADAL" clId="{FC5DC06E-B9A1-4220-93B5-A1BD01C4D7F0}" dt="2022-02-17T10:52:20.423" v="72"/>
          <ac:spMkLst>
            <pc:docMk/>
            <pc:sldMk cId="275043813" sldId="2076138264"/>
            <ac:spMk id="589" creationId="{F56FBDC7-04D6-49B0-9EB5-0D802B0DC705}"/>
          </ac:spMkLst>
        </pc:spChg>
        <pc:spChg chg="mod">
          <ac:chgData name="Roger Halbheer" userId="a256a7e3-d8e1-4cbe-a365-586ae11378d1" providerId="ADAL" clId="{FC5DC06E-B9A1-4220-93B5-A1BD01C4D7F0}" dt="2022-02-17T10:52:20.423" v="72"/>
          <ac:spMkLst>
            <pc:docMk/>
            <pc:sldMk cId="275043813" sldId="2076138264"/>
            <ac:spMk id="590" creationId="{F9D7026A-D1F7-4334-B486-D889CD0C51D4}"/>
          </ac:spMkLst>
        </pc:spChg>
        <pc:spChg chg="mod">
          <ac:chgData name="Roger Halbheer" userId="a256a7e3-d8e1-4cbe-a365-586ae11378d1" providerId="ADAL" clId="{FC5DC06E-B9A1-4220-93B5-A1BD01C4D7F0}" dt="2022-02-17T10:52:20.423" v="72"/>
          <ac:spMkLst>
            <pc:docMk/>
            <pc:sldMk cId="275043813" sldId="2076138264"/>
            <ac:spMk id="591" creationId="{1CB3BDD9-3AAD-4EAD-9394-19FB70E9E335}"/>
          </ac:spMkLst>
        </pc:spChg>
        <pc:spChg chg="mod">
          <ac:chgData name="Roger Halbheer" userId="a256a7e3-d8e1-4cbe-a365-586ae11378d1" providerId="ADAL" clId="{FC5DC06E-B9A1-4220-93B5-A1BD01C4D7F0}" dt="2022-02-17T10:52:20.423" v="72"/>
          <ac:spMkLst>
            <pc:docMk/>
            <pc:sldMk cId="275043813" sldId="2076138264"/>
            <ac:spMk id="592" creationId="{11B960EE-9B5B-4ADD-9921-120A8488E85A}"/>
          </ac:spMkLst>
        </pc:spChg>
        <pc:spChg chg="mod">
          <ac:chgData name="Roger Halbheer" userId="a256a7e3-d8e1-4cbe-a365-586ae11378d1" providerId="ADAL" clId="{FC5DC06E-B9A1-4220-93B5-A1BD01C4D7F0}" dt="2022-02-17T10:52:20.423" v="72"/>
          <ac:spMkLst>
            <pc:docMk/>
            <pc:sldMk cId="275043813" sldId="2076138264"/>
            <ac:spMk id="593" creationId="{F96E4067-57E5-41B1-922F-EF3C5839061E}"/>
          </ac:spMkLst>
        </pc:spChg>
        <pc:spChg chg="mod">
          <ac:chgData name="Roger Halbheer" userId="a256a7e3-d8e1-4cbe-a365-586ae11378d1" providerId="ADAL" clId="{FC5DC06E-B9A1-4220-93B5-A1BD01C4D7F0}" dt="2022-02-17T10:52:20.423" v="72"/>
          <ac:spMkLst>
            <pc:docMk/>
            <pc:sldMk cId="275043813" sldId="2076138264"/>
            <ac:spMk id="594" creationId="{66E1FAC1-590B-4465-88CE-DDF85BC7BDC2}"/>
          </ac:spMkLst>
        </pc:spChg>
        <pc:spChg chg="mod">
          <ac:chgData name="Roger Halbheer" userId="a256a7e3-d8e1-4cbe-a365-586ae11378d1" providerId="ADAL" clId="{FC5DC06E-B9A1-4220-93B5-A1BD01C4D7F0}" dt="2022-02-17T10:52:20.423" v="72"/>
          <ac:spMkLst>
            <pc:docMk/>
            <pc:sldMk cId="275043813" sldId="2076138264"/>
            <ac:spMk id="595" creationId="{D02D4833-18DB-41C0-B9C0-5C546EA26501}"/>
          </ac:spMkLst>
        </pc:spChg>
        <pc:spChg chg="mod">
          <ac:chgData name="Roger Halbheer" userId="a256a7e3-d8e1-4cbe-a365-586ae11378d1" providerId="ADAL" clId="{FC5DC06E-B9A1-4220-93B5-A1BD01C4D7F0}" dt="2022-02-17T10:52:20.423" v="72"/>
          <ac:spMkLst>
            <pc:docMk/>
            <pc:sldMk cId="275043813" sldId="2076138264"/>
            <ac:spMk id="597" creationId="{5BAD264D-6B97-4D66-BE48-50C8797601B6}"/>
          </ac:spMkLst>
        </pc:spChg>
        <pc:spChg chg="mod">
          <ac:chgData name="Roger Halbheer" userId="a256a7e3-d8e1-4cbe-a365-586ae11378d1" providerId="ADAL" clId="{FC5DC06E-B9A1-4220-93B5-A1BD01C4D7F0}" dt="2022-02-17T10:52:20.423" v="72"/>
          <ac:spMkLst>
            <pc:docMk/>
            <pc:sldMk cId="275043813" sldId="2076138264"/>
            <ac:spMk id="598" creationId="{1B1E2556-F5EF-4EDF-810D-310A9DFBAD43}"/>
          </ac:spMkLst>
        </pc:spChg>
        <pc:spChg chg="mod">
          <ac:chgData name="Roger Halbheer" userId="a256a7e3-d8e1-4cbe-a365-586ae11378d1" providerId="ADAL" clId="{FC5DC06E-B9A1-4220-93B5-A1BD01C4D7F0}" dt="2022-02-17T10:52:20.423" v="72"/>
          <ac:spMkLst>
            <pc:docMk/>
            <pc:sldMk cId="275043813" sldId="2076138264"/>
            <ac:spMk id="599" creationId="{6E028AC5-DF67-4D3B-9915-24A7ECFC6515}"/>
          </ac:spMkLst>
        </pc:spChg>
        <pc:spChg chg="mod">
          <ac:chgData name="Roger Halbheer" userId="a256a7e3-d8e1-4cbe-a365-586ae11378d1" providerId="ADAL" clId="{FC5DC06E-B9A1-4220-93B5-A1BD01C4D7F0}" dt="2022-02-17T10:52:20.423" v="72"/>
          <ac:spMkLst>
            <pc:docMk/>
            <pc:sldMk cId="275043813" sldId="2076138264"/>
            <ac:spMk id="630" creationId="{F6BE7439-CD35-41F5-B60B-3EC1194B5D69}"/>
          </ac:spMkLst>
        </pc:spChg>
        <pc:spChg chg="mod">
          <ac:chgData name="Roger Halbheer" userId="a256a7e3-d8e1-4cbe-a365-586ae11378d1" providerId="ADAL" clId="{FC5DC06E-B9A1-4220-93B5-A1BD01C4D7F0}" dt="2022-02-17T10:52:20.423" v="72"/>
          <ac:spMkLst>
            <pc:docMk/>
            <pc:sldMk cId="275043813" sldId="2076138264"/>
            <ac:spMk id="631" creationId="{90C96930-5959-4651-9A2E-BDFA8C93AAFF}"/>
          </ac:spMkLst>
        </pc:spChg>
        <pc:spChg chg="mod">
          <ac:chgData name="Roger Halbheer" userId="a256a7e3-d8e1-4cbe-a365-586ae11378d1" providerId="ADAL" clId="{FC5DC06E-B9A1-4220-93B5-A1BD01C4D7F0}" dt="2022-02-17T10:52:20.423" v="72"/>
          <ac:spMkLst>
            <pc:docMk/>
            <pc:sldMk cId="275043813" sldId="2076138264"/>
            <ac:spMk id="633" creationId="{6E11D419-5E24-4442-AE4A-B8D9AF25BF0E}"/>
          </ac:spMkLst>
        </pc:spChg>
        <pc:spChg chg="mod">
          <ac:chgData name="Roger Halbheer" userId="a256a7e3-d8e1-4cbe-a365-586ae11378d1" providerId="ADAL" clId="{FC5DC06E-B9A1-4220-93B5-A1BD01C4D7F0}" dt="2022-02-17T10:52:20.423" v="72"/>
          <ac:spMkLst>
            <pc:docMk/>
            <pc:sldMk cId="275043813" sldId="2076138264"/>
            <ac:spMk id="634" creationId="{7021BC61-44DC-4E29-AD92-FB7B70A23259}"/>
          </ac:spMkLst>
        </pc:spChg>
        <pc:spChg chg="mod">
          <ac:chgData name="Roger Halbheer" userId="a256a7e3-d8e1-4cbe-a365-586ae11378d1" providerId="ADAL" clId="{FC5DC06E-B9A1-4220-93B5-A1BD01C4D7F0}" dt="2022-02-17T10:52:20.423" v="72"/>
          <ac:spMkLst>
            <pc:docMk/>
            <pc:sldMk cId="275043813" sldId="2076138264"/>
            <ac:spMk id="635" creationId="{C8BA25C8-6B1B-41D4-A427-429A45E106D5}"/>
          </ac:spMkLst>
        </pc:spChg>
        <pc:spChg chg="mod">
          <ac:chgData name="Roger Halbheer" userId="a256a7e3-d8e1-4cbe-a365-586ae11378d1" providerId="ADAL" clId="{FC5DC06E-B9A1-4220-93B5-A1BD01C4D7F0}" dt="2022-02-17T10:52:20.423" v="72"/>
          <ac:spMkLst>
            <pc:docMk/>
            <pc:sldMk cId="275043813" sldId="2076138264"/>
            <ac:spMk id="637" creationId="{EB37EEC7-B261-4C25-805E-8CB9A6FCE061}"/>
          </ac:spMkLst>
        </pc:spChg>
        <pc:spChg chg="mod">
          <ac:chgData name="Roger Halbheer" userId="a256a7e3-d8e1-4cbe-a365-586ae11378d1" providerId="ADAL" clId="{FC5DC06E-B9A1-4220-93B5-A1BD01C4D7F0}" dt="2022-02-17T10:52:20.423" v="72"/>
          <ac:spMkLst>
            <pc:docMk/>
            <pc:sldMk cId="275043813" sldId="2076138264"/>
            <ac:spMk id="638" creationId="{0121871A-219B-48A5-A3D9-9CA1993504B6}"/>
          </ac:spMkLst>
        </pc:spChg>
        <pc:spChg chg="mod">
          <ac:chgData name="Roger Halbheer" userId="a256a7e3-d8e1-4cbe-a365-586ae11378d1" providerId="ADAL" clId="{FC5DC06E-B9A1-4220-93B5-A1BD01C4D7F0}" dt="2022-02-17T10:52:20.423" v="72"/>
          <ac:spMkLst>
            <pc:docMk/>
            <pc:sldMk cId="275043813" sldId="2076138264"/>
            <ac:spMk id="639" creationId="{389F7979-0E83-44E4-9E3E-33E878B9E515}"/>
          </ac:spMkLst>
        </pc:spChg>
        <pc:spChg chg="mod">
          <ac:chgData name="Roger Halbheer" userId="a256a7e3-d8e1-4cbe-a365-586ae11378d1" providerId="ADAL" clId="{FC5DC06E-B9A1-4220-93B5-A1BD01C4D7F0}" dt="2022-02-17T10:52:20.423" v="72"/>
          <ac:spMkLst>
            <pc:docMk/>
            <pc:sldMk cId="275043813" sldId="2076138264"/>
            <ac:spMk id="647" creationId="{D5F98F3C-9A94-4A33-87BA-58407E2A6C0C}"/>
          </ac:spMkLst>
        </pc:spChg>
        <pc:spChg chg="mod">
          <ac:chgData name="Roger Halbheer" userId="a256a7e3-d8e1-4cbe-a365-586ae11378d1" providerId="ADAL" clId="{FC5DC06E-B9A1-4220-93B5-A1BD01C4D7F0}" dt="2022-02-17T10:52:20.423" v="72"/>
          <ac:spMkLst>
            <pc:docMk/>
            <pc:sldMk cId="275043813" sldId="2076138264"/>
            <ac:spMk id="648" creationId="{960149EE-75AF-4532-99AC-4C2E9B903006}"/>
          </ac:spMkLst>
        </pc:spChg>
        <pc:spChg chg="mod">
          <ac:chgData name="Roger Halbheer" userId="a256a7e3-d8e1-4cbe-a365-586ae11378d1" providerId="ADAL" clId="{FC5DC06E-B9A1-4220-93B5-A1BD01C4D7F0}" dt="2022-02-17T10:52:20.423" v="72"/>
          <ac:spMkLst>
            <pc:docMk/>
            <pc:sldMk cId="275043813" sldId="2076138264"/>
            <ac:spMk id="649" creationId="{6267720C-4DF3-443D-A9B2-3C0E1C91F61D}"/>
          </ac:spMkLst>
        </pc:spChg>
        <pc:spChg chg="mod">
          <ac:chgData name="Roger Halbheer" userId="a256a7e3-d8e1-4cbe-a365-586ae11378d1" providerId="ADAL" clId="{FC5DC06E-B9A1-4220-93B5-A1BD01C4D7F0}" dt="2022-02-17T10:52:20.423" v="72"/>
          <ac:spMkLst>
            <pc:docMk/>
            <pc:sldMk cId="275043813" sldId="2076138264"/>
            <ac:spMk id="651" creationId="{85D7A567-1D0F-4501-911B-48554B177771}"/>
          </ac:spMkLst>
        </pc:spChg>
        <pc:spChg chg="mod">
          <ac:chgData name="Roger Halbheer" userId="a256a7e3-d8e1-4cbe-a365-586ae11378d1" providerId="ADAL" clId="{FC5DC06E-B9A1-4220-93B5-A1BD01C4D7F0}" dt="2022-02-17T10:52:20.423" v="72"/>
          <ac:spMkLst>
            <pc:docMk/>
            <pc:sldMk cId="275043813" sldId="2076138264"/>
            <ac:spMk id="654" creationId="{C0A52BF3-A6DF-48B5-AE7A-DA653C143447}"/>
          </ac:spMkLst>
        </pc:spChg>
        <pc:spChg chg="mod">
          <ac:chgData name="Roger Halbheer" userId="a256a7e3-d8e1-4cbe-a365-586ae11378d1" providerId="ADAL" clId="{FC5DC06E-B9A1-4220-93B5-A1BD01C4D7F0}" dt="2022-02-17T10:52:20.423" v="72"/>
          <ac:spMkLst>
            <pc:docMk/>
            <pc:sldMk cId="275043813" sldId="2076138264"/>
            <ac:spMk id="657" creationId="{97CF3619-DC44-4A92-A1B6-5CCD38F5A649}"/>
          </ac:spMkLst>
        </pc:spChg>
        <pc:spChg chg="mod">
          <ac:chgData name="Roger Halbheer" userId="a256a7e3-d8e1-4cbe-a365-586ae11378d1" providerId="ADAL" clId="{FC5DC06E-B9A1-4220-93B5-A1BD01C4D7F0}" dt="2022-02-17T10:52:20.423" v="72"/>
          <ac:spMkLst>
            <pc:docMk/>
            <pc:sldMk cId="275043813" sldId="2076138264"/>
            <ac:spMk id="658" creationId="{11D01D51-A402-4EF2-94DA-E4FF9801AC49}"/>
          </ac:spMkLst>
        </pc:spChg>
        <pc:spChg chg="mod">
          <ac:chgData name="Roger Halbheer" userId="a256a7e3-d8e1-4cbe-a365-586ae11378d1" providerId="ADAL" clId="{FC5DC06E-B9A1-4220-93B5-A1BD01C4D7F0}" dt="2022-02-17T10:52:20.423" v="72"/>
          <ac:spMkLst>
            <pc:docMk/>
            <pc:sldMk cId="275043813" sldId="2076138264"/>
            <ac:spMk id="659" creationId="{28FD43A1-320E-4203-A0EB-B8D6D769D1F7}"/>
          </ac:spMkLst>
        </pc:spChg>
        <pc:spChg chg="mod">
          <ac:chgData name="Roger Halbheer" userId="a256a7e3-d8e1-4cbe-a365-586ae11378d1" providerId="ADAL" clId="{FC5DC06E-B9A1-4220-93B5-A1BD01C4D7F0}" dt="2022-02-17T10:52:20.423" v="72"/>
          <ac:spMkLst>
            <pc:docMk/>
            <pc:sldMk cId="275043813" sldId="2076138264"/>
            <ac:spMk id="660" creationId="{1D0A96CC-6B94-45D4-8695-B30CFAD63CAA}"/>
          </ac:spMkLst>
        </pc:spChg>
        <pc:spChg chg="mod">
          <ac:chgData name="Roger Halbheer" userId="a256a7e3-d8e1-4cbe-a365-586ae11378d1" providerId="ADAL" clId="{FC5DC06E-B9A1-4220-93B5-A1BD01C4D7F0}" dt="2022-02-17T10:52:20.423" v="72"/>
          <ac:spMkLst>
            <pc:docMk/>
            <pc:sldMk cId="275043813" sldId="2076138264"/>
            <ac:spMk id="661" creationId="{8D9752FD-E21E-49E1-A7C8-2C19CC1794D8}"/>
          </ac:spMkLst>
        </pc:spChg>
        <pc:spChg chg="mod">
          <ac:chgData name="Roger Halbheer" userId="a256a7e3-d8e1-4cbe-a365-586ae11378d1" providerId="ADAL" clId="{FC5DC06E-B9A1-4220-93B5-A1BD01C4D7F0}" dt="2022-02-17T10:52:20.423" v="72"/>
          <ac:spMkLst>
            <pc:docMk/>
            <pc:sldMk cId="275043813" sldId="2076138264"/>
            <ac:spMk id="662" creationId="{5A3FE359-0573-4828-87DE-50C17E4AD3AC}"/>
          </ac:spMkLst>
        </pc:spChg>
        <pc:spChg chg="mod">
          <ac:chgData name="Roger Halbheer" userId="a256a7e3-d8e1-4cbe-a365-586ae11378d1" providerId="ADAL" clId="{FC5DC06E-B9A1-4220-93B5-A1BD01C4D7F0}" dt="2022-02-17T10:52:20.423" v="72"/>
          <ac:spMkLst>
            <pc:docMk/>
            <pc:sldMk cId="275043813" sldId="2076138264"/>
            <ac:spMk id="663" creationId="{B981099D-FBEF-4803-8944-FB1253311BFA}"/>
          </ac:spMkLst>
        </pc:spChg>
        <pc:spChg chg="mod">
          <ac:chgData name="Roger Halbheer" userId="a256a7e3-d8e1-4cbe-a365-586ae11378d1" providerId="ADAL" clId="{FC5DC06E-B9A1-4220-93B5-A1BD01C4D7F0}" dt="2022-02-17T10:52:20.423" v="72"/>
          <ac:spMkLst>
            <pc:docMk/>
            <pc:sldMk cId="275043813" sldId="2076138264"/>
            <ac:spMk id="664" creationId="{F02D9F00-1FE2-4A40-93A6-9BE193F0A59D}"/>
          </ac:spMkLst>
        </pc:spChg>
        <pc:spChg chg="mod">
          <ac:chgData name="Roger Halbheer" userId="a256a7e3-d8e1-4cbe-a365-586ae11378d1" providerId="ADAL" clId="{FC5DC06E-B9A1-4220-93B5-A1BD01C4D7F0}" dt="2022-02-17T10:52:20.423" v="72"/>
          <ac:spMkLst>
            <pc:docMk/>
            <pc:sldMk cId="275043813" sldId="2076138264"/>
            <ac:spMk id="665" creationId="{3F14E809-1A75-4F68-B0B0-8BE170995523}"/>
          </ac:spMkLst>
        </pc:spChg>
        <pc:spChg chg="mod">
          <ac:chgData name="Roger Halbheer" userId="a256a7e3-d8e1-4cbe-a365-586ae11378d1" providerId="ADAL" clId="{FC5DC06E-B9A1-4220-93B5-A1BD01C4D7F0}" dt="2022-02-17T10:52:20.423" v="72"/>
          <ac:spMkLst>
            <pc:docMk/>
            <pc:sldMk cId="275043813" sldId="2076138264"/>
            <ac:spMk id="666" creationId="{E8D557C1-C295-4A25-AA24-BCD111D422BB}"/>
          </ac:spMkLst>
        </pc:spChg>
        <pc:spChg chg="mod">
          <ac:chgData name="Roger Halbheer" userId="a256a7e3-d8e1-4cbe-a365-586ae11378d1" providerId="ADAL" clId="{FC5DC06E-B9A1-4220-93B5-A1BD01C4D7F0}" dt="2022-02-17T10:52:20.423" v="72"/>
          <ac:spMkLst>
            <pc:docMk/>
            <pc:sldMk cId="275043813" sldId="2076138264"/>
            <ac:spMk id="667" creationId="{EBEE2F40-75E3-42E8-A74A-82C377BAB971}"/>
          </ac:spMkLst>
        </pc:spChg>
        <pc:spChg chg="mod">
          <ac:chgData name="Roger Halbheer" userId="a256a7e3-d8e1-4cbe-a365-586ae11378d1" providerId="ADAL" clId="{FC5DC06E-B9A1-4220-93B5-A1BD01C4D7F0}" dt="2022-02-17T10:52:20.423" v="72"/>
          <ac:spMkLst>
            <pc:docMk/>
            <pc:sldMk cId="275043813" sldId="2076138264"/>
            <ac:spMk id="668" creationId="{A11D62F3-76AE-4FE3-B2BA-98413F58BCC4}"/>
          </ac:spMkLst>
        </pc:spChg>
        <pc:spChg chg="mod">
          <ac:chgData name="Roger Halbheer" userId="a256a7e3-d8e1-4cbe-a365-586ae11378d1" providerId="ADAL" clId="{FC5DC06E-B9A1-4220-93B5-A1BD01C4D7F0}" dt="2022-02-17T10:52:20.423" v="72"/>
          <ac:spMkLst>
            <pc:docMk/>
            <pc:sldMk cId="275043813" sldId="2076138264"/>
            <ac:spMk id="669" creationId="{CF66D7BA-5D20-4583-A1A8-38E6B0CF2B31}"/>
          </ac:spMkLst>
        </pc:spChg>
        <pc:spChg chg="mod">
          <ac:chgData name="Roger Halbheer" userId="a256a7e3-d8e1-4cbe-a365-586ae11378d1" providerId="ADAL" clId="{FC5DC06E-B9A1-4220-93B5-A1BD01C4D7F0}" dt="2022-02-17T10:52:20.423" v="72"/>
          <ac:spMkLst>
            <pc:docMk/>
            <pc:sldMk cId="275043813" sldId="2076138264"/>
            <ac:spMk id="671" creationId="{176569BA-FF0A-4BB0-8985-DA44ED953883}"/>
          </ac:spMkLst>
        </pc:spChg>
        <pc:spChg chg="mod">
          <ac:chgData name="Roger Halbheer" userId="a256a7e3-d8e1-4cbe-a365-586ae11378d1" providerId="ADAL" clId="{FC5DC06E-B9A1-4220-93B5-A1BD01C4D7F0}" dt="2022-02-17T10:52:20.423" v="72"/>
          <ac:spMkLst>
            <pc:docMk/>
            <pc:sldMk cId="275043813" sldId="2076138264"/>
            <ac:spMk id="682" creationId="{259EEBDE-7DF9-46C2-9C58-F1A6C3149C36}"/>
          </ac:spMkLst>
        </pc:spChg>
        <pc:spChg chg="mod">
          <ac:chgData name="Roger Halbheer" userId="a256a7e3-d8e1-4cbe-a365-586ae11378d1" providerId="ADAL" clId="{FC5DC06E-B9A1-4220-93B5-A1BD01C4D7F0}" dt="2022-02-17T10:52:20.423" v="72"/>
          <ac:spMkLst>
            <pc:docMk/>
            <pc:sldMk cId="275043813" sldId="2076138264"/>
            <ac:spMk id="685" creationId="{FE603FF8-0632-418C-AA96-19EFD58363EE}"/>
          </ac:spMkLst>
        </pc:spChg>
        <pc:spChg chg="mod">
          <ac:chgData name="Roger Halbheer" userId="a256a7e3-d8e1-4cbe-a365-586ae11378d1" providerId="ADAL" clId="{FC5DC06E-B9A1-4220-93B5-A1BD01C4D7F0}" dt="2022-02-17T10:52:20.423" v="72"/>
          <ac:spMkLst>
            <pc:docMk/>
            <pc:sldMk cId="275043813" sldId="2076138264"/>
            <ac:spMk id="686" creationId="{330BE9BF-8C0B-4A18-A474-283A08667ED4}"/>
          </ac:spMkLst>
        </pc:spChg>
        <pc:spChg chg="mod">
          <ac:chgData name="Roger Halbheer" userId="a256a7e3-d8e1-4cbe-a365-586ae11378d1" providerId="ADAL" clId="{FC5DC06E-B9A1-4220-93B5-A1BD01C4D7F0}" dt="2022-02-17T10:52:20.423" v="72"/>
          <ac:spMkLst>
            <pc:docMk/>
            <pc:sldMk cId="275043813" sldId="2076138264"/>
            <ac:spMk id="687" creationId="{AB2F9EC5-8491-4479-BE22-021D215E6EC1}"/>
          </ac:spMkLst>
        </pc:spChg>
        <pc:spChg chg="mod">
          <ac:chgData name="Roger Halbheer" userId="a256a7e3-d8e1-4cbe-a365-586ae11378d1" providerId="ADAL" clId="{FC5DC06E-B9A1-4220-93B5-A1BD01C4D7F0}" dt="2022-02-17T10:52:20.423" v="72"/>
          <ac:spMkLst>
            <pc:docMk/>
            <pc:sldMk cId="275043813" sldId="2076138264"/>
            <ac:spMk id="689" creationId="{83100205-A353-47E3-BE9D-A49ED7ED4D21}"/>
          </ac:spMkLst>
        </pc:spChg>
        <pc:spChg chg="mod">
          <ac:chgData name="Roger Halbheer" userId="a256a7e3-d8e1-4cbe-a365-586ae11378d1" providerId="ADAL" clId="{FC5DC06E-B9A1-4220-93B5-A1BD01C4D7F0}" dt="2022-02-17T10:52:20.423" v="72"/>
          <ac:spMkLst>
            <pc:docMk/>
            <pc:sldMk cId="275043813" sldId="2076138264"/>
            <ac:spMk id="691" creationId="{00C7D64C-7816-452B-8E01-02EEB1B42CF9}"/>
          </ac:spMkLst>
        </pc:spChg>
        <pc:spChg chg="mod">
          <ac:chgData name="Roger Halbheer" userId="a256a7e3-d8e1-4cbe-a365-586ae11378d1" providerId="ADAL" clId="{FC5DC06E-B9A1-4220-93B5-A1BD01C4D7F0}" dt="2022-02-17T10:52:20.423" v="72"/>
          <ac:spMkLst>
            <pc:docMk/>
            <pc:sldMk cId="275043813" sldId="2076138264"/>
            <ac:spMk id="699" creationId="{CD89510E-3547-4306-8556-1E85C168FE9D}"/>
          </ac:spMkLst>
        </pc:spChg>
        <pc:spChg chg="mod">
          <ac:chgData name="Roger Halbheer" userId="a256a7e3-d8e1-4cbe-a365-586ae11378d1" providerId="ADAL" clId="{FC5DC06E-B9A1-4220-93B5-A1BD01C4D7F0}" dt="2022-02-17T10:52:20.423" v="72"/>
          <ac:spMkLst>
            <pc:docMk/>
            <pc:sldMk cId="275043813" sldId="2076138264"/>
            <ac:spMk id="706" creationId="{FAFEE775-4ED2-45CB-BF59-FD9C43FB468B}"/>
          </ac:spMkLst>
        </pc:spChg>
        <pc:spChg chg="mod">
          <ac:chgData name="Roger Halbheer" userId="a256a7e3-d8e1-4cbe-a365-586ae11378d1" providerId="ADAL" clId="{FC5DC06E-B9A1-4220-93B5-A1BD01C4D7F0}" dt="2022-02-17T10:52:20.423" v="72"/>
          <ac:spMkLst>
            <pc:docMk/>
            <pc:sldMk cId="275043813" sldId="2076138264"/>
            <ac:spMk id="707" creationId="{5D893474-A7E0-4255-B491-D2FF9D647BA7}"/>
          </ac:spMkLst>
        </pc:spChg>
        <pc:spChg chg="mod">
          <ac:chgData name="Roger Halbheer" userId="a256a7e3-d8e1-4cbe-a365-586ae11378d1" providerId="ADAL" clId="{FC5DC06E-B9A1-4220-93B5-A1BD01C4D7F0}" dt="2022-02-17T10:52:20.423" v="72"/>
          <ac:spMkLst>
            <pc:docMk/>
            <pc:sldMk cId="275043813" sldId="2076138264"/>
            <ac:spMk id="708" creationId="{FDE4C172-D52D-4BDE-9B91-C3D563741371}"/>
          </ac:spMkLst>
        </pc:spChg>
        <pc:spChg chg="mod">
          <ac:chgData name="Roger Halbheer" userId="a256a7e3-d8e1-4cbe-a365-586ae11378d1" providerId="ADAL" clId="{FC5DC06E-B9A1-4220-93B5-A1BD01C4D7F0}" dt="2022-02-17T10:52:20.423" v="72"/>
          <ac:spMkLst>
            <pc:docMk/>
            <pc:sldMk cId="275043813" sldId="2076138264"/>
            <ac:spMk id="710" creationId="{342EBE0D-0B69-48A6-AB5B-7F91FFC11C06}"/>
          </ac:spMkLst>
        </pc:spChg>
        <pc:spChg chg="mod">
          <ac:chgData name="Roger Halbheer" userId="a256a7e3-d8e1-4cbe-a365-586ae11378d1" providerId="ADAL" clId="{FC5DC06E-B9A1-4220-93B5-A1BD01C4D7F0}" dt="2022-02-17T10:52:20.423" v="72"/>
          <ac:spMkLst>
            <pc:docMk/>
            <pc:sldMk cId="275043813" sldId="2076138264"/>
            <ac:spMk id="712" creationId="{0F2F6233-BA2C-4D9D-A378-3126CFDB7C93}"/>
          </ac:spMkLst>
        </pc:spChg>
        <pc:spChg chg="mod">
          <ac:chgData name="Roger Halbheer" userId="a256a7e3-d8e1-4cbe-a365-586ae11378d1" providerId="ADAL" clId="{FC5DC06E-B9A1-4220-93B5-A1BD01C4D7F0}" dt="2022-02-17T10:52:20.423" v="72"/>
          <ac:spMkLst>
            <pc:docMk/>
            <pc:sldMk cId="275043813" sldId="2076138264"/>
            <ac:spMk id="713" creationId="{D6A85E3B-E6F5-4750-867A-074F393D9793}"/>
          </ac:spMkLst>
        </pc:spChg>
        <pc:spChg chg="mod">
          <ac:chgData name="Roger Halbheer" userId="a256a7e3-d8e1-4cbe-a365-586ae11378d1" providerId="ADAL" clId="{FC5DC06E-B9A1-4220-93B5-A1BD01C4D7F0}" dt="2022-02-17T10:52:20.423" v="72"/>
          <ac:spMkLst>
            <pc:docMk/>
            <pc:sldMk cId="275043813" sldId="2076138264"/>
            <ac:spMk id="719" creationId="{03F6360C-EFD3-4A01-B5C4-04EB6FB9B642}"/>
          </ac:spMkLst>
        </pc:spChg>
        <pc:spChg chg="mod">
          <ac:chgData name="Roger Halbheer" userId="a256a7e3-d8e1-4cbe-a365-586ae11378d1" providerId="ADAL" clId="{FC5DC06E-B9A1-4220-93B5-A1BD01C4D7F0}" dt="2022-02-17T10:52:20.423" v="72"/>
          <ac:spMkLst>
            <pc:docMk/>
            <pc:sldMk cId="275043813" sldId="2076138264"/>
            <ac:spMk id="720" creationId="{2971B5EF-1469-409A-8CF9-6D807FAE8CD0}"/>
          </ac:spMkLst>
        </pc:spChg>
        <pc:spChg chg="mod">
          <ac:chgData name="Roger Halbheer" userId="a256a7e3-d8e1-4cbe-a365-586ae11378d1" providerId="ADAL" clId="{FC5DC06E-B9A1-4220-93B5-A1BD01C4D7F0}" dt="2022-02-17T10:52:20.423" v="72"/>
          <ac:spMkLst>
            <pc:docMk/>
            <pc:sldMk cId="275043813" sldId="2076138264"/>
            <ac:spMk id="722" creationId="{B07D3CCE-EB9A-4EF2-9EF4-CC9C0A390A53}"/>
          </ac:spMkLst>
        </pc:spChg>
        <pc:spChg chg="mod">
          <ac:chgData name="Roger Halbheer" userId="a256a7e3-d8e1-4cbe-a365-586ae11378d1" providerId="ADAL" clId="{FC5DC06E-B9A1-4220-93B5-A1BD01C4D7F0}" dt="2022-02-17T10:52:20.423" v="72"/>
          <ac:spMkLst>
            <pc:docMk/>
            <pc:sldMk cId="275043813" sldId="2076138264"/>
            <ac:spMk id="723" creationId="{E0361363-51CB-49AF-B768-4E419118F273}"/>
          </ac:spMkLst>
        </pc:spChg>
        <pc:spChg chg="mod">
          <ac:chgData name="Roger Halbheer" userId="a256a7e3-d8e1-4cbe-a365-586ae11378d1" providerId="ADAL" clId="{FC5DC06E-B9A1-4220-93B5-A1BD01C4D7F0}" dt="2022-02-17T10:52:20.423" v="72"/>
          <ac:spMkLst>
            <pc:docMk/>
            <pc:sldMk cId="275043813" sldId="2076138264"/>
            <ac:spMk id="724" creationId="{2CFFF577-F13D-45B7-AE35-6B83BD513482}"/>
          </ac:spMkLst>
        </pc:spChg>
        <pc:spChg chg="mod">
          <ac:chgData name="Roger Halbheer" userId="a256a7e3-d8e1-4cbe-a365-586ae11378d1" providerId="ADAL" clId="{FC5DC06E-B9A1-4220-93B5-A1BD01C4D7F0}" dt="2022-02-17T10:52:20.423" v="72"/>
          <ac:spMkLst>
            <pc:docMk/>
            <pc:sldMk cId="275043813" sldId="2076138264"/>
            <ac:spMk id="730" creationId="{62DFF487-384D-4347-8420-84F104348461}"/>
          </ac:spMkLst>
        </pc:spChg>
        <pc:spChg chg="mod">
          <ac:chgData name="Roger Halbheer" userId="a256a7e3-d8e1-4cbe-a365-586ae11378d1" providerId="ADAL" clId="{FC5DC06E-B9A1-4220-93B5-A1BD01C4D7F0}" dt="2022-02-17T10:52:20.423" v="72"/>
          <ac:spMkLst>
            <pc:docMk/>
            <pc:sldMk cId="275043813" sldId="2076138264"/>
            <ac:spMk id="732" creationId="{6FCE0313-DDE1-48D3-A454-9272054871E4}"/>
          </ac:spMkLst>
        </pc:spChg>
        <pc:spChg chg="mod">
          <ac:chgData name="Roger Halbheer" userId="a256a7e3-d8e1-4cbe-a365-586ae11378d1" providerId="ADAL" clId="{FC5DC06E-B9A1-4220-93B5-A1BD01C4D7F0}" dt="2022-02-17T10:52:20.423" v="72"/>
          <ac:spMkLst>
            <pc:docMk/>
            <pc:sldMk cId="275043813" sldId="2076138264"/>
            <ac:spMk id="733" creationId="{981FF798-BC52-4B82-8EB8-8379C477A24C}"/>
          </ac:spMkLst>
        </pc:spChg>
        <pc:spChg chg="mod">
          <ac:chgData name="Roger Halbheer" userId="a256a7e3-d8e1-4cbe-a365-586ae11378d1" providerId="ADAL" clId="{FC5DC06E-B9A1-4220-93B5-A1BD01C4D7F0}" dt="2022-02-17T10:52:20.423" v="72"/>
          <ac:spMkLst>
            <pc:docMk/>
            <pc:sldMk cId="275043813" sldId="2076138264"/>
            <ac:spMk id="734" creationId="{29656522-E22D-433A-9CC7-451117D29078}"/>
          </ac:spMkLst>
        </pc:spChg>
        <pc:spChg chg="mod">
          <ac:chgData name="Roger Halbheer" userId="a256a7e3-d8e1-4cbe-a365-586ae11378d1" providerId="ADAL" clId="{FC5DC06E-B9A1-4220-93B5-A1BD01C4D7F0}" dt="2022-02-17T10:52:20.423" v="72"/>
          <ac:spMkLst>
            <pc:docMk/>
            <pc:sldMk cId="275043813" sldId="2076138264"/>
            <ac:spMk id="737" creationId="{15050FDD-BF93-4EE5-ACFD-11CA323AD147}"/>
          </ac:spMkLst>
        </pc:spChg>
        <pc:spChg chg="mod">
          <ac:chgData name="Roger Halbheer" userId="a256a7e3-d8e1-4cbe-a365-586ae11378d1" providerId="ADAL" clId="{FC5DC06E-B9A1-4220-93B5-A1BD01C4D7F0}" dt="2022-02-17T10:52:20.423" v="72"/>
          <ac:spMkLst>
            <pc:docMk/>
            <pc:sldMk cId="275043813" sldId="2076138264"/>
            <ac:spMk id="740" creationId="{E49A9EC0-6750-4847-912F-77DA8E2D938E}"/>
          </ac:spMkLst>
        </pc:spChg>
        <pc:spChg chg="mod">
          <ac:chgData name="Roger Halbheer" userId="a256a7e3-d8e1-4cbe-a365-586ae11378d1" providerId="ADAL" clId="{FC5DC06E-B9A1-4220-93B5-A1BD01C4D7F0}" dt="2022-02-17T10:52:20.423" v="72"/>
          <ac:spMkLst>
            <pc:docMk/>
            <pc:sldMk cId="275043813" sldId="2076138264"/>
            <ac:spMk id="744" creationId="{CBC89AD7-22B3-4BA0-B3D8-86457289889E}"/>
          </ac:spMkLst>
        </pc:spChg>
        <pc:spChg chg="mod">
          <ac:chgData name="Roger Halbheer" userId="a256a7e3-d8e1-4cbe-a365-586ae11378d1" providerId="ADAL" clId="{FC5DC06E-B9A1-4220-93B5-A1BD01C4D7F0}" dt="2022-02-17T10:52:20.423" v="72"/>
          <ac:spMkLst>
            <pc:docMk/>
            <pc:sldMk cId="275043813" sldId="2076138264"/>
            <ac:spMk id="746" creationId="{7C7B97E8-1B2F-46B5-B9AD-33AF3D17F6D5}"/>
          </ac:spMkLst>
        </pc:spChg>
        <pc:spChg chg="mod">
          <ac:chgData name="Roger Halbheer" userId="a256a7e3-d8e1-4cbe-a365-586ae11378d1" providerId="ADAL" clId="{FC5DC06E-B9A1-4220-93B5-A1BD01C4D7F0}" dt="2022-02-17T10:52:20.423" v="72"/>
          <ac:spMkLst>
            <pc:docMk/>
            <pc:sldMk cId="275043813" sldId="2076138264"/>
            <ac:spMk id="748" creationId="{47901877-DE6D-45A0-84F8-FAAC0CF419D3}"/>
          </ac:spMkLst>
        </pc:spChg>
        <pc:spChg chg="mod">
          <ac:chgData name="Roger Halbheer" userId="a256a7e3-d8e1-4cbe-a365-586ae11378d1" providerId="ADAL" clId="{FC5DC06E-B9A1-4220-93B5-A1BD01C4D7F0}" dt="2022-02-17T10:52:20.423" v="72"/>
          <ac:spMkLst>
            <pc:docMk/>
            <pc:sldMk cId="275043813" sldId="2076138264"/>
            <ac:spMk id="750" creationId="{DE0FADBD-188F-4105-B932-EE5506F57048}"/>
          </ac:spMkLst>
        </pc:spChg>
        <pc:spChg chg="mod">
          <ac:chgData name="Roger Halbheer" userId="a256a7e3-d8e1-4cbe-a365-586ae11378d1" providerId="ADAL" clId="{FC5DC06E-B9A1-4220-93B5-A1BD01C4D7F0}" dt="2022-02-17T10:52:20.423" v="72"/>
          <ac:spMkLst>
            <pc:docMk/>
            <pc:sldMk cId="275043813" sldId="2076138264"/>
            <ac:spMk id="752" creationId="{ABE4AFBC-A0FF-4EF2-9661-D8A47679D435}"/>
          </ac:spMkLst>
        </pc:spChg>
        <pc:spChg chg="mod">
          <ac:chgData name="Roger Halbheer" userId="a256a7e3-d8e1-4cbe-a365-586ae11378d1" providerId="ADAL" clId="{FC5DC06E-B9A1-4220-93B5-A1BD01C4D7F0}" dt="2022-02-17T10:52:20.423" v="72"/>
          <ac:spMkLst>
            <pc:docMk/>
            <pc:sldMk cId="275043813" sldId="2076138264"/>
            <ac:spMk id="755" creationId="{3EDC455A-2631-4BC1-B36A-32AD443689FB}"/>
          </ac:spMkLst>
        </pc:spChg>
        <pc:spChg chg="mod">
          <ac:chgData name="Roger Halbheer" userId="a256a7e3-d8e1-4cbe-a365-586ae11378d1" providerId="ADAL" clId="{FC5DC06E-B9A1-4220-93B5-A1BD01C4D7F0}" dt="2022-02-17T10:52:20.423" v="72"/>
          <ac:spMkLst>
            <pc:docMk/>
            <pc:sldMk cId="275043813" sldId="2076138264"/>
            <ac:spMk id="756" creationId="{7A691D4C-66E2-41EE-9F71-3D8D58317ADD}"/>
          </ac:spMkLst>
        </pc:spChg>
        <pc:spChg chg="mod">
          <ac:chgData name="Roger Halbheer" userId="a256a7e3-d8e1-4cbe-a365-586ae11378d1" providerId="ADAL" clId="{FC5DC06E-B9A1-4220-93B5-A1BD01C4D7F0}" dt="2022-02-17T10:52:20.423" v="72"/>
          <ac:spMkLst>
            <pc:docMk/>
            <pc:sldMk cId="275043813" sldId="2076138264"/>
            <ac:spMk id="757" creationId="{8DED3CF1-2C3C-431D-BE20-747669052E73}"/>
          </ac:spMkLst>
        </pc:spChg>
        <pc:spChg chg="mod">
          <ac:chgData name="Roger Halbheer" userId="a256a7e3-d8e1-4cbe-a365-586ae11378d1" providerId="ADAL" clId="{FC5DC06E-B9A1-4220-93B5-A1BD01C4D7F0}" dt="2022-02-17T10:52:20.423" v="72"/>
          <ac:spMkLst>
            <pc:docMk/>
            <pc:sldMk cId="275043813" sldId="2076138264"/>
            <ac:spMk id="758" creationId="{7B8D62AA-01C1-4DC6-A50A-9023F5380E3C}"/>
          </ac:spMkLst>
        </pc:spChg>
        <pc:spChg chg="mod">
          <ac:chgData name="Roger Halbheer" userId="a256a7e3-d8e1-4cbe-a365-586ae11378d1" providerId="ADAL" clId="{FC5DC06E-B9A1-4220-93B5-A1BD01C4D7F0}" dt="2022-02-17T10:52:20.423" v="72"/>
          <ac:spMkLst>
            <pc:docMk/>
            <pc:sldMk cId="275043813" sldId="2076138264"/>
            <ac:spMk id="759" creationId="{0A9A32B3-8E00-4B0E-B12E-F6BCBBE5F613}"/>
          </ac:spMkLst>
        </pc:spChg>
        <pc:spChg chg="mod">
          <ac:chgData name="Roger Halbheer" userId="a256a7e3-d8e1-4cbe-a365-586ae11378d1" providerId="ADAL" clId="{FC5DC06E-B9A1-4220-93B5-A1BD01C4D7F0}" dt="2022-02-17T10:52:20.423" v="72"/>
          <ac:spMkLst>
            <pc:docMk/>
            <pc:sldMk cId="275043813" sldId="2076138264"/>
            <ac:spMk id="760" creationId="{E2A0BC6D-6042-4033-B0F6-906AAA344FB0}"/>
          </ac:spMkLst>
        </pc:spChg>
        <pc:spChg chg="mod">
          <ac:chgData name="Roger Halbheer" userId="a256a7e3-d8e1-4cbe-a365-586ae11378d1" providerId="ADAL" clId="{FC5DC06E-B9A1-4220-93B5-A1BD01C4D7F0}" dt="2022-02-17T10:52:20.423" v="72"/>
          <ac:spMkLst>
            <pc:docMk/>
            <pc:sldMk cId="275043813" sldId="2076138264"/>
            <ac:spMk id="761" creationId="{063741E1-43D2-4034-B4FF-CC26380AA8EC}"/>
          </ac:spMkLst>
        </pc:spChg>
        <pc:spChg chg="mod">
          <ac:chgData name="Roger Halbheer" userId="a256a7e3-d8e1-4cbe-a365-586ae11378d1" providerId="ADAL" clId="{FC5DC06E-B9A1-4220-93B5-A1BD01C4D7F0}" dt="2022-02-17T10:52:20.423" v="72"/>
          <ac:spMkLst>
            <pc:docMk/>
            <pc:sldMk cId="275043813" sldId="2076138264"/>
            <ac:spMk id="762" creationId="{1DE80607-FAA9-4ADA-8F85-2655657E78A8}"/>
          </ac:spMkLst>
        </pc:spChg>
        <pc:spChg chg="mod">
          <ac:chgData name="Roger Halbheer" userId="a256a7e3-d8e1-4cbe-a365-586ae11378d1" providerId="ADAL" clId="{FC5DC06E-B9A1-4220-93B5-A1BD01C4D7F0}" dt="2022-02-17T10:52:20.423" v="72"/>
          <ac:spMkLst>
            <pc:docMk/>
            <pc:sldMk cId="275043813" sldId="2076138264"/>
            <ac:spMk id="763" creationId="{4502F72D-29AC-4050-A442-E3F2EA45BA76}"/>
          </ac:spMkLst>
        </pc:spChg>
        <pc:spChg chg="mod">
          <ac:chgData name="Roger Halbheer" userId="a256a7e3-d8e1-4cbe-a365-586ae11378d1" providerId="ADAL" clId="{FC5DC06E-B9A1-4220-93B5-A1BD01C4D7F0}" dt="2022-02-17T10:52:20.423" v="72"/>
          <ac:spMkLst>
            <pc:docMk/>
            <pc:sldMk cId="275043813" sldId="2076138264"/>
            <ac:spMk id="764" creationId="{45279E4F-02E7-4DFA-9A1A-8C923CB4C43D}"/>
          </ac:spMkLst>
        </pc:spChg>
        <pc:spChg chg="mod">
          <ac:chgData name="Roger Halbheer" userId="a256a7e3-d8e1-4cbe-a365-586ae11378d1" providerId="ADAL" clId="{FC5DC06E-B9A1-4220-93B5-A1BD01C4D7F0}" dt="2022-02-17T10:52:20.423" v="72"/>
          <ac:spMkLst>
            <pc:docMk/>
            <pc:sldMk cId="275043813" sldId="2076138264"/>
            <ac:spMk id="765" creationId="{AD8AFF7B-0FAB-4BE3-A34C-AC8831F0649B}"/>
          </ac:spMkLst>
        </pc:spChg>
        <pc:spChg chg="mod">
          <ac:chgData name="Roger Halbheer" userId="a256a7e3-d8e1-4cbe-a365-586ae11378d1" providerId="ADAL" clId="{FC5DC06E-B9A1-4220-93B5-A1BD01C4D7F0}" dt="2022-02-17T10:52:20.423" v="72"/>
          <ac:spMkLst>
            <pc:docMk/>
            <pc:sldMk cId="275043813" sldId="2076138264"/>
            <ac:spMk id="791" creationId="{18468DFE-87FB-4BC7-9CE6-413AC8A7BB3E}"/>
          </ac:spMkLst>
        </pc:spChg>
        <pc:spChg chg="mod">
          <ac:chgData name="Roger Halbheer" userId="a256a7e3-d8e1-4cbe-a365-586ae11378d1" providerId="ADAL" clId="{FC5DC06E-B9A1-4220-93B5-A1BD01C4D7F0}" dt="2022-02-17T10:52:20.423" v="72"/>
          <ac:spMkLst>
            <pc:docMk/>
            <pc:sldMk cId="275043813" sldId="2076138264"/>
            <ac:spMk id="792" creationId="{2F2AD904-5A47-4C58-938C-0F7D8534605D}"/>
          </ac:spMkLst>
        </pc:spChg>
        <pc:spChg chg="mod">
          <ac:chgData name="Roger Halbheer" userId="a256a7e3-d8e1-4cbe-a365-586ae11378d1" providerId="ADAL" clId="{FC5DC06E-B9A1-4220-93B5-A1BD01C4D7F0}" dt="2022-02-17T10:52:20.423" v="72"/>
          <ac:spMkLst>
            <pc:docMk/>
            <pc:sldMk cId="275043813" sldId="2076138264"/>
            <ac:spMk id="793" creationId="{4F46CE90-99A2-4C3E-8BFF-8CA16B4012E3}"/>
          </ac:spMkLst>
        </pc:spChg>
        <pc:spChg chg="mod">
          <ac:chgData name="Roger Halbheer" userId="a256a7e3-d8e1-4cbe-a365-586ae11378d1" providerId="ADAL" clId="{FC5DC06E-B9A1-4220-93B5-A1BD01C4D7F0}" dt="2022-02-17T10:52:20.423" v="72"/>
          <ac:spMkLst>
            <pc:docMk/>
            <pc:sldMk cId="275043813" sldId="2076138264"/>
            <ac:spMk id="794" creationId="{550DE2A7-7310-46A9-8406-F5DE58489C74}"/>
          </ac:spMkLst>
        </pc:spChg>
        <pc:spChg chg="mod">
          <ac:chgData name="Roger Halbheer" userId="a256a7e3-d8e1-4cbe-a365-586ae11378d1" providerId="ADAL" clId="{FC5DC06E-B9A1-4220-93B5-A1BD01C4D7F0}" dt="2022-02-17T10:52:20.423" v="72"/>
          <ac:spMkLst>
            <pc:docMk/>
            <pc:sldMk cId="275043813" sldId="2076138264"/>
            <ac:spMk id="795" creationId="{8EC65364-7B57-4922-94DE-AA6A867B7F2A}"/>
          </ac:spMkLst>
        </pc:spChg>
        <pc:spChg chg="add del mod">
          <ac:chgData name="Roger Halbheer" userId="a256a7e3-d8e1-4cbe-a365-586ae11378d1" providerId="ADAL" clId="{FC5DC06E-B9A1-4220-93B5-A1BD01C4D7F0}" dt="2022-02-17T10:52:25.927" v="73"/>
          <ac:spMkLst>
            <pc:docMk/>
            <pc:sldMk cId="275043813" sldId="2076138264"/>
            <ac:spMk id="796" creationId="{CEFCDD5C-2D53-4754-8AEA-5A2EEEEDD5DE}"/>
          </ac:spMkLst>
        </pc:spChg>
        <pc:spChg chg="add mod">
          <ac:chgData name="Roger Halbheer" userId="a256a7e3-d8e1-4cbe-a365-586ae11378d1" providerId="ADAL" clId="{FC5DC06E-B9A1-4220-93B5-A1BD01C4D7F0}" dt="2022-02-17T10:52:26.054" v="74"/>
          <ac:spMkLst>
            <pc:docMk/>
            <pc:sldMk cId="275043813" sldId="2076138264"/>
            <ac:spMk id="798" creationId="{97252E1B-71D0-40AF-B442-F1D6F956AF31}"/>
          </ac:spMkLst>
        </pc:spChg>
        <pc:spChg chg="add mod">
          <ac:chgData name="Roger Halbheer" userId="a256a7e3-d8e1-4cbe-a365-586ae11378d1" providerId="ADAL" clId="{FC5DC06E-B9A1-4220-93B5-A1BD01C4D7F0}" dt="2022-02-17T10:52:26.054" v="74"/>
          <ac:spMkLst>
            <pc:docMk/>
            <pc:sldMk cId="275043813" sldId="2076138264"/>
            <ac:spMk id="799" creationId="{C26C303E-8790-4D16-AA70-30D15712F192}"/>
          </ac:spMkLst>
        </pc:spChg>
        <pc:spChg chg="add mod">
          <ac:chgData name="Roger Halbheer" userId="a256a7e3-d8e1-4cbe-a365-586ae11378d1" providerId="ADAL" clId="{FC5DC06E-B9A1-4220-93B5-A1BD01C4D7F0}" dt="2022-02-17T10:52:26.054" v="74"/>
          <ac:spMkLst>
            <pc:docMk/>
            <pc:sldMk cId="275043813" sldId="2076138264"/>
            <ac:spMk id="800" creationId="{DCBB7C5A-E9D6-4F5F-90CB-C03CDA4C9A03}"/>
          </ac:spMkLst>
        </pc:spChg>
        <pc:spChg chg="add mod">
          <ac:chgData name="Roger Halbheer" userId="a256a7e3-d8e1-4cbe-a365-586ae11378d1" providerId="ADAL" clId="{FC5DC06E-B9A1-4220-93B5-A1BD01C4D7F0}" dt="2022-02-17T10:52:26.054" v="74"/>
          <ac:spMkLst>
            <pc:docMk/>
            <pc:sldMk cId="275043813" sldId="2076138264"/>
            <ac:spMk id="803" creationId="{C9934F11-51E5-4DE6-9832-33AC8BCA4689}"/>
          </ac:spMkLst>
        </pc:spChg>
        <pc:spChg chg="add mod">
          <ac:chgData name="Roger Halbheer" userId="a256a7e3-d8e1-4cbe-a365-586ae11378d1" providerId="ADAL" clId="{FC5DC06E-B9A1-4220-93B5-A1BD01C4D7F0}" dt="2022-02-17T10:52:26.054" v="74"/>
          <ac:spMkLst>
            <pc:docMk/>
            <pc:sldMk cId="275043813" sldId="2076138264"/>
            <ac:spMk id="804" creationId="{9207F706-517B-4170-AEF9-1C3A103F30CB}"/>
          </ac:spMkLst>
        </pc:spChg>
        <pc:spChg chg="mod">
          <ac:chgData name="Roger Halbheer" userId="a256a7e3-d8e1-4cbe-a365-586ae11378d1" providerId="ADAL" clId="{FC5DC06E-B9A1-4220-93B5-A1BD01C4D7F0}" dt="2022-02-17T10:52:26.054" v="74"/>
          <ac:spMkLst>
            <pc:docMk/>
            <pc:sldMk cId="275043813" sldId="2076138264"/>
            <ac:spMk id="806" creationId="{361A9BB4-BCF0-4FCA-9BF5-E00D142E652B}"/>
          </ac:spMkLst>
        </pc:spChg>
        <pc:spChg chg="mod">
          <ac:chgData name="Roger Halbheer" userId="a256a7e3-d8e1-4cbe-a365-586ae11378d1" providerId="ADAL" clId="{FC5DC06E-B9A1-4220-93B5-A1BD01C4D7F0}" dt="2022-02-17T10:52:26.054" v="74"/>
          <ac:spMkLst>
            <pc:docMk/>
            <pc:sldMk cId="275043813" sldId="2076138264"/>
            <ac:spMk id="807" creationId="{2C7E67DF-8337-4296-BE66-23643BE1667F}"/>
          </ac:spMkLst>
        </pc:spChg>
        <pc:spChg chg="add mod">
          <ac:chgData name="Roger Halbheer" userId="a256a7e3-d8e1-4cbe-a365-586ae11378d1" providerId="ADAL" clId="{FC5DC06E-B9A1-4220-93B5-A1BD01C4D7F0}" dt="2022-02-17T10:52:26.054" v="74"/>
          <ac:spMkLst>
            <pc:docMk/>
            <pc:sldMk cId="275043813" sldId="2076138264"/>
            <ac:spMk id="808" creationId="{6E755CE7-D63C-4BB9-8DEE-49943A4187FC}"/>
          </ac:spMkLst>
        </pc:spChg>
        <pc:spChg chg="add mod">
          <ac:chgData name="Roger Halbheer" userId="a256a7e3-d8e1-4cbe-a365-586ae11378d1" providerId="ADAL" clId="{FC5DC06E-B9A1-4220-93B5-A1BD01C4D7F0}" dt="2022-02-17T10:52:26.054" v="74"/>
          <ac:spMkLst>
            <pc:docMk/>
            <pc:sldMk cId="275043813" sldId="2076138264"/>
            <ac:spMk id="809" creationId="{DD516556-DE1F-446F-BD36-8E609C3EC96B}"/>
          </ac:spMkLst>
        </pc:spChg>
        <pc:spChg chg="add mod">
          <ac:chgData name="Roger Halbheer" userId="a256a7e3-d8e1-4cbe-a365-586ae11378d1" providerId="ADAL" clId="{FC5DC06E-B9A1-4220-93B5-A1BD01C4D7F0}" dt="2022-02-17T10:52:26.054" v="74"/>
          <ac:spMkLst>
            <pc:docMk/>
            <pc:sldMk cId="275043813" sldId="2076138264"/>
            <ac:spMk id="810" creationId="{51563C76-C3AB-4665-A2B6-71D3AD3BEC47}"/>
          </ac:spMkLst>
        </pc:spChg>
        <pc:spChg chg="mod">
          <ac:chgData name="Roger Halbheer" userId="a256a7e3-d8e1-4cbe-a365-586ae11378d1" providerId="ADAL" clId="{FC5DC06E-B9A1-4220-93B5-A1BD01C4D7F0}" dt="2022-02-17T10:52:26.054" v="74"/>
          <ac:spMkLst>
            <pc:docMk/>
            <pc:sldMk cId="275043813" sldId="2076138264"/>
            <ac:spMk id="812" creationId="{CAC6014C-63A2-459F-B120-F750A2F80ECF}"/>
          </ac:spMkLst>
        </pc:spChg>
        <pc:spChg chg="mod">
          <ac:chgData name="Roger Halbheer" userId="a256a7e3-d8e1-4cbe-a365-586ae11378d1" providerId="ADAL" clId="{FC5DC06E-B9A1-4220-93B5-A1BD01C4D7F0}" dt="2022-02-17T10:52:26.054" v="74"/>
          <ac:spMkLst>
            <pc:docMk/>
            <pc:sldMk cId="275043813" sldId="2076138264"/>
            <ac:spMk id="814" creationId="{D8B0CC86-1871-4AA8-AED0-3E9AC1AC4615}"/>
          </ac:spMkLst>
        </pc:spChg>
        <pc:spChg chg="mod">
          <ac:chgData name="Roger Halbheer" userId="a256a7e3-d8e1-4cbe-a365-586ae11378d1" providerId="ADAL" clId="{FC5DC06E-B9A1-4220-93B5-A1BD01C4D7F0}" dt="2022-02-17T10:52:26.054" v="74"/>
          <ac:spMkLst>
            <pc:docMk/>
            <pc:sldMk cId="275043813" sldId="2076138264"/>
            <ac:spMk id="815" creationId="{F480D52E-DDC2-4603-B4AF-4DBFCCB8EB91}"/>
          </ac:spMkLst>
        </pc:spChg>
        <pc:spChg chg="mod">
          <ac:chgData name="Roger Halbheer" userId="a256a7e3-d8e1-4cbe-a365-586ae11378d1" providerId="ADAL" clId="{FC5DC06E-B9A1-4220-93B5-A1BD01C4D7F0}" dt="2022-02-17T10:52:26.054" v="74"/>
          <ac:spMkLst>
            <pc:docMk/>
            <pc:sldMk cId="275043813" sldId="2076138264"/>
            <ac:spMk id="816" creationId="{107976F6-1AC4-47D6-9A9F-B465C70AA27E}"/>
          </ac:spMkLst>
        </pc:spChg>
        <pc:spChg chg="add mod">
          <ac:chgData name="Roger Halbheer" userId="a256a7e3-d8e1-4cbe-a365-586ae11378d1" providerId="ADAL" clId="{FC5DC06E-B9A1-4220-93B5-A1BD01C4D7F0}" dt="2022-02-17T10:52:26.054" v="74"/>
          <ac:spMkLst>
            <pc:docMk/>
            <pc:sldMk cId="275043813" sldId="2076138264"/>
            <ac:spMk id="817" creationId="{DE2EF388-BA8E-4083-9AB3-7F194BC806CA}"/>
          </ac:spMkLst>
        </pc:spChg>
        <pc:spChg chg="mod">
          <ac:chgData name="Roger Halbheer" userId="a256a7e3-d8e1-4cbe-a365-586ae11378d1" providerId="ADAL" clId="{FC5DC06E-B9A1-4220-93B5-A1BD01C4D7F0}" dt="2022-02-17T10:52:26.054" v="74"/>
          <ac:spMkLst>
            <pc:docMk/>
            <pc:sldMk cId="275043813" sldId="2076138264"/>
            <ac:spMk id="819" creationId="{8E296EA0-6787-479C-80EF-D9BDC6429B21}"/>
          </ac:spMkLst>
        </pc:spChg>
        <pc:spChg chg="mod">
          <ac:chgData name="Roger Halbheer" userId="a256a7e3-d8e1-4cbe-a365-586ae11378d1" providerId="ADAL" clId="{FC5DC06E-B9A1-4220-93B5-A1BD01C4D7F0}" dt="2022-02-17T10:52:26.054" v="74"/>
          <ac:spMkLst>
            <pc:docMk/>
            <pc:sldMk cId="275043813" sldId="2076138264"/>
            <ac:spMk id="825" creationId="{9493AE08-8CE2-4CC4-8192-320C8D6F3F14}"/>
          </ac:spMkLst>
        </pc:spChg>
        <pc:spChg chg="mod">
          <ac:chgData name="Roger Halbheer" userId="a256a7e3-d8e1-4cbe-a365-586ae11378d1" providerId="ADAL" clId="{FC5DC06E-B9A1-4220-93B5-A1BD01C4D7F0}" dt="2022-02-17T10:52:26.054" v="74"/>
          <ac:spMkLst>
            <pc:docMk/>
            <pc:sldMk cId="275043813" sldId="2076138264"/>
            <ac:spMk id="826" creationId="{CDECC6B1-8F10-4103-A344-3728ABFA01E6}"/>
          </ac:spMkLst>
        </pc:spChg>
        <pc:spChg chg="mod">
          <ac:chgData name="Roger Halbheer" userId="a256a7e3-d8e1-4cbe-a365-586ae11378d1" providerId="ADAL" clId="{FC5DC06E-B9A1-4220-93B5-A1BD01C4D7F0}" dt="2022-02-17T10:52:26.054" v="74"/>
          <ac:spMkLst>
            <pc:docMk/>
            <pc:sldMk cId="275043813" sldId="2076138264"/>
            <ac:spMk id="827" creationId="{99A41F3E-6B34-4EC6-8455-A4A129E1C5F3}"/>
          </ac:spMkLst>
        </pc:spChg>
        <pc:spChg chg="mod">
          <ac:chgData name="Roger Halbheer" userId="a256a7e3-d8e1-4cbe-a365-586ae11378d1" providerId="ADAL" clId="{FC5DC06E-B9A1-4220-93B5-A1BD01C4D7F0}" dt="2022-02-17T10:52:26.054" v="74"/>
          <ac:spMkLst>
            <pc:docMk/>
            <pc:sldMk cId="275043813" sldId="2076138264"/>
            <ac:spMk id="828" creationId="{F0364AAC-62B2-440C-B8FE-51F4127EBC41}"/>
          </ac:spMkLst>
        </pc:spChg>
        <pc:spChg chg="mod">
          <ac:chgData name="Roger Halbheer" userId="a256a7e3-d8e1-4cbe-a365-586ae11378d1" providerId="ADAL" clId="{FC5DC06E-B9A1-4220-93B5-A1BD01C4D7F0}" dt="2022-02-17T10:52:26.054" v="74"/>
          <ac:spMkLst>
            <pc:docMk/>
            <pc:sldMk cId="275043813" sldId="2076138264"/>
            <ac:spMk id="829" creationId="{D3A52B3F-091A-4D9D-87E0-D26911E79BBA}"/>
          </ac:spMkLst>
        </pc:spChg>
        <pc:spChg chg="mod">
          <ac:chgData name="Roger Halbheer" userId="a256a7e3-d8e1-4cbe-a365-586ae11378d1" providerId="ADAL" clId="{FC5DC06E-B9A1-4220-93B5-A1BD01C4D7F0}" dt="2022-02-17T10:52:26.054" v="74"/>
          <ac:spMkLst>
            <pc:docMk/>
            <pc:sldMk cId="275043813" sldId="2076138264"/>
            <ac:spMk id="830" creationId="{A5DE0D87-9BC6-4E2C-8546-0A2580E9D500}"/>
          </ac:spMkLst>
        </pc:spChg>
        <pc:spChg chg="mod">
          <ac:chgData name="Roger Halbheer" userId="a256a7e3-d8e1-4cbe-a365-586ae11378d1" providerId="ADAL" clId="{FC5DC06E-B9A1-4220-93B5-A1BD01C4D7F0}" dt="2022-02-17T10:52:26.054" v="74"/>
          <ac:spMkLst>
            <pc:docMk/>
            <pc:sldMk cId="275043813" sldId="2076138264"/>
            <ac:spMk id="831" creationId="{F5849A61-61EE-4B34-A49D-6BF52A9E3342}"/>
          </ac:spMkLst>
        </pc:spChg>
        <pc:spChg chg="mod">
          <ac:chgData name="Roger Halbheer" userId="a256a7e3-d8e1-4cbe-a365-586ae11378d1" providerId="ADAL" clId="{FC5DC06E-B9A1-4220-93B5-A1BD01C4D7F0}" dt="2022-02-17T10:52:26.054" v="74"/>
          <ac:spMkLst>
            <pc:docMk/>
            <pc:sldMk cId="275043813" sldId="2076138264"/>
            <ac:spMk id="832" creationId="{4E7A728C-2E19-4540-B442-248C03A1C8FA}"/>
          </ac:spMkLst>
        </pc:spChg>
        <pc:spChg chg="mod">
          <ac:chgData name="Roger Halbheer" userId="a256a7e3-d8e1-4cbe-a365-586ae11378d1" providerId="ADAL" clId="{FC5DC06E-B9A1-4220-93B5-A1BD01C4D7F0}" dt="2022-02-17T10:52:26.054" v="74"/>
          <ac:spMkLst>
            <pc:docMk/>
            <pc:sldMk cId="275043813" sldId="2076138264"/>
            <ac:spMk id="833" creationId="{402D44E0-7BE4-4C12-B867-B21C3FF3F384}"/>
          </ac:spMkLst>
        </pc:spChg>
        <pc:spChg chg="mod">
          <ac:chgData name="Roger Halbheer" userId="a256a7e3-d8e1-4cbe-a365-586ae11378d1" providerId="ADAL" clId="{FC5DC06E-B9A1-4220-93B5-A1BD01C4D7F0}" dt="2022-02-17T10:52:26.054" v="74"/>
          <ac:spMkLst>
            <pc:docMk/>
            <pc:sldMk cId="275043813" sldId="2076138264"/>
            <ac:spMk id="835" creationId="{475943D9-FDA1-4B35-A5A0-AD14949227C0}"/>
          </ac:spMkLst>
        </pc:spChg>
        <pc:spChg chg="mod">
          <ac:chgData name="Roger Halbheer" userId="a256a7e3-d8e1-4cbe-a365-586ae11378d1" providerId="ADAL" clId="{FC5DC06E-B9A1-4220-93B5-A1BD01C4D7F0}" dt="2022-02-17T10:52:26.054" v="74"/>
          <ac:spMkLst>
            <pc:docMk/>
            <pc:sldMk cId="275043813" sldId="2076138264"/>
            <ac:spMk id="836" creationId="{7FA66844-AC06-4C85-8268-6B0D5188B6C9}"/>
          </ac:spMkLst>
        </pc:spChg>
        <pc:spChg chg="add mod">
          <ac:chgData name="Roger Halbheer" userId="a256a7e3-d8e1-4cbe-a365-586ae11378d1" providerId="ADAL" clId="{FC5DC06E-B9A1-4220-93B5-A1BD01C4D7F0}" dt="2022-02-17T10:52:26.054" v="74"/>
          <ac:spMkLst>
            <pc:docMk/>
            <pc:sldMk cId="275043813" sldId="2076138264"/>
            <ac:spMk id="837" creationId="{1FB232BB-DBAE-49AD-9E21-5D23D355A92C}"/>
          </ac:spMkLst>
        </pc:spChg>
        <pc:spChg chg="mod">
          <ac:chgData name="Roger Halbheer" userId="a256a7e3-d8e1-4cbe-a365-586ae11378d1" providerId="ADAL" clId="{FC5DC06E-B9A1-4220-93B5-A1BD01C4D7F0}" dt="2022-02-17T10:52:26.054" v="74"/>
          <ac:spMkLst>
            <pc:docMk/>
            <pc:sldMk cId="275043813" sldId="2076138264"/>
            <ac:spMk id="839" creationId="{76B0A7F1-B461-4081-9636-105AF61C6209}"/>
          </ac:spMkLst>
        </pc:spChg>
        <pc:spChg chg="mod">
          <ac:chgData name="Roger Halbheer" userId="a256a7e3-d8e1-4cbe-a365-586ae11378d1" providerId="ADAL" clId="{FC5DC06E-B9A1-4220-93B5-A1BD01C4D7F0}" dt="2022-02-17T10:52:26.054" v="74"/>
          <ac:spMkLst>
            <pc:docMk/>
            <pc:sldMk cId="275043813" sldId="2076138264"/>
            <ac:spMk id="840" creationId="{ECE38C79-EFE4-49BA-A69B-DA0A05010908}"/>
          </ac:spMkLst>
        </pc:spChg>
        <pc:spChg chg="mod">
          <ac:chgData name="Roger Halbheer" userId="a256a7e3-d8e1-4cbe-a365-586ae11378d1" providerId="ADAL" clId="{FC5DC06E-B9A1-4220-93B5-A1BD01C4D7F0}" dt="2022-02-17T10:52:26.054" v="74"/>
          <ac:spMkLst>
            <pc:docMk/>
            <pc:sldMk cId="275043813" sldId="2076138264"/>
            <ac:spMk id="841" creationId="{EF5EA7CA-A831-4A33-87CF-07DADFC4E82D}"/>
          </ac:spMkLst>
        </pc:spChg>
        <pc:spChg chg="mod">
          <ac:chgData name="Roger Halbheer" userId="a256a7e3-d8e1-4cbe-a365-586ae11378d1" providerId="ADAL" clId="{FC5DC06E-B9A1-4220-93B5-A1BD01C4D7F0}" dt="2022-02-17T10:52:26.054" v="74"/>
          <ac:spMkLst>
            <pc:docMk/>
            <pc:sldMk cId="275043813" sldId="2076138264"/>
            <ac:spMk id="842" creationId="{7940DD52-A4B9-4754-B888-0D228A0C830E}"/>
          </ac:spMkLst>
        </pc:spChg>
        <pc:spChg chg="mod">
          <ac:chgData name="Roger Halbheer" userId="a256a7e3-d8e1-4cbe-a365-586ae11378d1" providerId="ADAL" clId="{FC5DC06E-B9A1-4220-93B5-A1BD01C4D7F0}" dt="2022-02-17T10:52:26.054" v="74"/>
          <ac:spMkLst>
            <pc:docMk/>
            <pc:sldMk cId="275043813" sldId="2076138264"/>
            <ac:spMk id="843" creationId="{C9172678-ED93-4680-AF71-0FE50AF4A2C1}"/>
          </ac:spMkLst>
        </pc:spChg>
        <pc:spChg chg="mod">
          <ac:chgData name="Roger Halbheer" userId="a256a7e3-d8e1-4cbe-a365-586ae11378d1" providerId="ADAL" clId="{FC5DC06E-B9A1-4220-93B5-A1BD01C4D7F0}" dt="2022-02-17T10:52:26.054" v="74"/>
          <ac:spMkLst>
            <pc:docMk/>
            <pc:sldMk cId="275043813" sldId="2076138264"/>
            <ac:spMk id="844" creationId="{CF461F4A-1B4B-411D-A414-3DF8666AC0D9}"/>
          </ac:spMkLst>
        </pc:spChg>
        <pc:spChg chg="mod">
          <ac:chgData name="Roger Halbheer" userId="a256a7e3-d8e1-4cbe-a365-586ae11378d1" providerId="ADAL" clId="{FC5DC06E-B9A1-4220-93B5-A1BD01C4D7F0}" dt="2022-02-17T10:52:26.054" v="74"/>
          <ac:spMkLst>
            <pc:docMk/>
            <pc:sldMk cId="275043813" sldId="2076138264"/>
            <ac:spMk id="845" creationId="{A0F74874-47D6-4DC4-9496-D59E7D551084}"/>
          </ac:spMkLst>
        </pc:spChg>
        <pc:spChg chg="mod">
          <ac:chgData name="Roger Halbheer" userId="a256a7e3-d8e1-4cbe-a365-586ae11378d1" providerId="ADAL" clId="{FC5DC06E-B9A1-4220-93B5-A1BD01C4D7F0}" dt="2022-02-17T10:52:26.054" v="74"/>
          <ac:spMkLst>
            <pc:docMk/>
            <pc:sldMk cId="275043813" sldId="2076138264"/>
            <ac:spMk id="846" creationId="{60FE85FF-2AD7-4891-ABE3-001F2245D11B}"/>
          </ac:spMkLst>
        </pc:spChg>
        <pc:spChg chg="mod">
          <ac:chgData name="Roger Halbheer" userId="a256a7e3-d8e1-4cbe-a365-586ae11378d1" providerId="ADAL" clId="{FC5DC06E-B9A1-4220-93B5-A1BD01C4D7F0}" dt="2022-02-17T10:52:26.054" v="74"/>
          <ac:spMkLst>
            <pc:docMk/>
            <pc:sldMk cId="275043813" sldId="2076138264"/>
            <ac:spMk id="849" creationId="{FA00E98C-F614-434E-A572-96265425B9DE}"/>
          </ac:spMkLst>
        </pc:spChg>
        <pc:spChg chg="mod">
          <ac:chgData name="Roger Halbheer" userId="a256a7e3-d8e1-4cbe-a365-586ae11378d1" providerId="ADAL" clId="{FC5DC06E-B9A1-4220-93B5-A1BD01C4D7F0}" dt="2022-02-17T10:52:26.054" v="74"/>
          <ac:spMkLst>
            <pc:docMk/>
            <pc:sldMk cId="275043813" sldId="2076138264"/>
            <ac:spMk id="850" creationId="{4DA2C1DF-09C0-48C6-ACCD-4F5242DAFC43}"/>
          </ac:spMkLst>
        </pc:spChg>
        <pc:spChg chg="mod">
          <ac:chgData name="Roger Halbheer" userId="a256a7e3-d8e1-4cbe-a365-586ae11378d1" providerId="ADAL" clId="{FC5DC06E-B9A1-4220-93B5-A1BD01C4D7F0}" dt="2022-02-17T10:52:26.054" v="74"/>
          <ac:spMkLst>
            <pc:docMk/>
            <pc:sldMk cId="275043813" sldId="2076138264"/>
            <ac:spMk id="853" creationId="{60834766-EBB3-4B26-8D44-1E101881A767}"/>
          </ac:spMkLst>
        </pc:spChg>
        <pc:spChg chg="mod">
          <ac:chgData name="Roger Halbheer" userId="a256a7e3-d8e1-4cbe-a365-586ae11378d1" providerId="ADAL" clId="{FC5DC06E-B9A1-4220-93B5-A1BD01C4D7F0}" dt="2022-02-17T10:52:26.054" v="74"/>
          <ac:spMkLst>
            <pc:docMk/>
            <pc:sldMk cId="275043813" sldId="2076138264"/>
            <ac:spMk id="859" creationId="{0578E055-E43D-4BAA-B027-483CF17E70C8}"/>
          </ac:spMkLst>
        </pc:spChg>
        <pc:spChg chg="mod">
          <ac:chgData name="Roger Halbheer" userId="a256a7e3-d8e1-4cbe-a365-586ae11378d1" providerId="ADAL" clId="{FC5DC06E-B9A1-4220-93B5-A1BD01C4D7F0}" dt="2022-02-17T10:52:26.054" v="74"/>
          <ac:spMkLst>
            <pc:docMk/>
            <pc:sldMk cId="275043813" sldId="2076138264"/>
            <ac:spMk id="861" creationId="{8B99671C-165C-44F2-80F9-A5B61D7F5032}"/>
          </ac:spMkLst>
        </pc:spChg>
        <pc:spChg chg="mod">
          <ac:chgData name="Roger Halbheer" userId="a256a7e3-d8e1-4cbe-a365-586ae11378d1" providerId="ADAL" clId="{FC5DC06E-B9A1-4220-93B5-A1BD01C4D7F0}" dt="2022-02-17T10:52:26.054" v="74"/>
          <ac:spMkLst>
            <pc:docMk/>
            <pc:sldMk cId="275043813" sldId="2076138264"/>
            <ac:spMk id="863" creationId="{B618E508-C042-47A0-87A0-0FA5B82EB208}"/>
          </ac:spMkLst>
        </pc:spChg>
        <pc:spChg chg="mod">
          <ac:chgData name="Roger Halbheer" userId="a256a7e3-d8e1-4cbe-a365-586ae11378d1" providerId="ADAL" clId="{FC5DC06E-B9A1-4220-93B5-A1BD01C4D7F0}" dt="2022-02-17T10:52:26.054" v="74"/>
          <ac:spMkLst>
            <pc:docMk/>
            <pc:sldMk cId="275043813" sldId="2076138264"/>
            <ac:spMk id="865" creationId="{C53E091C-188D-4A75-87DE-624627A9706A}"/>
          </ac:spMkLst>
        </pc:spChg>
        <pc:spChg chg="mod">
          <ac:chgData name="Roger Halbheer" userId="a256a7e3-d8e1-4cbe-a365-586ae11378d1" providerId="ADAL" clId="{FC5DC06E-B9A1-4220-93B5-A1BD01C4D7F0}" dt="2022-02-17T10:52:26.054" v="74"/>
          <ac:spMkLst>
            <pc:docMk/>
            <pc:sldMk cId="275043813" sldId="2076138264"/>
            <ac:spMk id="866" creationId="{D05A8269-65D0-4089-A22E-DF9AE9381420}"/>
          </ac:spMkLst>
        </pc:spChg>
        <pc:spChg chg="mod">
          <ac:chgData name="Roger Halbheer" userId="a256a7e3-d8e1-4cbe-a365-586ae11378d1" providerId="ADAL" clId="{FC5DC06E-B9A1-4220-93B5-A1BD01C4D7F0}" dt="2022-02-17T10:52:26.054" v="74"/>
          <ac:spMkLst>
            <pc:docMk/>
            <pc:sldMk cId="275043813" sldId="2076138264"/>
            <ac:spMk id="867" creationId="{125F1F4A-7965-4319-BBFB-9E0C49E39F55}"/>
          </ac:spMkLst>
        </pc:spChg>
        <pc:spChg chg="mod">
          <ac:chgData name="Roger Halbheer" userId="a256a7e3-d8e1-4cbe-a365-586ae11378d1" providerId="ADAL" clId="{FC5DC06E-B9A1-4220-93B5-A1BD01C4D7F0}" dt="2022-02-17T10:52:26.054" v="74"/>
          <ac:spMkLst>
            <pc:docMk/>
            <pc:sldMk cId="275043813" sldId="2076138264"/>
            <ac:spMk id="868" creationId="{0F3A219B-1AF6-433D-B716-7E1555E6EE99}"/>
          </ac:spMkLst>
        </pc:spChg>
        <pc:spChg chg="add mod">
          <ac:chgData name="Roger Halbheer" userId="a256a7e3-d8e1-4cbe-a365-586ae11378d1" providerId="ADAL" clId="{FC5DC06E-B9A1-4220-93B5-A1BD01C4D7F0}" dt="2022-02-17T10:52:26.054" v="74"/>
          <ac:spMkLst>
            <pc:docMk/>
            <pc:sldMk cId="275043813" sldId="2076138264"/>
            <ac:spMk id="869" creationId="{7B6C41B0-1DE7-4E52-BFAA-24BD875DC078}"/>
          </ac:spMkLst>
        </pc:spChg>
        <pc:spChg chg="add mod">
          <ac:chgData name="Roger Halbheer" userId="a256a7e3-d8e1-4cbe-a365-586ae11378d1" providerId="ADAL" clId="{FC5DC06E-B9A1-4220-93B5-A1BD01C4D7F0}" dt="2022-02-17T10:52:26.054" v="74"/>
          <ac:spMkLst>
            <pc:docMk/>
            <pc:sldMk cId="275043813" sldId="2076138264"/>
            <ac:spMk id="870" creationId="{4F27D1DF-E253-41FE-B047-D71FE7602BCD}"/>
          </ac:spMkLst>
        </pc:spChg>
        <pc:spChg chg="add mod">
          <ac:chgData name="Roger Halbheer" userId="a256a7e3-d8e1-4cbe-a365-586ae11378d1" providerId="ADAL" clId="{FC5DC06E-B9A1-4220-93B5-A1BD01C4D7F0}" dt="2022-02-17T10:52:26.054" v="74"/>
          <ac:spMkLst>
            <pc:docMk/>
            <pc:sldMk cId="275043813" sldId="2076138264"/>
            <ac:spMk id="871" creationId="{DDC1AA2C-1131-4E37-A268-A69C45B330E6}"/>
          </ac:spMkLst>
        </pc:spChg>
        <pc:spChg chg="mod">
          <ac:chgData name="Roger Halbheer" userId="a256a7e3-d8e1-4cbe-a365-586ae11378d1" providerId="ADAL" clId="{FC5DC06E-B9A1-4220-93B5-A1BD01C4D7F0}" dt="2022-02-17T10:52:26.054" v="74"/>
          <ac:spMkLst>
            <pc:docMk/>
            <pc:sldMk cId="275043813" sldId="2076138264"/>
            <ac:spMk id="874" creationId="{A12D09BE-5C3B-4BF9-8FC7-B22C908E2BEF}"/>
          </ac:spMkLst>
        </pc:spChg>
        <pc:spChg chg="mod">
          <ac:chgData name="Roger Halbheer" userId="a256a7e3-d8e1-4cbe-a365-586ae11378d1" providerId="ADAL" clId="{FC5DC06E-B9A1-4220-93B5-A1BD01C4D7F0}" dt="2022-02-17T10:52:26.054" v="74"/>
          <ac:spMkLst>
            <pc:docMk/>
            <pc:sldMk cId="275043813" sldId="2076138264"/>
            <ac:spMk id="875" creationId="{762ACA94-7D9C-49BE-9076-F2542B3FCE53}"/>
          </ac:spMkLst>
        </pc:spChg>
        <pc:spChg chg="mod">
          <ac:chgData name="Roger Halbheer" userId="a256a7e3-d8e1-4cbe-a365-586ae11378d1" providerId="ADAL" clId="{FC5DC06E-B9A1-4220-93B5-A1BD01C4D7F0}" dt="2022-02-17T10:52:26.054" v="74"/>
          <ac:spMkLst>
            <pc:docMk/>
            <pc:sldMk cId="275043813" sldId="2076138264"/>
            <ac:spMk id="877" creationId="{FB842017-450E-4E3A-85BA-AB8FCAF8B990}"/>
          </ac:spMkLst>
        </pc:spChg>
        <pc:spChg chg="mod">
          <ac:chgData name="Roger Halbheer" userId="a256a7e3-d8e1-4cbe-a365-586ae11378d1" providerId="ADAL" clId="{FC5DC06E-B9A1-4220-93B5-A1BD01C4D7F0}" dt="2022-02-17T10:52:26.054" v="74"/>
          <ac:spMkLst>
            <pc:docMk/>
            <pc:sldMk cId="275043813" sldId="2076138264"/>
            <ac:spMk id="878" creationId="{81BF33AF-86D5-435A-B866-BF0EAB28C129}"/>
          </ac:spMkLst>
        </pc:spChg>
        <pc:spChg chg="mod">
          <ac:chgData name="Roger Halbheer" userId="a256a7e3-d8e1-4cbe-a365-586ae11378d1" providerId="ADAL" clId="{FC5DC06E-B9A1-4220-93B5-A1BD01C4D7F0}" dt="2022-02-17T10:52:26.054" v="74"/>
          <ac:spMkLst>
            <pc:docMk/>
            <pc:sldMk cId="275043813" sldId="2076138264"/>
            <ac:spMk id="879" creationId="{3F56F6F1-A779-477E-9826-8EB5C5DB729A}"/>
          </ac:spMkLst>
        </pc:spChg>
        <pc:spChg chg="mod">
          <ac:chgData name="Roger Halbheer" userId="a256a7e3-d8e1-4cbe-a365-586ae11378d1" providerId="ADAL" clId="{FC5DC06E-B9A1-4220-93B5-A1BD01C4D7F0}" dt="2022-02-17T10:52:26.054" v="74"/>
          <ac:spMkLst>
            <pc:docMk/>
            <pc:sldMk cId="275043813" sldId="2076138264"/>
            <ac:spMk id="880" creationId="{B1BCD2DA-5166-4080-BC77-F20183333409}"/>
          </ac:spMkLst>
        </pc:spChg>
        <pc:spChg chg="mod">
          <ac:chgData name="Roger Halbheer" userId="a256a7e3-d8e1-4cbe-a365-586ae11378d1" providerId="ADAL" clId="{FC5DC06E-B9A1-4220-93B5-A1BD01C4D7F0}" dt="2022-02-17T10:52:26.054" v="74"/>
          <ac:spMkLst>
            <pc:docMk/>
            <pc:sldMk cId="275043813" sldId="2076138264"/>
            <ac:spMk id="881" creationId="{B6706AF8-31CB-4D6A-8A01-90009BF2DF4A}"/>
          </ac:spMkLst>
        </pc:spChg>
        <pc:spChg chg="mod">
          <ac:chgData name="Roger Halbheer" userId="a256a7e3-d8e1-4cbe-a365-586ae11378d1" providerId="ADAL" clId="{FC5DC06E-B9A1-4220-93B5-A1BD01C4D7F0}" dt="2022-02-17T10:52:26.054" v="74"/>
          <ac:spMkLst>
            <pc:docMk/>
            <pc:sldMk cId="275043813" sldId="2076138264"/>
            <ac:spMk id="882" creationId="{71102A46-28DC-4746-AC4B-50BD896F3F35}"/>
          </ac:spMkLst>
        </pc:spChg>
        <pc:spChg chg="mod">
          <ac:chgData name="Roger Halbheer" userId="a256a7e3-d8e1-4cbe-a365-586ae11378d1" providerId="ADAL" clId="{FC5DC06E-B9A1-4220-93B5-A1BD01C4D7F0}" dt="2022-02-17T10:52:26.054" v="74"/>
          <ac:spMkLst>
            <pc:docMk/>
            <pc:sldMk cId="275043813" sldId="2076138264"/>
            <ac:spMk id="883" creationId="{10150E04-9B5C-4604-9AD1-724070DA9C64}"/>
          </ac:spMkLst>
        </pc:spChg>
        <pc:spChg chg="mod">
          <ac:chgData name="Roger Halbheer" userId="a256a7e3-d8e1-4cbe-a365-586ae11378d1" providerId="ADAL" clId="{FC5DC06E-B9A1-4220-93B5-A1BD01C4D7F0}" dt="2022-02-17T10:52:26.054" v="74"/>
          <ac:spMkLst>
            <pc:docMk/>
            <pc:sldMk cId="275043813" sldId="2076138264"/>
            <ac:spMk id="884" creationId="{FEF4AFB7-17AD-4EEE-9198-55EB0A4F7706}"/>
          </ac:spMkLst>
        </pc:spChg>
        <pc:spChg chg="mod">
          <ac:chgData name="Roger Halbheer" userId="a256a7e3-d8e1-4cbe-a365-586ae11378d1" providerId="ADAL" clId="{FC5DC06E-B9A1-4220-93B5-A1BD01C4D7F0}" dt="2022-02-17T10:52:26.054" v="74"/>
          <ac:spMkLst>
            <pc:docMk/>
            <pc:sldMk cId="275043813" sldId="2076138264"/>
            <ac:spMk id="885" creationId="{4D322299-2772-46BC-8747-297CDFCB49FB}"/>
          </ac:spMkLst>
        </pc:spChg>
        <pc:spChg chg="add mod">
          <ac:chgData name="Roger Halbheer" userId="a256a7e3-d8e1-4cbe-a365-586ae11378d1" providerId="ADAL" clId="{FC5DC06E-B9A1-4220-93B5-A1BD01C4D7F0}" dt="2022-02-17T10:52:26.054" v="74"/>
          <ac:spMkLst>
            <pc:docMk/>
            <pc:sldMk cId="275043813" sldId="2076138264"/>
            <ac:spMk id="886" creationId="{F9EC0B69-384B-4B82-82F5-9030721657E7}"/>
          </ac:spMkLst>
        </pc:spChg>
        <pc:spChg chg="add mod">
          <ac:chgData name="Roger Halbheer" userId="a256a7e3-d8e1-4cbe-a365-586ae11378d1" providerId="ADAL" clId="{FC5DC06E-B9A1-4220-93B5-A1BD01C4D7F0}" dt="2022-02-17T10:52:26.054" v="74"/>
          <ac:spMkLst>
            <pc:docMk/>
            <pc:sldMk cId="275043813" sldId="2076138264"/>
            <ac:spMk id="887" creationId="{2EBAFE84-F4B8-455E-AB8E-E8B0391394A8}"/>
          </ac:spMkLst>
        </pc:spChg>
        <pc:spChg chg="mod">
          <ac:chgData name="Roger Halbheer" userId="a256a7e3-d8e1-4cbe-a365-586ae11378d1" providerId="ADAL" clId="{FC5DC06E-B9A1-4220-93B5-A1BD01C4D7F0}" dt="2022-02-17T10:52:26.054" v="74"/>
          <ac:spMkLst>
            <pc:docMk/>
            <pc:sldMk cId="275043813" sldId="2076138264"/>
            <ac:spMk id="891" creationId="{B8D5071D-C890-4318-A846-D2ED80913171}"/>
          </ac:spMkLst>
        </pc:spChg>
        <pc:spChg chg="mod">
          <ac:chgData name="Roger Halbheer" userId="a256a7e3-d8e1-4cbe-a365-586ae11378d1" providerId="ADAL" clId="{FC5DC06E-B9A1-4220-93B5-A1BD01C4D7F0}" dt="2022-02-17T10:52:26.054" v="74"/>
          <ac:spMkLst>
            <pc:docMk/>
            <pc:sldMk cId="275043813" sldId="2076138264"/>
            <ac:spMk id="892" creationId="{16DD738C-80D0-4728-9029-CA09BACDC9D6}"/>
          </ac:spMkLst>
        </pc:spChg>
        <pc:spChg chg="mod">
          <ac:chgData name="Roger Halbheer" userId="a256a7e3-d8e1-4cbe-a365-586ae11378d1" providerId="ADAL" clId="{FC5DC06E-B9A1-4220-93B5-A1BD01C4D7F0}" dt="2022-02-17T10:52:26.054" v="74"/>
          <ac:spMkLst>
            <pc:docMk/>
            <pc:sldMk cId="275043813" sldId="2076138264"/>
            <ac:spMk id="893" creationId="{D9703492-DC3D-4A42-B07D-0F88C6D9E550}"/>
          </ac:spMkLst>
        </pc:spChg>
        <pc:spChg chg="mod">
          <ac:chgData name="Roger Halbheer" userId="a256a7e3-d8e1-4cbe-a365-586ae11378d1" providerId="ADAL" clId="{FC5DC06E-B9A1-4220-93B5-A1BD01C4D7F0}" dt="2022-02-17T10:52:26.054" v="74"/>
          <ac:spMkLst>
            <pc:docMk/>
            <pc:sldMk cId="275043813" sldId="2076138264"/>
            <ac:spMk id="909" creationId="{140D0F4B-6C23-45CF-926E-4BD1CB0253D7}"/>
          </ac:spMkLst>
        </pc:spChg>
        <pc:spChg chg="mod">
          <ac:chgData name="Roger Halbheer" userId="a256a7e3-d8e1-4cbe-a365-586ae11378d1" providerId="ADAL" clId="{FC5DC06E-B9A1-4220-93B5-A1BD01C4D7F0}" dt="2022-02-17T10:52:26.054" v="74"/>
          <ac:spMkLst>
            <pc:docMk/>
            <pc:sldMk cId="275043813" sldId="2076138264"/>
            <ac:spMk id="910" creationId="{67ABB84E-23DF-42F6-B358-F4619798F7C4}"/>
          </ac:spMkLst>
        </pc:spChg>
        <pc:spChg chg="mod">
          <ac:chgData name="Roger Halbheer" userId="a256a7e3-d8e1-4cbe-a365-586ae11378d1" providerId="ADAL" clId="{FC5DC06E-B9A1-4220-93B5-A1BD01C4D7F0}" dt="2022-02-17T10:52:26.054" v="74"/>
          <ac:spMkLst>
            <pc:docMk/>
            <pc:sldMk cId="275043813" sldId="2076138264"/>
            <ac:spMk id="911" creationId="{0FA21599-3FA2-45EF-9A17-6C82AA8A0767}"/>
          </ac:spMkLst>
        </pc:spChg>
        <pc:spChg chg="mod">
          <ac:chgData name="Roger Halbheer" userId="a256a7e3-d8e1-4cbe-a365-586ae11378d1" providerId="ADAL" clId="{FC5DC06E-B9A1-4220-93B5-A1BD01C4D7F0}" dt="2022-02-17T10:52:26.054" v="74"/>
          <ac:spMkLst>
            <pc:docMk/>
            <pc:sldMk cId="275043813" sldId="2076138264"/>
            <ac:spMk id="913" creationId="{5E79678E-C936-4D6F-BDB5-9AE4EB7D7355}"/>
          </ac:spMkLst>
        </pc:spChg>
        <pc:spChg chg="mod">
          <ac:chgData name="Roger Halbheer" userId="a256a7e3-d8e1-4cbe-a365-586ae11378d1" providerId="ADAL" clId="{FC5DC06E-B9A1-4220-93B5-A1BD01C4D7F0}" dt="2022-02-17T10:52:26.054" v="74"/>
          <ac:spMkLst>
            <pc:docMk/>
            <pc:sldMk cId="275043813" sldId="2076138264"/>
            <ac:spMk id="920" creationId="{033A4262-3FC5-438D-B8F4-4312CD8770C3}"/>
          </ac:spMkLst>
        </pc:spChg>
        <pc:spChg chg="mod">
          <ac:chgData name="Roger Halbheer" userId="a256a7e3-d8e1-4cbe-a365-586ae11378d1" providerId="ADAL" clId="{FC5DC06E-B9A1-4220-93B5-A1BD01C4D7F0}" dt="2022-02-17T10:52:26.054" v="74"/>
          <ac:spMkLst>
            <pc:docMk/>
            <pc:sldMk cId="275043813" sldId="2076138264"/>
            <ac:spMk id="921" creationId="{C27BBD17-228F-4852-9F27-986D70A290D8}"/>
          </ac:spMkLst>
        </pc:spChg>
        <pc:spChg chg="mod">
          <ac:chgData name="Roger Halbheer" userId="a256a7e3-d8e1-4cbe-a365-586ae11378d1" providerId="ADAL" clId="{FC5DC06E-B9A1-4220-93B5-A1BD01C4D7F0}" dt="2022-02-17T10:52:26.054" v="74"/>
          <ac:spMkLst>
            <pc:docMk/>
            <pc:sldMk cId="275043813" sldId="2076138264"/>
            <ac:spMk id="922" creationId="{3239E198-4E41-4F3A-8780-3B388415B730}"/>
          </ac:spMkLst>
        </pc:spChg>
        <pc:spChg chg="mod">
          <ac:chgData name="Roger Halbheer" userId="a256a7e3-d8e1-4cbe-a365-586ae11378d1" providerId="ADAL" clId="{FC5DC06E-B9A1-4220-93B5-A1BD01C4D7F0}" dt="2022-02-17T10:52:26.054" v="74"/>
          <ac:spMkLst>
            <pc:docMk/>
            <pc:sldMk cId="275043813" sldId="2076138264"/>
            <ac:spMk id="924" creationId="{4E886E1F-2ED4-453F-A94A-E4D76068853A}"/>
          </ac:spMkLst>
        </pc:spChg>
        <pc:spChg chg="mod">
          <ac:chgData name="Roger Halbheer" userId="a256a7e3-d8e1-4cbe-a365-586ae11378d1" providerId="ADAL" clId="{FC5DC06E-B9A1-4220-93B5-A1BD01C4D7F0}" dt="2022-02-17T10:52:26.054" v="74"/>
          <ac:spMkLst>
            <pc:docMk/>
            <pc:sldMk cId="275043813" sldId="2076138264"/>
            <ac:spMk id="925" creationId="{D9CCA9FD-15CB-4852-888C-777E9195DC1D}"/>
          </ac:spMkLst>
        </pc:spChg>
        <pc:spChg chg="mod">
          <ac:chgData name="Roger Halbheer" userId="a256a7e3-d8e1-4cbe-a365-586ae11378d1" providerId="ADAL" clId="{FC5DC06E-B9A1-4220-93B5-A1BD01C4D7F0}" dt="2022-02-17T10:52:26.054" v="74"/>
          <ac:spMkLst>
            <pc:docMk/>
            <pc:sldMk cId="275043813" sldId="2076138264"/>
            <ac:spMk id="926" creationId="{1C4C4775-0D48-4AD6-A881-680529386DFC}"/>
          </ac:spMkLst>
        </pc:spChg>
        <pc:spChg chg="mod">
          <ac:chgData name="Roger Halbheer" userId="a256a7e3-d8e1-4cbe-a365-586ae11378d1" providerId="ADAL" clId="{FC5DC06E-B9A1-4220-93B5-A1BD01C4D7F0}" dt="2022-02-17T10:52:26.054" v="74"/>
          <ac:spMkLst>
            <pc:docMk/>
            <pc:sldMk cId="275043813" sldId="2076138264"/>
            <ac:spMk id="927" creationId="{72562C17-6C07-4898-9D87-368AD054941B}"/>
          </ac:spMkLst>
        </pc:spChg>
        <pc:spChg chg="mod">
          <ac:chgData name="Roger Halbheer" userId="a256a7e3-d8e1-4cbe-a365-586ae11378d1" providerId="ADAL" clId="{FC5DC06E-B9A1-4220-93B5-A1BD01C4D7F0}" dt="2022-02-17T10:52:26.054" v="74"/>
          <ac:spMkLst>
            <pc:docMk/>
            <pc:sldMk cId="275043813" sldId="2076138264"/>
            <ac:spMk id="928" creationId="{DC5DBB39-2E43-497D-841D-A2299F017D08}"/>
          </ac:spMkLst>
        </pc:spChg>
        <pc:spChg chg="mod">
          <ac:chgData name="Roger Halbheer" userId="a256a7e3-d8e1-4cbe-a365-586ae11378d1" providerId="ADAL" clId="{FC5DC06E-B9A1-4220-93B5-A1BD01C4D7F0}" dt="2022-02-17T10:52:26.054" v="74"/>
          <ac:spMkLst>
            <pc:docMk/>
            <pc:sldMk cId="275043813" sldId="2076138264"/>
            <ac:spMk id="929" creationId="{BC89F9D4-7E32-4021-924A-2743858A2C91}"/>
          </ac:spMkLst>
        </pc:spChg>
        <pc:spChg chg="mod">
          <ac:chgData name="Roger Halbheer" userId="a256a7e3-d8e1-4cbe-a365-586ae11378d1" providerId="ADAL" clId="{FC5DC06E-B9A1-4220-93B5-A1BD01C4D7F0}" dt="2022-02-17T10:52:26.054" v="74"/>
          <ac:spMkLst>
            <pc:docMk/>
            <pc:sldMk cId="275043813" sldId="2076138264"/>
            <ac:spMk id="930" creationId="{C891B9CB-9F84-419E-8D88-1A7DB4F599A1}"/>
          </ac:spMkLst>
        </pc:spChg>
        <pc:spChg chg="mod">
          <ac:chgData name="Roger Halbheer" userId="a256a7e3-d8e1-4cbe-a365-586ae11378d1" providerId="ADAL" clId="{FC5DC06E-B9A1-4220-93B5-A1BD01C4D7F0}" dt="2022-02-17T10:52:26.054" v="74"/>
          <ac:spMkLst>
            <pc:docMk/>
            <pc:sldMk cId="275043813" sldId="2076138264"/>
            <ac:spMk id="932" creationId="{143BE10D-87F4-49D9-8A12-C77AEDEEDEE8}"/>
          </ac:spMkLst>
        </pc:spChg>
        <pc:spChg chg="mod">
          <ac:chgData name="Roger Halbheer" userId="a256a7e3-d8e1-4cbe-a365-586ae11378d1" providerId="ADAL" clId="{FC5DC06E-B9A1-4220-93B5-A1BD01C4D7F0}" dt="2022-02-17T10:52:26.054" v="74"/>
          <ac:spMkLst>
            <pc:docMk/>
            <pc:sldMk cId="275043813" sldId="2076138264"/>
            <ac:spMk id="933" creationId="{354EBD52-0B6D-40B9-BB6D-860D1C0CD7A0}"/>
          </ac:spMkLst>
        </pc:spChg>
        <pc:spChg chg="mod">
          <ac:chgData name="Roger Halbheer" userId="a256a7e3-d8e1-4cbe-a365-586ae11378d1" providerId="ADAL" clId="{FC5DC06E-B9A1-4220-93B5-A1BD01C4D7F0}" dt="2022-02-17T10:52:26.054" v="74"/>
          <ac:spMkLst>
            <pc:docMk/>
            <pc:sldMk cId="275043813" sldId="2076138264"/>
            <ac:spMk id="934" creationId="{23CC8507-19D8-438D-B2D0-FF38A686B111}"/>
          </ac:spMkLst>
        </pc:spChg>
        <pc:spChg chg="mod">
          <ac:chgData name="Roger Halbheer" userId="a256a7e3-d8e1-4cbe-a365-586ae11378d1" providerId="ADAL" clId="{FC5DC06E-B9A1-4220-93B5-A1BD01C4D7F0}" dt="2022-02-17T10:52:26.054" v="74"/>
          <ac:spMkLst>
            <pc:docMk/>
            <pc:sldMk cId="275043813" sldId="2076138264"/>
            <ac:spMk id="936" creationId="{6985B5FD-9C29-4F2F-AFF4-8A5E34A88E84}"/>
          </ac:spMkLst>
        </pc:spChg>
        <pc:spChg chg="mod">
          <ac:chgData name="Roger Halbheer" userId="a256a7e3-d8e1-4cbe-a365-586ae11378d1" providerId="ADAL" clId="{FC5DC06E-B9A1-4220-93B5-A1BD01C4D7F0}" dt="2022-02-17T10:52:26.054" v="74"/>
          <ac:spMkLst>
            <pc:docMk/>
            <pc:sldMk cId="275043813" sldId="2076138264"/>
            <ac:spMk id="937" creationId="{BC27E3C4-6EE4-4978-9E12-79DFD67F2D8F}"/>
          </ac:spMkLst>
        </pc:spChg>
        <pc:spChg chg="mod">
          <ac:chgData name="Roger Halbheer" userId="a256a7e3-d8e1-4cbe-a365-586ae11378d1" providerId="ADAL" clId="{FC5DC06E-B9A1-4220-93B5-A1BD01C4D7F0}" dt="2022-02-17T10:52:26.054" v="74"/>
          <ac:spMkLst>
            <pc:docMk/>
            <pc:sldMk cId="275043813" sldId="2076138264"/>
            <ac:spMk id="938" creationId="{12957C4B-1316-410E-A5DF-4ED30C1A6CA0}"/>
          </ac:spMkLst>
        </pc:spChg>
        <pc:spChg chg="mod">
          <ac:chgData name="Roger Halbheer" userId="a256a7e3-d8e1-4cbe-a365-586ae11378d1" providerId="ADAL" clId="{FC5DC06E-B9A1-4220-93B5-A1BD01C4D7F0}" dt="2022-02-17T10:52:26.054" v="74"/>
          <ac:spMkLst>
            <pc:docMk/>
            <pc:sldMk cId="275043813" sldId="2076138264"/>
            <ac:spMk id="939" creationId="{36D891C6-3CD2-45B4-9336-FFA015D89522}"/>
          </ac:spMkLst>
        </pc:spChg>
        <pc:spChg chg="mod">
          <ac:chgData name="Roger Halbheer" userId="a256a7e3-d8e1-4cbe-a365-586ae11378d1" providerId="ADAL" clId="{FC5DC06E-B9A1-4220-93B5-A1BD01C4D7F0}" dt="2022-02-17T10:52:26.054" v="74"/>
          <ac:spMkLst>
            <pc:docMk/>
            <pc:sldMk cId="275043813" sldId="2076138264"/>
            <ac:spMk id="941" creationId="{F125F383-F445-4CD8-BB05-0E2EAF722113}"/>
          </ac:spMkLst>
        </pc:spChg>
        <pc:spChg chg="mod">
          <ac:chgData name="Roger Halbheer" userId="a256a7e3-d8e1-4cbe-a365-586ae11378d1" providerId="ADAL" clId="{FC5DC06E-B9A1-4220-93B5-A1BD01C4D7F0}" dt="2022-02-17T10:52:26.054" v="74"/>
          <ac:spMkLst>
            <pc:docMk/>
            <pc:sldMk cId="275043813" sldId="2076138264"/>
            <ac:spMk id="942" creationId="{DE9141C5-0553-4ED2-97CF-7317EA522C59}"/>
          </ac:spMkLst>
        </pc:spChg>
        <pc:spChg chg="mod">
          <ac:chgData name="Roger Halbheer" userId="a256a7e3-d8e1-4cbe-a365-586ae11378d1" providerId="ADAL" clId="{FC5DC06E-B9A1-4220-93B5-A1BD01C4D7F0}" dt="2022-02-17T10:52:26.054" v="74"/>
          <ac:spMkLst>
            <pc:docMk/>
            <pc:sldMk cId="275043813" sldId="2076138264"/>
            <ac:spMk id="943" creationId="{486B1F09-29C4-48D0-9C47-7414CDC11FDE}"/>
          </ac:spMkLst>
        </pc:spChg>
        <pc:spChg chg="mod">
          <ac:chgData name="Roger Halbheer" userId="a256a7e3-d8e1-4cbe-a365-586ae11378d1" providerId="ADAL" clId="{FC5DC06E-B9A1-4220-93B5-A1BD01C4D7F0}" dt="2022-02-17T10:52:26.054" v="74"/>
          <ac:spMkLst>
            <pc:docMk/>
            <pc:sldMk cId="275043813" sldId="2076138264"/>
            <ac:spMk id="944" creationId="{FF9AAF50-6268-4C86-BF25-36894C7C69DF}"/>
          </ac:spMkLst>
        </pc:spChg>
        <pc:spChg chg="mod">
          <ac:chgData name="Roger Halbheer" userId="a256a7e3-d8e1-4cbe-a365-586ae11378d1" providerId="ADAL" clId="{FC5DC06E-B9A1-4220-93B5-A1BD01C4D7F0}" dt="2022-02-17T10:52:26.054" v="74"/>
          <ac:spMkLst>
            <pc:docMk/>
            <pc:sldMk cId="275043813" sldId="2076138264"/>
            <ac:spMk id="945" creationId="{C3909F23-0827-4A56-BAA1-DC3552E1061E}"/>
          </ac:spMkLst>
        </pc:spChg>
        <pc:spChg chg="mod">
          <ac:chgData name="Roger Halbheer" userId="a256a7e3-d8e1-4cbe-a365-586ae11378d1" providerId="ADAL" clId="{FC5DC06E-B9A1-4220-93B5-A1BD01C4D7F0}" dt="2022-02-17T10:52:26.054" v="74"/>
          <ac:spMkLst>
            <pc:docMk/>
            <pc:sldMk cId="275043813" sldId="2076138264"/>
            <ac:spMk id="946" creationId="{1D1450DD-DF5A-4DFA-A26A-10DE015B71D8}"/>
          </ac:spMkLst>
        </pc:spChg>
        <pc:spChg chg="mod">
          <ac:chgData name="Roger Halbheer" userId="a256a7e3-d8e1-4cbe-a365-586ae11378d1" providerId="ADAL" clId="{FC5DC06E-B9A1-4220-93B5-A1BD01C4D7F0}" dt="2022-02-17T10:52:26.054" v="74"/>
          <ac:spMkLst>
            <pc:docMk/>
            <pc:sldMk cId="275043813" sldId="2076138264"/>
            <ac:spMk id="947" creationId="{361FF82A-FDA3-4207-829F-3533A5AD5637}"/>
          </ac:spMkLst>
        </pc:spChg>
        <pc:spChg chg="add mod">
          <ac:chgData name="Roger Halbheer" userId="a256a7e3-d8e1-4cbe-a365-586ae11378d1" providerId="ADAL" clId="{FC5DC06E-B9A1-4220-93B5-A1BD01C4D7F0}" dt="2022-02-17T10:52:26.054" v="74"/>
          <ac:spMkLst>
            <pc:docMk/>
            <pc:sldMk cId="275043813" sldId="2076138264"/>
            <ac:spMk id="948" creationId="{40C230A9-CC0B-4F70-994B-C884B8E7FC94}"/>
          </ac:spMkLst>
        </pc:spChg>
        <pc:spChg chg="mod">
          <ac:chgData name="Roger Halbheer" userId="a256a7e3-d8e1-4cbe-a365-586ae11378d1" providerId="ADAL" clId="{FC5DC06E-B9A1-4220-93B5-A1BD01C4D7F0}" dt="2022-02-17T10:52:26.054" v="74"/>
          <ac:spMkLst>
            <pc:docMk/>
            <pc:sldMk cId="275043813" sldId="2076138264"/>
            <ac:spMk id="950" creationId="{15208553-8C07-4263-9E53-508B6517D28A}"/>
          </ac:spMkLst>
        </pc:spChg>
        <pc:spChg chg="mod">
          <ac:chgData name="Roger Halbheer" userId="a256a7e3-d8e1-4cbe-a365-586ae11378d1" providerId="ADAL" clId="{FC5DC06E-B9A1-4220-93B5-A1BD01C4D7F0}" dt="2022-02-17T10:52:26.054" v="74"/>
          <ac:spMkLst>
            <pc:docMk/>
            <pc:sldMk cId="275043813" sldId="2076138264"/>
            <ac:spMk id="957" creationId="{D660A61C-0E98-4174-A194-1D4C54C3E4CC}"/>
          </ac:spMkLst>
        </pc:spChg>
        <pc:spChg chg="mod">
          <ac:chgData name="Roger Halbheer" userId="a256a7e3-d8e1-4cbe-a365-586ae11378d1" providerId="ADAL" clId="{FC5DC06E-B9A1-4220-93B5-A1BD01C4D7F0}" dt="2022-02-17T10:52:26.054" v="74"/>
          <ac:spMkLst>
            <pc:docMk/>
            <pc:sldMk cId="275043813" sldId="2076138264"/>
            <ac:spMk id="958" creationId="{41F7A6E1-EB7F-4602-9C86-5409343C6BCA}"/>
          </ac:spMkLst>
        </pc:spChg>
        <pc:spChg chg="mod">
          <ac:chgData name="Roger Halbheer" userId="a256a7e3-d8e1-4cbe-a365-586ae11378d1" providerId="ADAL" clId="{FC5DC06E-B9A1-4220-93B5-A1BD01C4D7F0}" dt="2022-02-17T10:52:26.054" v="74"/>
          <ac:spMkLst>
            <pc:docMk/>
            <pc:sldMk cId="275043813" sldId="2076138264"/>
            <ac:spMk id="964" creationId="{EDEF1DC5-BF42-47DE-81A1-66FAAC934447}"/>
          </ac:spMkLst>
        </pc:spChg>
        <pc:spChg chg="mod">
          <ac:chgData name="Roger Halbheer" userId="a256a7e3-d8e1-4cbe-a365-586ae11378d1" providerId="ADAL" clId="{FC5DC06E-B9A1-4220-93B5-A1BD01C4D7F0}" dt="2022-02-17T10:52:26.054" v="74"/>
          <ac:spMkLst>
            <pc:docMk/>
            <pc:sldMk cId="275043813" sldId="2076138264"/>
            <ac:spMk id="965" creationId="{8BD28EB4-C4AE-4F80-B79D-2A9AFCD59783}"/>
          </ac:spMkLst>
        </pc:spChg>
        <pc:spChg chg="mod">
          <ac:chgData name="Roger Halbheer" userId="a256a7e3-d8e1-4cbe-a365-586ae11378d1" providerId="ADAL" clId="{FC5DC06E-B9A1-4220-93B5-A1BD01C4D7F0}" dt="2022-02-17T10:52:26.054" v="74"/>
          <ac:spMkLst>
            <pc:docMk/>
            <pc:sldMk cId="275043813" sldId="2076138264"/>
            <ac:spMk id="966" creationId="{DEC7835F-A798-4D87-B9BD-3FECA0B61946}"/>
          </ac:spMkLst>
        </pc:spChg>
        <pc:spChg chg="mod">
          <ac:chgData name="Roger Halbheer" userId="a256a7e3-d8e1-4cbe-a365-586ae11378d1" providerId="ADAL" clId="{FC5DC06E-B9A1-4220-93B5-A1BD01C4D7F0}" dt="2022-02-17T10:52:26.054" v="74"/>
          <ac:spMkLst>
            <pc:docMk/>
            <pc:sldMk cId="275043813" sldId="2076138264"/>
            <ac:spMk id="974" creationId="{0402DA04-AB67-4877-88AA-085DCDABA15D}"/>
          </ac:spMkLst>
        </pc:spChg>
        <pc:spChg chg="mod">
          <ac:chgData name="Roger Halbheer" userId="a256a7e3-d8e1-4cbe-a365-586ae11378d1" providerId="ADAL" clId="{FC5DC06E-B9A1-4220-93B5-A1BD01C4D7F0}" dt="2022-02-17T10:52:26.054" v="74"/>
          <ac:spMkLst>
            <pc:docMk/>
            <pc:sldMk cId="275043813" sldId="2076138264"/>
            <ac:spMk id="975" creationId="{5D7178B6-DF52-4857-BE57-329FF2671C8D}"/>
          </ac:spMkLst>
        </pc:spChg>
        <pc:spChg chg="mod">
          <ac:chgData name="Roger Halbheer" userId="a256a7e3-d8e1-4cbe-a365-586ae11378d1" providerId="ADAL" clId="{FC5DC06E-B9A1-4220-93B5-A1BD01C4D7F0}" dt="2022-02-17T10:52:26.054" v="74"/>
          <ac:spMkLst>
            <pc:docMk/>
            <pc:sldMk cId="275043813" sldId="2076138264"/>
            <ac:spMk id="976" creationId="{5CBA4157-207B-48B4-AB7B-1425F856B477}"/>
          </ac:spMkLst>
        </pc:spChg>
        <pc:spChg chg="mod">
          <ac:chgData name="Roger Halbheer" userId="a256a7e3-d8e1-4cbe-a365-586ae11378d1" providerId="ADAL" clId="{FC5DC06E-B9A1-4220-93B5-A1BD01C4D7F0}" dt="2022-02-17T10:52:26.054" v="74"/>
          <ac:spMkLst>
            <pc:docMk/>
            <pc:sldMk cId="275043813" sldId="2076138264"/>
            <ac:spMk id="977" creationId="{2988F255-2584-48A6-BE15-F28524DBFA87}"/>
          </ac:spMkLst>
        </pc:spChg>
        <pc:spChg chg="mod">
          <ac:chgData name="Roger Halbheer" userId="a256a7e3-d8e1-4cbe-a365-586ae11378d1" providerId="ADAL" clId="{FC5DC06E-B9A1-4220-93B5-A1BD01C4D7F0}" dt="2022-02-17T10:52:26.054" v="74"/>
          <ac:spMkLst>
            <pc:docMk/>
            <pc:sldMk cId="275043813" sldId="2076138264"/>
            <ac:spMk id="978" creationId="{793CF61C-26D0-436E-B111-D0C3ED32631B}"/>
          </ac:spMkLst>
        </pc:spChg>
        <pc:spChg chg="mod">
          <ac:chgData name="Roger Halbheer" userId="a256a7e3-d8e1-4cbe-a365-586ae11378d1" providerId="ADAL" clId="{FC5DC06E-B9A1-4220-93B5-A1BD01C4D7F0}" dt="2022-02-17T10:52:26.054" v="74"/>
          <ac:spMkLst>
            <pc:docMk/>
            <pc:sldMk cId="275043813" sldId="2076138264"/>
            <ac:spMk id="980" creationId="{F8D81DF9-7FCD-4785-AD49-BA10A85F9BD6}"/>
          </ac:spMkLst>
        </pc:spChg>
        <pc:spChg chg="mod">
          <ac:chgData name="Roger Halbheer" userId="a256a7e3-d8e1-4cbe-a365-586ae11378d1" providerId="ADAL" clId="{FC5DC06E-B9A1-4220-93B5-A1BD01C4D7F0}" dt="2022-02-17T10:52:26.054" v="74"/>
          <ac:spMkLst>
            <pc:docMk/>
            <pc:sldMk cId="275043813" sldId="2076138264"/>
            <ac:spMk id="981" creationId="{F1495F9A-9E8E-4C80-9BE0-7EA1380A547E}"/>
          </ac:spMkLst>
        </pc:spChg>
        <pc:spChg chg="mod">
          <ac:chgData name="Roger Halbheer" userId="a256a7e3-d8e1-4cbe-a365-586ae11378d1" providerId="ADAL" clId="{FC5DC06E-B9A1-4220-93B5-A1BD01C4D7F0}" dt="2022-02-17T10:52:26.054" v="74"/>
          <ac:spMkLst>
            <pc:docMk/>
            <pc:sldMk cId="275043813" sldId="2076138264"/>
            <ac:spMk id="982" creationId="{169B69E9-D2E1-49D3-9723-754F5CFC29F0}"/>
          </ac:spMkLst>
        </pc:spChg>
        <pc:spChg chg="mod">
          <ac:chgData name="Roger Halbheer" userId="a256a7e3-d8e1-4cbe-a365-586ae11378d1" providerId="ADAL" clId="{FC5DC06E-B9A1-4220-93B5-A1BD01C4D7F0}" dt="2022-02-17T10:52:26.054" v="74"/>
          <ac:spMkLst>
            <pc:docMk/>
            <pc:sldMk cId="275043813" sldId="2076138264"/>
            <ac:spMk id="983" creationId="{143874FE-4AF4-491E-95CF-1740709EB78B}"/>
          </ac:spMkLst>
        </pc:spChg>
        <pc:spChg chg="mod">
          <ac:chgData name="Roger Halbheer" userId="a256a7e3-d8e1-4cbe-a365-586ae11378d1" providerId="ADAL" clId="{FC5DC06E-B9A1-4220-93B5-A1BD01C4D7F0}" dt="2022-02-17T10:52:26.054" v="74"/>
          <ac:spMkLst>
            <pc:docMk/>
            <pc:sldMk cId="275043813" sldId="2076138264"/>
            <ac:spMk id="984" creationId="{8CFD3E65-9296-4B24-9D8C-E6EF315542D3}"/>
          </ac:spMkLst>
        </pc:spChg>
        <pc:spChg chg="mod">
          <ac:chgData name="Roger Halbheer" userId="a256a7e3-d8e1-4cbe-a365-586ae11378d1" providerId="ADAL" clId="{FC5DC06E-B9A1-4220-93B5-A1BD01C4D7F0}" dt="2022-02-17T10:52:26.054" v="74"/>
          <ac:spMkLst>
            <pc:docMk/>
            <pc:sldMk cId="275043813" sldId="2076138264"/>
            <ac:spMk id="985" creationId="{1190C8FF-57F1-4177-9C07-5F4BA51EDA07}"/>
          </ac:spMkLst>
        </pc:spChg>
        <pc:spChg chg="mod">
          <ac:chgData name="Roger Halbheer" userId="a256a7e3-d8e1-4cbe-a365-586ae11378d1" providerId="ADAL" clId="{FC5DC06E-B9A1-4220-93B5-A1BD01C4D7F0}" dt="2022-02-17T10:52:26.054" v="74"/>
          <ac:spMkLst>
            <pc:docMk/>
            <pc:sldMk cId="275043813" sldId="2076138264"/>
            <ac:spMk id="986" creationId="{B7A7F692-65DA-4D7E-9E2E-1584179C320C}"/>
          </ac:spMkLst>
        </pc:spChg>
        <pc:spChg chg="mod">
          <ac:chgData name="Roger Halbheer" userId="a256a7e3-d8e1-4cbe-a365-586ae11378d1" providerId="ADAL" clId="{FC5DC06E-B9A1-4220-93B5-A1BD01C4D7F0}" dt="2022-02-17T10:52:26.054" v="74"/>
          <ac:spMkLst>
            <pc:docMk/>
            <pc:sldMk cId="275043813" sldId="2076138264"/>
            <ac:spMk id="988" creationId="{125B9930-4534-4041-863E-7A386758BE7F}"/>
          </ac:spMkLst>
        </pc:spChg>
        <pc:spChg chg="mod">
          <ac:chgData name="Roger Halbheer" userId="a256a7e3-d8e1-4cbe-a365-586ae11378d1" providerId="ADAL" clId="{FC5DC06E-B9A1-4220-93B5-A1BD01C4D7F0}" dt="2022-02-17T10:52:26.054" v="74"/>
          <ac:spMkLst>
            <pc:docMk/>
            <pc:sldMk cId="275043813" sldId="2076138264"/>
            <ac:spMk id="989" creationId="{57E373F2-6D3C-4AFF-AEF5-5A4D0CCEB789}"/>
          </ac:spMkLst>
        </pc:spChg>
        <pc:spChg chg="mod">
          <ac:chgData name="Roger Halbheer" userId="a256a7e3-d8e1-4cbe-a365-586ae11378d1" providerId="ADAL" clId="{FC5DC06E-B9A1-4220-93B5-A1BD01C4D7F0}" dt="2022-02-17T10:52:26.054" v="74"/>
          <ac:spMkLst>
            <pc:docMk/>
            <pc:sldMk cId="275043813" sldId="2076138264"/>
            <ac:spMk id="990" creationId="{9E00AB86-ED26-4887-AE93-B0A038250E06}"/>
          </ac:spMkLst>
        </pc:spChg>
        <pc:spChg chg="mod">
          <ac:chgData name="Roger Halbheer" userId="a256a7e3-d8e1-4cbe-a365-586ae11378d1" providerId="ADAL" clId="{FC5DC06E-B9A1-4220-93B5-A1BD01C4D7F0}" dt="2022-02-17T10:52:26.054" v="74"/>
          <ac:spMkLst>
            <pc:docMk/>
            <pc:sldMk cId="275043813" sldId="2076138264"/>
            <ac:spMk id="991" creationId="{9461026D-EF03-43C4-8084-93CA443CBEE4}"/>
          </ac:spMkLst>
        </pc:spChg>
        <pc:spChg chg="mod">
          <ac:chgData name="Roger Halbheer" userId="a256a7e3-d8e1-4cbe-a365-586ae11378d1" providerId="ADAL" clId="{FC5DC06E-B9A1-4220-93B5-A1BD01C4D7F0}" dt="2022-02-17T10:52:26.054" v="74"/>
          <ac:spMkLst>
            <pc:docMk/>
            <pc:sldMk cId="275043813" sldId="2076138264"/>
            <ac:spMk id="992" creationId="{5B0AD47A-7656-4550-B285-97EFEA9A9A31}"/>
          </ac:spMkLst>
        </pc:spChg>
        <pc:spChg chg="mod">
          <ac:chgData name="Roger Halbheer" userId="a256a7e3-d8e1-4cbe-a365-586ae11378d1" providerId="ADAL" clId="{FC5DC06E-B9A1-4220-93B5-A1BD01C4D7F0}" dt="2022-02-17T10:52:26.054" v="74"/>
          <ac:spMkLst>
            <pc:docMk/>
            <pc:sldMk cId="275043813" sldId="2076138264"/>
            <ac:spMk id="993" creationId="{D400C66B-11C5-4C85-A91D-EC3B6FF8BAD7}"/>
          </ac:spMkLst>
        </pc:spChg>
        <pc:spChg chg="mod">
          <ac:chgData name="Roger Halbheer" userId="a256a7e3-d8e1-4cbe-a365-586ae11378d1" providerId="ADAL" clId="{FC5DC06E-B9A1-4220-93B5-A1BD01C4D7F0}" dt="2022-02-17T10:52:26.054" v="74"/>
          <ac:spMkLst>
            <pc:docMk/>
            <pc:sldMk cId="275043813" sldId="2076138264"/>
            <ac:spMk id="994" creationId="{D3C18A34-2E3E-4646-8359-D734F2BE0E62}"/>
          </ac:spMkLst>
        </pc:spChg>
        <pc:spChg chg="mod">
          <ac:chgData name="Roger Halbheer" userId="a256a7e3-d8e1-4cbe-a365-586ae11378d1" providerId="ADAL" clId="{FC5DC06E-B9A1-4220-93B5-A1BD01C4D7F0}" dt="2022-02-17T10:52:26.054" v="74"/>
          <ac:spMkLst>
            <pc:docMk/>
            <pc:sldMk cId="275043813" sldId="2076138264"/>
            <ac:spMk id="996" creationId="{B3064097-BDED-4E89-A98F-1968F28F4737}"/>
          </ac:spMkLst>
        </pc:spChg>
        <pc:spChg chg="mod">
          <ac:chgData name="Roger Halbheer" userId="a256a7e3-d8e1-4cbe-a365-586ae11378d1" providerId="ADAL" clId="{FC5DC06E-B9A1-4220-93B5-A1BD01C4D7F0}" dt="2022-02-17T10:52:26.054" v="74"/>
          <ac:spMkLst>
            <pc:docMk/>
            <pc:sldMk cId="275043813" sldId="2076138264"/>
            <ac:spMk id="997" creationId="{49A23E9E-C576-4483-8BA7-8BA3CBDD7E4D}"/>
          </ac:spMkLst>
        </pc:spChg>
        <pc:spChg chg="mod">
          <ac:chgData name="Roger Halbheer" userId="a256a7e3-d8e1-4cbe-a365-586ae11378d1" providerId="ADAL" clId="{FC5DC06E-B9A1-4220-93B5-A1BD01C4D7F0}" dt="2022-02-17T10:52:26.054" v="74"/>
          <ac:spMkLst>
            <pc:docMk/>
            <pc:sldMk cId="275043813" sldId="2076138264"/>
            <ac:spMk id="998" creationId="{6B5FB049-A1B8-40DD-96E1-CFB5CF3BA42A}"/>
          </ac:spMkLst>
        </pc:spChg>
        <pc:spChg chg="mod">
          <ac:chgData name="Roger Halbheer" userId="a256a7e3-d8e1-4cbe-a365-586ae11378d1" providerId="ADAL" clId="{FC5DC06E-B9A1-4220-93B5-A1BD01C4D7F0}" dt="2022-02-17T10:52:26.054" v="74"/>
          <ac:spMkLst>
            <pc:docMk/>
            <pc:sldMk cId="275043813" sldId="2076138264"/>
            <ac:spMk id="1029" creationId="{73837F8F-ABCD-45F2-A7B3-36587C87FCF6}"/>
          </ac:spMkLst>
        </pc:spChg>
        <pc:spChg chg="mod">
          <ac:chgData name="Roger Halbheer" userId="a256a7e3-d8e1-4cbe-a365-586ae11378d1" providerId="ADAL" clId="{FC5DC06E-B9A1-4220-93B5-A1BD01C4D7F0}" dt="2022-02-17T10:52:26.054" v="74"/>
          <ac:spMkLst>
            <pc:docMk/>
            <pc:sldMk cId="275043813" sldId="2076138264"/>
            <ac:spMk id="1030" creationId="{A463D760-CFF2-4C2E-A27D-C3CDE599AD12}"/>
          </ac:spMkLst>
        </pc:spChg>
        <pc:spChg chg="mod">
          <ac:chgData name="Roger Halbheer" userId="a256a7e3-d8e1-4cbe-a365-586ae11378d1" providerId="ADAL" clId="{FC5DC06E-B9A1-4220-93B5-A1BD01C4D7F0}" dt="2022-02-17T10:52:26.054" v="74"/>
          <ac:spMkLst>
            <pc:docMk/>
            <pc:sldMk cId="275043813" sldId="2076138264"/>
            <ac:spMk id="1032" creationId="{335D4AE1-BAA4-4DB7-B6EC-F461242FB69E}"/>
          </ac:spMkLst>
        </pc:spChg>
        <pc:spChg chg="mod">
          <ac:chgData name="Roger Halbheer" userId="a256a7e3-d8e1-4cbe-a365-586ae11378d1" providerId="ADAL" clId="{FC5DC06E-B9A1-4220-93B5-A1BD01C4D7F0}" dt="2022-02-17T10:52:26.054" v="74"/>
          <ac:spMkLst>
            <pc:docMk/>
            <pc:sldMk cId="275043813" sldId="2076138264"/>
            <ac:spMk id="1033" creationId="{8D27A598-8549-49E4-9BC5-0959B864ED83}"/>
          </ac:spMkLst>
        </pc:spChg>
        <pc:spChg chg="mod">
          <ac:chgData name="Roger Halbheer" userId="a256a7e3-d8e1-4cbe-a365-586ae11378d1" providerId="ADAL" clId="{FC5DC06E-B9A1-4220-93B5-A1BD01C4D7F0}" dt="2022-02-17T10:52:26.054" v="74"/>
          <ac:spMkLst>
            <pc:docMk/>
            <pc:sldMk cId="275043813" sldId="2076138264"/>
            <ac:spMk id="1034" creationId="{2BBE4568-387A-49CA-A2C9-05E46E566DDF}"/>
          </ac:spMkLst>
        </pc:spChg>
        <pc:spChg chg="mod">
          <ac:chgData name="Roger Halbheer" userId="a256a7e3-d8e1-4cbe-a365-586ae11378d1" providerId="ADAL" clId="{FC5DC06E-B9A1-4220-93B5-A1BD01C4D7F0}" dt="2022-02-17T10:52:26.054" v="74"/>
          <ac:spMkLst>
            <pc:docMk/>
            <pc:sldMk cId="275043813" sldId="2076138264"/>
            <ac:spMk id="1036" creationId="{6F954320-CB8A-4811-9721-632EEA0CC558}"/>
          </ac:spMkLst>
        </pc:spChg>
        <pc:spChg chg="mod">
          <ac:chgData name="Roger Halbheer" userId="a256a7e3-d8e1-4cbe-a365-586ae11378d1" providerId="ADAL" clId="{FC5DC06E-B9A1-4220-93B5-A1BD01C4D7F0}" dt="2022-02-17T10:52:26.054" v="74"/>
          <ac:spMkLst>
            <pc:docMk/>
            <pc:sldMk cId="275043813" sldId="2076138264"/>
            <ac:spMk id="1037" creationId="{72F80E70-39AC-449D-AE0A-567E01B40FAC}"/>
          </ac:spMkLst>
        </pc:spChg>
        <pc:spChg chg="mod">
          <ac:chgData name="Roger Halbheer" userId="a256a7e3-d8e1-4cbe-a365-586ae11378d1" providerId="ADAL" clId="{FC5DC06E-B9A1-4220-93B5-A1BD01C4D7F0}" dt="2022-02-17T10:52:26.054" v="74"/>
          <ac:spMkLst>
            <pc:docMk/>
            <pc:sldMk cId="275043813" sldId="2076138264"/>
            <ac:spMk id="1038" creationId="{9CAEA09E-86F4-49BB-9F20-2C0976882CFE}"/>
          </ac:spMkLst>
        </pc:spChg>
        <pc:spChg chg="mod">
          <ac:chgData name="Roger Halbheer" userId="a256a7e3-d8e1-4cbe-a365-586ae11378d1" providerId="ADAL" clId="{FC5DC06E-B9A1-4220-93B5-A1BD01C4D7F0}" dt="2022-02-17T10:52:26.054" v="74"/>
          <ac:spMkLst>
            <pc:docMk/>
            <pc:sldMk cId="275043813" sldId="2076138264"/>
            <ac:spMk id="1046" creationId="{45548316-D7F9-4465-AC2E-B5C408ED84B0}"/>
          </ac:spMkLst>
        </pc:spChg>
        <pc:spChg chg="mod">
          <ac:chgData name="Roger Halbheer" userId="a256a7e3-d8e1-4cbe-a365-586ae11378d1" providerId="ADAL" clId="{FC5DC06E-B9A1-4220-93B5-A1BD01C4D7F0}" dt="2022-02-17T10:52:26.054" v="74"/>
          <ac:spMkLst>
            <pc:docMk/>
            <pc:sldMk cId="275043813" sldId="2076138264"/>
            <ac:spMk id="1047" creationId="{7C2AF32A-F572-4ACF-926F-96C09F21DE30}"/>
          </ac:spMkLst>
        </pc:spChg>
        <pc:spChg chg="mod">
          <ac:chgData name="Roger Halbheer" userId="a256a7e3-d8e1-4cbe-a365-586ae11378d1" providerId="ADAL" clId="{FC5DC06E-B9A1-4220-93B5-A1BD01C4D7F0}" dt="2022-02-17T10:52:26.054" v="74"/>
          <ac:spMkLst>
            <pc:docMk/>
            <pc:sldMk cId="275043813" sldId="2076138264"/>
            <ac:spMk id="1048" creationId="{242ADE80-2EBD-4273-808B-5CB5AFDBCCA7}"/>
          </ac:spMkLst>
        </pc:spChg>
        <pc:spChg chg="mod">
          <ac:chgData name="Roger Halbheer" userId="a256a7e3-d8e1-4cbe-a365-586ae11378d1" providerId="ADAL" clId="{FC5DC06E-B9A1-4220-93B5-A1BD01C4D7F0}" dt="2022-02-17T10:52:26.054" v="74"/>
          <ac:spMkLst>
            <pc:docMk/>
            <pc:sldMk cId="275043813" sldId="2076138264"/>
            <ac:spMk id="1050" creationId="{9E2CC0C8-0074-42BC-8409-7D450A2625FE}"/>
          </ac:spMkLst>
        </pc:spChg>
        <pc:spChg chg="mod">
          <ac:chgData name="Roger Halbheer" userId="a256a7e3-d8e1-4cbe-a365-586ae11378d1" providerId="ADAL" clId="{FC5DC06E-B9A1-4220-93B5-A1BD01C4D7F0}" dt="2022-02-17T10:52:26.054" v="74"/>
          <ac:spMkLst>
            <pc:docMk/>
            <pc:sldMk cId="275043813" sldId="2076138264"/>
            <ac:spMk id="1053" creationId="{228269CA-6ACD-4F77-BB9A-5F83D1C92877}"/>
          </ac:spMkLst>
        </pc:spChg>
        <pc:spChg chg="mod">
          <ac:chgData name="Roger Halbheer" userId="a256a7e3-d8e1-4cbe-a365-586ae11378d1" providerId="ADAL" clId="{FC5DC06E-B9A1-4220-93B5-A1BD01C4D7F0}" dt="2022-02-17T10:52:26.054" v="74"/>
          <ac:spMkLst>
            <pc:docMk/>
            <pc:sldMk cId="275043813" sldId="2076138264"/>
            <ac:spMk id="1056" creationId="{CEDEDE22-1DED-4213-80CD-62F85E64D8CE}"/>
          </ac:spMkLst>
        </pc:spChg>
        <pc:spChg chg="mod">
          <ac:chgData name="Roger Halbheer" userId="a256a7e3-d8e1-4cbe-a365-586ae11378d1" providerId="ADAL" clId="{FC5DC06E-B9A1-4220-93B5-A1BD01C4D7F0}" dt="2022-02-17T10:52:26.054" v="74"/>
          <ac:spMkLst>
            <pc:docMk/>
            <pc:sldMk cId="275043813" sldId="2076138264"/>
            <ac:spMk id="1057" creationId="{DF74AEF5-3A69-42FF-A75E-CF27A1B93775}"/>
          </ac:spMkLst>
        </pc:spChg>
        <pc:spChg chg="mod">
          <ac:chgData name="Roger Halbheer" userId="a256a7e3-d8e1-4cbe-a365-586ae11378d1" providerId="ADAL" clId="{FC5DC06E-B9A1-4220-93B5-A1BD01C4D7F0}" dt="2022-02-17T10:52:26.054" v="74"/>
          <ac:spMkLst>
            <pc:docMk/>
            <pc:sldMk cId="275043813" sldId="2076138264"/>
            <ac:spMk id="1058" creationId="{FBF4820B-1EA2-45F8-9498-060357245DAE}"/>
          </ac:spMkLst>
        </pc:spChg>
        <pc:spChg chg="mod">
          <ac:chgData name="Roger Halbheer" userId="a256a7e3-d8e1-4cbe-a365-586ae11378d1" providerId="ADAL" clId="{FC5DC06E-B9A1-4220-93B5-A1BD01C4D7F0}" dt="2022-02-17T10:52:26.054" v="74"/>
          <ac:spMkLst>
            <pc:docMk/>
            <pc:sldMk cId="275043813" sldId="2076138264"/>
            <ac:spMk id="1059" creationId="{6FE7EE54-878B-4E7C-8F7F-380F2858B149}"/>
          </ac:spMkLst>
        </pc:spChg>
        <pc:spChg chg="mod">
          <ac:chgData name="Roger Halbheer" userId="a256a7e3-d8e1-4cbe-a365-586ae11378d1" providerId="ADAL" clId="{FC5DC06E-B9A1-4220-93B5-A1BD01C4D7F0}" dt="2022-02-17T10:52:26.054" v="74"/>
          <ac:spMkLst>
            <pc:docMk/>
            <pc:sldMk cId="275043813" sldId="2076138264"/>
            <ac:spMk id="1060" creationId="{8C9CE84A-20C1-4752-A912-1EF3A86D071E}"/>
          </ac:spMkLst>
        </pc:spChg>
        <pc:spChg chg="mod">
          <ac:chgData name="Roger Halbheer" userId="a256a7e3-d8e1-4cbe-a365-586ae11378d1" providerId="ADAL" clId="{FC5DC06E-B9A1-4220-93B5-A1BD01C4D7F0}" dt="2022-02-17T10:52:26.054" v="74"/>
          <ac:spMkLst>
            <pc:docMk/>
            <pc:sldMk cId="275043813" sldId="2076138264"/>
            <ac:spMk id="1061" creationId="{A86409A9-7CEB-43E5-9CA8-22E7691F10C8}"/>
          </ac:spMkLst>
        </pc:spChg>
        <pc:spChg chg="mod">
          <ac:chgData name="Roger Halbheer" userId="a256a7e3-d8e1-4cbe-a365-586ae11378d1" providerId="ADAL" clId="{FC5DC06E-B9A1-4220-93B5-A1BD01C4D7F0}" dt="2022-02-17T10:52:26.054" v="74"/>
          <ac:spMkLst>
            <pc:docMk/>
            <pc:sldMk cId="275043813" sldId="2076138264"/>
            <ac:spMk id="1062" creationId="{F3254030-F876-480B-B4E2-0AEA570D48D5}"/>
          </ac:spMkLst>
        </pc:spChg>
        <pc:spChg chg="mod">
          <ac:chgData name="Roger Halbheer" userId="a256a7e3-d8e1-4cbe-a365-586ae11378d1" providerId="ADAL" clId="{FC5DC06E-B9A1-4220-93B5-A1BD01C4D7F0}" dt="2022-02-17T10:52:26.054" v="74"/>
          <ac:spMkLst>
            <pc:docMk/>
            <pc:sldMk cId="275043813" sldId="2076138264"/>
            <ac:spMk id="1063" creationId="{9F530B50-EC02-44C2-B6C2-5FF904AB14D1}"/>
          </ac:spMkLst>
        </pc:spChg>
        <pc:spChg chg="mod">
          <ac:chgData name="Roger Halbheer" userId="a256a7e3-d8e1-4cbe-a365-586ae11378d1" providerId="ADAL" clId="{FC5DC06E-B9A1-4220-93B5-A1BD01C4D7F0}" dt="2022-02-17T10:52:26.054" v="74"/>
          <ac:spMkLst>
            <pc:docMk/>
            <pc:sldMk cId="275043813" sldId="2076138264"/>
            <ac:spMk id="1064" creationId="{E9109226-1E15-46AF-BD64-7FCF27A60D00}"/>
          </ac:spMkLst>
        </pc:spChg>
        <pc:spChg chg="mod">
          <ac:chgData name="Roger Halbheer" userId="a256a7e3-d8e1-4cbe-a365-586ae11378d1" providerId="ADAL" clId="{FC5DC06E-B9A1-4220-93B5-A1BD01C4D7F0}" dt="2022-02-17T10:52:26.054" v="74"/>
          <ac:spMkLst>
            <pc:docMk/>
            <pc:sldMk cId="275043813" sldId="2076138264"/>
            <ac:spMk id="1065" creationId="{E28F17DB-5EDA-4100-9DBA-76E46C849B6A}"/>
          </ac:spMkLst>
        </pc:spChg>
        <pc:spChg chg="mod">
          <ac:chgData name="Roger Halbheer" userId="a256a7e3-d8e1-4cbe-a365-586ae11378d1" providerId="ADAL" clId="{FC5DC06E-B9A1-4220-93B5-A1BD01C4D7F0}" dt="2022-02-17T10:52:26.054" v="74"/>
          <ac:spMkLst>
            <pc:docMk/>
            <pc:sldMk cId="275043813" sldId="2076138264"/>
            <ac:spMk id="1066" creationId="{59CF074B-C83B-4704-BB69-5EC7F8DBD475}"/>
          </ac:spMkLst>
        </pc:spChg>
        <pc:spChg chg="mod">
          <ac:chgData name="Roger Halbheer" userId="a256a7e3-d8e1-4cbe-a365-586ae11378d1" providerId="ADAL" clId="{FC5DC06E-B9A1-4220-93B5-A1BD01C4D7F0}" dt="2022-02-17T10:52:26.054" v="74"/>
          <ac:spMkLst>
            <pc:docMk/>
            <pc:sldMk cId="275043813" sldId="2076138264"/>
            <ac:spMk id="1067" creationId="{1F69E5F8-DD1A-44A7-98E7-F0A78152321D}"/>
          </ac:spMkLst>
        </pc:spChg>
        <pc:spChg chg="mod">
          <ac:chgData name="Roger Halbheer" userId="a256a7e3-d8e1-4cbe-a365-586ae11378d1" providerId="ADAL" clId="{FC5DC06E-B9A1-4220-93B5-A1BD01C4D7F0}" dt="2022-02-17T10:52:26.054" v="74"/>
          <ac:spMkLst>
            <pc:docMk/>
            <pc:sldMk cId="275043813" sldId="2076138264"/>
            <ac:spMk id="1068" creationId="{A15CD582-8696-4917-9E6F-59790CB5BB2A}"/>
          </ac:spMkLst>
        </pc:spChg>
        <pc:spChg chg="mod">
          <ac:chgData name="Roger Halbheer" userId="a256a7e3-d8e1-4cbe-a365-586ae11378d1" providerId="ADAL" clId="{FC5DC06E-B9A1-4220-93B5-A1BD01C4D7F0}" dt="2022-02-17T10:52:26.054" v="74"/>
          <ac:spMkLst>
            <pc:docMk/>
            <pc:sldMk cId="275043813" sldId="2076138264"/>
            <ac:spMk id="1070" creationId="{FF9E9C11-0132-4FF7-AE8C-F311BD971776}"/>
          </ac:spMkLst>
        </pc:spChg>
        <pc:spChg chg="mod">
          <ac:chgData name="Roger Halbheer" userId="a256a7e3-d8e1-4cbe-a365-586ae11378d1" providerId="ADAL" clId="{FC5DC06E-B9A1-4220-93B5-A1BD01C4D7F0}" dt="2022-02-17T10:52:26.054" v="74"/>
          <ac:spMkLst>
            <pc:docMk/>
            <pc:sldMk cId="275043813" sldId="2076138264"/>
            <ac:spMk id="1081" creationId="{99BA7B70-8B6E-4345-ACB1-F20E99122C40}"/>
          </ac:spMkLst>
        </pc:spChg>
        <pc:spChg chg="mod">
          <ac:chgData name="Roger Halbheer" userId="a256a7e3-d8e1-4cbe-a365-586ae11378d1" providerId="ADAL" clId="{FC5DC06E-B9A1-4220-93B5-A1BD01C4D7F0}" dt="2022-02-17T10:52:26.054" v="74"/>
          <ac:spMkLst>
            <pc:docMk/>
            <pc:sldMk cId="275043813" sldId="2076138264"/>
            <ac:spMk id="1084" creationId="{E9C4D6C5-E558-4233-BAC4-DA2349F9D188}"/>
          </ac:spMkLst>
        </pc:spChg>
        <pc:spChg chg="mod">
          <ac:chgData name="Roger Halbheer" userId="a256a7e3-d8e1-4cbe-a365-586ae11378d1" providerId="ADAL" clId="{FC5DC06E-B9A1-4220-93B5-A1BD01C4D7F0}" dt="2022-02-17T10:52:26.054" v="74"/>
          <ac:spMkLst>
            <pc:docMk/>
            <pc:sldMk cId="275043813" sldId="2076138264"/>
            <ac:spMk id="1085" creationId="{858BCFFC-C63B-4101-9A50-1C65D1677958}"/>
          </ac:spMkLst>
        </pc:spChg>
        <pc:spChg chg="mod">
          <ac:chgData name="Roger Halbheer" userId="a256a7e3-d8e1-4cbe-a365-586ae11378d1" providerId="ADAL" clId="{FC5DC06E-B9A1-4220-93B5-A1BD01C4D7F0}" dt="2022-02-17T10:52:26.054" v="74"/>
          <ac:spMkLst>
            <pc:docMk/>
            <pc:sldMk cId="275043813" sldId="2076138264"/>
            <ac:spMk id="1086" creationId="{D80E6483-0089-46AD-AD89-7E6EF6C5B4E2}"/>
          </ac:spMkLst>
        </pc:spChg>
        <pc:spChg chg="mod">
          <ac:chgData name="Roger Halbheer" userId="a256a7e3-d8e1-4cbe-a365-586ae11378d1" providerId="ADAL" clId="{FC5DC06E-B9A1-4220-93B5-A1BD01C4D7F0}" dt="2022-02-17T10:52:26.054" v="74"/>
          <ac:spMkLst>
            <pc:docMk/>
            <pc:sldMk cId="275043813" sldId="2076138264"/>
            <ac:spMk id="1088" creationId="{5F9F7CA3-ED9A-4BBE-9878-25FD88856C35}"/>
          </ac:spMkLst>
        </pc:spChg>
        <pc:spChg chg="mod">
          <ac:chgData name="Roger Halbheer" userId="a256a7e3-d8e1-4cbe-a365-586ae11378d1" providerId="ADAL" clId="{FC5DC06E-B9A1-4220-93B5-A1BD01C4D7F0}" dt="2022-02-17T10:52:26.054" v="74"/>
          <ac:spMkLst>
            <pc:docMk/>
            <pc:sldMk cId="275043813" sldId="2076138264"/>
            <ac:spMk id="1090" creationId="{49D5DD1C-5407-404F-B1B3-6E5426D8B33F}"/>
          </ac:spMkLst>
        </pc:spChg>
        <pc:spChg chg="mod">
          <ac:chgData name="Roger Halbheer" userId="a256a7e3-d8e1-4cbe-a365-586ae11378d1" providerId="ADAL" clId="{FC5DC06E-B9A1-4220-93B5-A1BD01C4D7F0}" dt="2022-02-17T10:52:26.054" v="74"/>
          <ac:spMkLst>
            <pc:docMk/>
            <pc:sldMk cId="275043813" sldId="2076138264"/>
            <ac:spMk id="1098" creationId="{B17C84F0-9242-4BFA-9D8E-FFB52ACC1FCC}"/>
          </ac:spMkLst>
        </pc:spChg>
        <pc:spChg chg="mod">
          <ac:chgData name="Roger Halbheer" userId="a256a7e3-d8e1-4cbe-a365-586ae11378d1" providerId="ADAL" clId="{FC5DC06E-B9A1-4220-93B5-A1BD01C4D7F0}" dt="2022-02-17T10:52:26.054" v="74"/>
          <ac:spMkLst>
            <pc:docMk/>
            <pc:sldMk cId="275043813" sldId="2076138264"/>
            <ac:spMk id="1105" creationId="{5D38F877-3822-4146-B62E-0F2FF8B356E5}"/>
          </ac:spMkLst>
        </pc:spChg>
        <pc:spChg chg="mod">
          <ac:chgData name="Roger Halbheer" userId="a256a7e3-d8e1-4cbe-a365-586ae11378d1" providerId="ADAL" clId="{FC5DC06E-B9A1-4220-93B5-A1BD01C4D7F0}" dt="2022-02-17T10:52:26.054" v="74"/>
          <ac:spMkLst>
            <pc:docMk/>
            <pc:sldMk cId="275043813" sldId="2076138264"/>
            <ac:spMk id="1106" creationId="{6BFF5B6A-AE04-41BB-8530-E6689C53B484}"/>
          </ac:spMkLst>
        </pc:spChg>
        <pc:spChg chg="mod">
          <ac:chgData name="Roger Halbheer" userId="a256a7e3-d8e1-4cbe-a365-586ae11378d1" providerId="ADAL" clId="{FC5DC06E-B9A1-4220-93B5-A1BD01C4D7F0}" dt="2022-02-17T10:52:26.054" v="74"/>
          <ac:spMkLst>
            <pc:docMk/>
            <pc:sldMk cId="275043813" sldId="2076138264"/>
            <ac:spMk id="1107" creationId="{39FA8552-755F-4FDC-8433-6976396A7F22}"/>
          </ac:spMkLst>
        </pc:spChg>
        <pc:spChg chg="mod">
          <ac:chgData name="Roger Halbheer" userId="a256a7e3-d8e1-4cbe-a365-586ae11378d1" providerId="ADAL" clId="{FC5DC06E-B9A1-4220-93B5-A1BD01C4D7F0}" dt="2022-02-17T10:52:26.054" v="74"/>
          <ac:spMkLst>
            <pc:docMk/>
            <pc:sldMk cId="275043813" sldId="2076138264"/>
            <ac:spMk id="1109" creationId="{B4C515AD-CAA7-4B5A-B4B1-0C9409E3C175}"/>
          </ac:spMkLst>
        </pc:spChg>
        <pc:spChg chg="mod">
          <ac:chgData name="Roger Halbheer" userId="a256a7e3-d8e1-4cbe-a365-586ae11378d1" providerId="ADAL" clId="{FC5DC06E-B9A1-4220-93B5-A1BD01C4D7F0}" dt="2022-02-17T10:52:26.054" v="74"/>
          <ac:spMkLst>
            <pc:docMk/>
            <pc:sldMk cId="275043813" sldId="2076138264"/>
            <ac:spMk id="1111" creationId="{0DC958BF-699A-46B1-B602-82225B7A1219}"/>
          </ac:spMkLst>
        </pc:spChg>
        <pc:spChg chg="mod">
          <ac:chgData name="Roger Halbheer" userId="a256a7e3-d8e1-4cbe-a365-586ae11378d1" providerId="ADAL" clId="{FC5DC06E-B9A1-4220-93B5-A1BD01C4D7F0}" dt="2022-02-17T10:52:26.054" v="74"/>
          <ac:spMkLst>
            <pc:docMk/>
            <pc:sldMk cId="275043813" sldId="2076138264"/>
            <ac:spMk id="1112" creationId="{534D3C04-9BE2-4689-BA4D-BBCAC14F4019}"/>
          </ac:spMkLst>
        </pc:spChg>
        <pc:spChg chg="mod">
          <ac:chgData name="Roger Halbheer" userId="a256a7e3-d8e1-4cbe-a365-586ae11378d1" providerId="ADAL" clId="{FC5DC06E-B9A1-4220-93B5-A1BD01C4D7F0}" dt="2022-02-17T10:52:26.054" v="74"/>
          <ac:spMkLst>
            <pc:docMk/>
            <pc:sldMk cId="275043813" sldId="2076138264"/>
            <ac:spMk id="1118" creationId="{AC937C53-E630-4AA7-8D18-233F48823A59}"/>
          </ac:spMkLst>
        </pc:spChg>
        <pc:spChg chg="mod">
          <ac:chgData name="Roger Halbheer" userId="a256a7e3-d8e1-4cbe-a365-586ae11378d1" providerId="ADAL" clId="{FC5DC06E-B9A1-4220-93B5-A1BD01C4D7F0}" dt="2022-02-17T10:52:26.054" v="74"/>
          <ac:spMkLst>
            <pc:docMk/>
            <pc:sldMk cId="275043813" sldId="2076138264"/>
            <ac:spMk id="1119" creationId="{4D55B262-439B-49EE-8709-7AED9AAEF8CA}"/>
          </ac:spMkLst>
        </pc:spChg>
        <pc:spChg chg="mod">
          <ac:chgData name="Roger Halbheer" userId="a256a7e3-d8e1-4cbe-a365-586ae11378d1" providerId="ADAL" clId="{FC5DC06E-B9A1-4220-93B5-A1BD01C4D7F0}" dt="2022-02-17T10:52:26.054" v="74"/>
          <ac:spMkLst>
            <pc:docMk/>
            <pc:sldMk cId="275043813" sldId="2076138264"/>
            <ac:spMk id="1121" creationId="{CBDE9771-FED7-4C3F-900D-BC48C388258D}"/>
          </ac:spMkLst>
        </pc:spChg>
        <pc:spChg chg="mod">
          <ac:chgData name="Roger Halbheer" userId="a256a7e3-d8e1-4cbe-a365-586ae11378d1" providerId="ADAL" clId="{FC5DC06E-B9A1-4220-93B5-A1BD01C4D7F0}" dt="2022-02-17T10:52:26.054" v="74"/>
          <ac:spMkLst>
            <pc:docMk/>
            <pc:sldMk cId="275043813" sldId="2076138264"/>
            <ac:spMk id="1122" creationId="{8A1C849A-A509-4B79-927D-944BEEBD114B}"/>
          </ac:spMkLst>
        </pc:spChg>
        <pc:spChg chg="mod">
          <ac:chgData name="Roger Halbheer" userId="a256a7e3-d8e1-4cbe-a365-586ae11378d1" providerId="ADAL" clId="{FC5DC06E-B9A1-4220-93B5-A1BD01C4D7F0}" dt="2022-02-17T10:52:26.054" v="74"/>
          <ac:spMkLst>
            <pc:docMk/>
            <pc:sldMk cId="275043813" sldId="2076138264"/>
            <ac:spMk id="1123" creationId="{DE8B2AED-14D0-48C4-94FC-05AA53F254B6}"/>
          </ac:spMkLst>
        </pc:spChg>
        <pc:spChg chg="mod">
          <ac:chgData name="Roger Halbheer" userId="a256a7e3-d8e1-4cbe-a365-586ae11378d1" providerId="ADAL" clId="{FC5DC06E-B9A1-4220-93B5-A1BD01C4D7F0}" dt="2022-02-17T10:52:26.054" v="74"/>
          <ac:spMkLst>
            <pc:docMk/>
            <pc:sldMk cId="275043813" sldId="2076138264"/>
            <ac:spMk id="1129" creationId="{6E764E5C-1B2E-49D9-A6EC-971B7461B777}"/>
          </ac:spMkLst>
        </pc:spChg>
        <pc:spChg chg="mod">
          <ac:chgData name="Roger Halbheer" userId="a256a7e3-d8e1-4cbe-a365-586ae11378d1" providerId="ADAL" clId="{FC5DC06E-B9A1-4220-93B5-A1BD01C4D7F0}" dt="2022-02-17T10:52:26.054" v="74"/>
          <ac:spMkLst>
            <pc:docMk/>
            <pc:sldMk cId="275043813" sldId="2076138264"/>
            <ac:spMk id="1131" creationId="{F60675C9-6F51-4B3E-BB02-D0D90CD8A9E7}"/>
          </ac:spMkLst>
        </pc:spChg>
        <pc:spChg chg="mod">
          <ac:chgData name="Roger Halbheer" userId="a256a7e3-d8e1-4cbe-a365-586ae11378d1" providerId="ADAL" clId="{FC5DC06E-B9A1-4220-93B5-A1BD01C4D7F0}" dt="2022-02-17T10:52:26.054" v="74"/>
          <ac:spMkLst>
            <pc:docMk/>
            <pc:sldMk cId="275043813" sldId="2076138264"/>
            <ac:spMk id="1132" creationId="{9AC5443C-4670-4A93-84FB-35A7E53F7EF8}"/>
          </ac:spMkLst>
        </pc:spChg>
        <pc:spChg chg="mod">
          <ac:chgData name="Roger Halbheer" userId="a256a7e3-d8e1-4cbe-a365-586ae11378d1" providerId="ADAL" clId="{FC5DC06E-B9A1-4220-93B5-A1BD01C4D7F0}" dt="2022-02-17T10:52:26.054" v="74"/>
          <ac:spMkLst>
            <pc:docMk/>
            <pc:sldMk cId="275043813" sldId="2076138264"/>
            <ac:spMk id="1133" creationId="{28A448A0-25A9-4C2D-BE3A-D41A9F8AB826}"/>
          </ac:spMkLst>
        </pc:spChg>
        <pc:spChg chg="mod">
          <ac:chgData name="Roger Halbheer" userId="a256a7e3-d8e1-4cbe-a365-586ae11378d1" providerId="ADAL" clId="{FC5DC06E-B9A1-4220-93B5-A1BD01C4D7F0}" dt="2022-02-17T10:52:26.054" v="74"/>
          <ac:spMkLst>
            <pc:docMk/>
            <pc:sldMk cId="275043813" sldId="2076138264"/>
            <ac:spMk id="1136" creationId="{0B32DD56-8D8A-4766-94FC-3D8E805D9183}"/>
          </ac:spMkLst>
        </pc:spChg>
        <pc:spChg chg="mod">
          <ac:chgData name="Roger Halbheer" userId="a256a7e3-d8e1-4cbe-a365-586ae11378d1" providerId="ADAL" clId="{FC5DC06E-B9A1-4220-93B5-A1BD01C4D7F0}" dt="2022-02-17T10:52:26.054" v="74"/>
          <ac:spMkLst>
            <pc:docMk/>
            <pc:sldMk cId="275043813" sldId="2076138264"/>
            <ac:spMk id="1139" creationId="{7BD5D30C-E7F5-45DD-AC20-34A280B07CEF}"/>
          </ac:spMkLst>
        </pc:spChg>
        <pc:spChg chg="mod">
          <ac:chgData name="Roger Halbheer" userId="a256a7e3-d8e1-4cbe-a365-586ae11378d1" providerId="ADAL" clId="{FC5DC06E-B9A1-4220-93B5-A1BD01C4D7F0}" dt="2022-02-17T10:52:26.054" v="74"/>
          <ac:spMkLst>
            <pc:docMk/>
            <pc:sldMk cId="275043813" sldId="2076138264"/>
            <ac:spMk id="1143" creationId="{89BF0BB1-74EC-43CC-82D5-7404C0212CEF}"/>
          </ac:spMkLst>
        </pc:spChg>
        <pc:spChg chg="mod">
          <ac:chgData name="Roger Halbheer" userId="a256a7e3-d8e1-4cbe-a365-586ae11378d1" providerId="ADAL" clId="{FC5DC06E-B9A1-4220-93B5-A1BD01C4D7F0}" dt="2022-02-17T10:52:26.054" v="74"/>
          <ac:spMkLst>
            <pc:docMk/>
            <pc:sldMk cId="275043813" sldId="2076138264"/>
            <ac:spMk id="1145" creationId="{7BB7847E-FE66-4A5B-9B8A-84878BF09F63}"/>
          </ac:spMkLst>
        </pc:spChg>
        <pc:spChg chg="mod">
          <ac:chgData name="Roger Halbheer" userId="a256a7e3-d8e1-4cbe-a365-586ae11378d1" providerId="ADAL" clId="{FC5DC06E-B9A1-4220-93B5-A1BD01C4D7F0}" dt="2022-02-17T10:52:26.054" v="74"/>
          <ac:spMkLst>
            <pc:docMk/>
            <pc:sldMk cId="275043813" sldId="2076138264"/>
            <ac:spMk id="1147" creationId="{651388A1-9564-44F6-BCA9-929C3A592E59}"/>
          </ac:spMkLst>
        </pc:spChg>
        <pc:spChg chg="mod">
          <ac:chgData name="Roger Halbheer" userId="a256a7e3-d8e1-4cbe-a365-586ae11378d1" providerId="ADAL" clId="{FC5DC06E-B9A1-4220-93B5-A1BD01C4D7F0}" dt="2022-02-17T10:52:26.054" v="74"/>
          <ac:spMkLst>
            <pc:docMk/>
            <pc:sldMk cId="275043813" sldId="2076138264"/>
            <ac:spMk id="1149" creationId="{A290D26C-30A7-49A7-94FF-040EF6A252B9}"/>
          </ac:spMkLst>
        </pc:spChg>
        <pc:spChg chg="mod">
          <ac:chgData name="Roger Halbheer" userId="a256a7e3-d8e1-4cbe-a365-586ae11378d1" providerId="ADAL" clId="{FC5DC06E-B9A1-4220-93B5-A1BD01C4D7F0}" dt="2022-02-17T10:52:26.054" v="74"/>
          <ac:spMkLst>
            <pc:docMk/>
            <pc:sldMk cId="275043813" sldId="2076138264"/>
            <ac:spMk id="1151" creationId="{7BC29215-0353-4D48-8C67-8CC1B3CDB577}"/>
          </ac:spMkLst>
        </pc:spChg>
        <pc:spChg chg="mod">
          <ac:chgData name="Roger Halbheer" userId="a256a7e3-d8e1-4cbe-a365-586ae11378d1" providerId="ADAL" clId="{FC5DC06E-B9A1-4220-93B5-A1BD01C4D7F0}" dt="2022-02-17T10:52:26.054" v="74"/>
          <ac:spMkLst>
            <pc:docMk/>
            <pc:sldMk cId="275043813" sldId="2076138264"/>
            <ac:spMk id="1154" creationId="{9AB6B509-D26F-49DD-9A01-66F7C3B24B32}"/>
          </ac:spMkLst>
        </pc:spChg>
        <pc:spChg chg="mod">
          <ac:chgData name="Roger Halbheer" userId="a256a7e3-d8e1-4cbe-a365-586ae11378d1" providerId="ADAL" clId="{FC5DC06E-B9A1-4220-93B5-A1BD01C4D7F0}" dt="2022-02-17T10:52:26.054" v="74"/>
          <ac:spMkLst>
            <pc:docMk/>
            <pc:sldMk cId="275043813" sldId="2076138264"/>
            <ac:spMk id="1155" creationId="{E7BB3858-645A-444F-8041-B38DD0ECD101}"/>
          </ac:spMkLst>
        </pc:spChg>
        <pc:spChg chg="mod">
          <ac:chgData name="Roger Halbheer" userId="a256a7e3-d8e1-4cbe-a365-586ae11378d1" providerId="ADAL" clId="{FC5DC06E-B9A1-4220-93B5-A1BD01C4D7F0}" dt="2022-02-17T10:52:26.054" v="74"/>
          <ac:spMkLst>
            <pc:docMk/>
            <pc:sldMk cId="275043813" sldId="2076138264"/>
            <ac:spMk id="1156" creationId="{451EBD4A-D143-45CA-8717-2006303F7F87}"/>
          </ac:spMkLst>
        </pc:spChg>
        <pc:spChg chg="mod">
          <ac:chgData name="Roger Halbheer" userId="a256a7e3-d8e1-4cbe-a365-586ae11378d1" providerId="ADAL" clId="{FC5DC06E-B9A1-4220-93B5-A1BD01C4D7F0}" dt="2022-02-17T10:52:26.054" v="74"/>
          <ac:spMkLst>
            <pc:docMk/>
            <pc:sldMk cId="275043813" sldId="2076138264"/>
            <ac:spMk id="1157" creationId="{29B30AC0-FE3F-4B16-803C-B3333294CD11}"/>
          </ac:spMkLst>
        </pc:spChg>
        <pc:spChg chg="mod">
          <ac:chgData name="Roger Halbheer" userId="a256a7e3-d8e1-4cbe-a365-586ae11378d1" providerId="ADAL" clId="{FC5DC06E-B9A1-4220-93B5-A1BD01C4D7F0}" dt="2022-02-17T10:52:26.054" v="74"/>
          <ac:spMkLst>
            <pc:docMk/>
            <pc:sldMk cId="275043813" sldId="2076138264"/>
            <ac:spMk id="1158" creationId="{100F3A74-242D-4461-A4CD-FF456E2D51FC}"/>
          </ac:spMkLst>
        </pc:spChg>
        <pc:spChg chg="mod">
          <ac:chgData name="Roger Halbheer" userId="a256a7e3-d8e1-4cbe-a365-586ae11378d1" providerId="ADAL" clId="{FC5DC06E-B9A1-4220-93B5-A1BD01C4D7F0}" dt="2022-02-17T10:52:26.054" v="74"/>
          <ac:spMkLst>
            <pc:docMk/>
            <pc:sldMk cId="275043813" sldId="2076138264"/>
            <ac:spMk id="1159" creationId="{7EC59E04-B50C-4E95-A824-C5389EDB71B0}"/>
          </ac:spMkLst>
        </pc:spChg>
        <pc:spChg chg="mod">
          <ac:chgData name="Roger Halbheer" userId="a256a7e3-d8e1-4cbe-a365-586ae11378d1" providerId="ADAL" clId="{FC5DC06E-B9A1-4220-93B5-A1BD01C4D7F0}" dt="2022-02-17T10:52:26.054" v="74"/>
          <ac:spMkLst>
            <pc:docMk/>
            <pc:sldMk cId="275043813" sldId="2076138264"/>
            <ac:spMk id="1160" creationId="{9E03B750-DDCD-446E-8796-A1ACB19B8CE0}"/>
          </ac:spMkLst>
        </pc:spChg>
        <pc:spChg chg="mod">
          <ac:chgData name="Roger Halbheer" userId="a256a7e3-d8e1-4cbe-a365-586ae11378d1" providerId="ADAL" clId="{FC5DC06E-B9A1-4220-93B5-A1BD01C4D7F0}" dt="2022-02-17T10:52:26.054" v="74"/>
          <ac:spMkLst>
            <pc:docMk/>
            <pc:sldMk cId="275043813" sldId="2076138264"/>
            <ac:spMk id="1161" creationId="{30ECB791-54C0-4B2E-A858-57DD6A7E9B86}"/>
          </ac:spMkLst>
        </pc:spChg>
        <pc:spChg chg="mod">
          <ac:chgData name="Roger Halbheer" userId="a256a7e3-d8e1-4cbe-a365-586ae11378d1" providerId="ADAL" clId="{FC5DC06E-B9A1-4220-93B5-A1BD01C4D7F0}" dt="2022-02-17T10:52:26.054" v="74"/>
          <ac:spMkLst>
            <pc:docMk/>
            <pc:sldMk cId="275043813" sldId="2076138264"/>
            <ac:spMk id="1162" creationId="{ACE30BD9-36D3-49AD-92F3-6D4455FF733E}"/>
          </ac:spMkLst>
        </pc:spChg>
        <pc:spChg chg="mod">
          <ac:chgData name="Roger Halbheer" userId="a256a7e3-d8e1-4cbe-a365-586ae11378d1" providerId="ADAL" clId="{FC5DC06E-B9A1-4220-93B5-A1BD01C4D7F0}" dt="2022-02-17T10:52:26.054" v="74"/>
          <ac:spMkLst>
            <pc:docMk/>
            <pc:sldMk cId="275043813" sldId="2076138264"/>
            <ac:spMk id="1163" creationId="{4A7DDE71-EF80-46D1-8EFB-CF2E0EE575E0}"/>
          </ac:spMkLst>
        </pc:spChg>
        <pc:spChg chg="mod">
          <ac:chgData name="Roger Halbheer" userId="a256a7e3-d8e1-4cbe-a365-586ae11378d1" providerId="ADAL" clId="{FC5DC06E-B9A1-4220-93B5-A1BD01C4D7F0}" dt="2022-02-17T10:52:26.054" v="74"/>
          <ac:spMkLst>
            <pc:docMk/>
            <pc:sldMk cId="275043813" sldId="2076138264"/>
            <ac:spMk id="1164" creationId="{12722358-37CD-4C4E-920B-1AA488BC221A}"/>
          </ac:spMkLst>
        </pc:spChg>
        <pc:spChg chg="mod">
          <ac:chgData name="Roger Halbheer" userId="a256a7e3-d8e1-4cbe-a365-586ae11378d1" providerId="ADAL" clId="{FC5DC06E-B9A1-4220-93B5-A1BD01C4D7F0}" dt="2022-02-17T10:52:26.054" v="74"/>
          <ac:spMkLst>
            <pc:docMk/>
            <pc:sldMk cId="275043813" sldId="2076138264"/>
            <ac:spMk id="1190" creationId="{0AC2EBB7-ABF7-4794-BEB5-6C2027E68818}"/>
          </ac:spMkLst>
        </pc:spChg>
        <pc:spChg chg="mod">
          <ac:chgData name="Roger Halbheer" userId="a256a7e3-d8e1-4cbe-a365-586ae11378d1" providerId="ADAL" clId="{FC5DC06E-B9A1-4220-93B5-A1BD01C4D7F0}" dt="2022-02-17T10:52:26.054" v="74"/>
          <ac:spMkLst>
            <pc:docMk/>
            <pc:sldMk cId="275043813" sldId="2076138264"/>
            <ac:spMk id="1191" creationId="{E59D4602-3236-4658-A1BB-D235A6BF70D5}"/>
          </ac:spMkLst>
        </pc:spChg>
        <pc:spChg chg="mod">
          <ac:chgData name="Roger Halbheer" userId="a256a7e3-d8e1-4cbe-a365-586ae11378d1" providerId="ADAL" clId="{FC5DC06E-B9A1-4220-93B5-A1BD01C4D7F0}" dt="2022-02-17T10:52:26.054" v="74"/>
          <ac:spMkLst>
            <pc:docMk/>
            <pc:sldMk cId="275043813" sldId="2076138264"/>
            <ac:spMk id="1192" creationId="{D21C6E0A-22ED-4493-9145-483ADE8698F3}"/>
          </ac:spMkLst>
        </pc:spChg>
        <pc:spChg chg="mod">
          <ac:chgData name="Roger Halbheer" userId="a256a7e3-d8e1-4cbe-a365-586ae11378d1" providerId="ADAL" clId="{FC5DC06E-B9A1-4220-93B5-A1BD01C4D7F0}" dt="2022-02-17T10:52:26.054" v="74"/>
          <ac:spMkLst>
            <pc:docMk/>
            <pc:sldMk cId="275043813" sldId="2076138264"/>
            <ac:spMk id="1193" creationId="{62D657EA-3A70-40A2-A336-3AC8E3A9B506}"/>
          </ac:spMkLst>
        </pc:spChg>
        <pc:spChg chg="mod">
          <ac:chgData name="Roger Halbheer" userId="a256a7e3-d8e1-4cbe-a365-586ae11378d1" providerId="ADAL" clId="{FC5DC06E-B9A1-4220-93B5-A1BD01C4D7F0}" dt="2022-02-17T10:52:26.054" v="74"/>
          <ac:spMkLst>
            <pc:docMk/>
            <pc:sldMk cId="275043813" sldId="2076138264"/>
            <ac:spMk id="1194" creationId="{192D0346-22DB-4A31-961E-0D540D27CF9C}"/>
          </ac:spMkLst>
        </pc:spChg>
        <pc:spChg chg="add mod">
          <ac:chgData name="Roger Halbheer" userId="a256a7e3-d8e1-4cbe-a365-586ae11378d1" providerId="ADAL" clId="{FC5DC06E-B9A1-4220-93B5-A1BD01C4D7F0}" dt="2022-02-17T10:52:26.054" v="74"/>
          <ac:spMkLst>
            <pc:docMk/>
            <pc:sldMk cId="275043813" sldId="2076138264"/>
            <ac:spMk id="1195" creationId="{A1B33703-6FBB-43B6-AD83-4E83AAAB797C}"/>
          </ac:spMkLst>
        </pc:spChg>
        <pc:grpChg chg="del">
          <ac:chgData name="Roger Halbheer" userId="a256a7e3-d8e1-4cbe-a365-586ae11378d1" providerId="ADAL" clId="{FC5DC06E-B9A1-4220-93B5-A1BD01C4D7F0}" dt="2022-02-17T10:52:04.370" v="71" actId="478"/>
          <ac:grpSpMkLst>
            <pc:docMk/>
            <pc:sldMk cId="275043813" sldId="2076138264"/>
            <ac:grpSpMk id="9" creationId="{809BD65D-1748-477B-8436-F854ABAF7E28}"/>
          </ac:grpSpMkLst>
        </pc:grpChg>
        <pc:grpChg chg="del">
          <ac:chgData name="Roger Halbheer" userId="a256a7e3-d8e1-4cbe-a365-586ae11378d1" providerId="ADAL" clId="{FC5DC06E-B9A1-4220-93B5-A1BD01C4D7F0}" dt="2022-02-17T10:52:04.370" v="71" actId="478"/>
          <ac:grpSpMkLst>
            <pc:docMk/>
            <pc:sldMk cId="275043813" sldId="2076138264"/>
            <ac:grpSpMk id="15" creationId="{C6DD967E-AD3A-49DC-A5AA-815E42F92F13}"/>
          </ac:grpSpMkLst>
        </pc:grpChg>
        <pc:grpChg chg="del">
          <ac:chgData name="Roger Halbheer" userId="a256a7e3-d8e1-4cbe-a365-586ae11378d1" providerId="ADAL" clId="{FC5DC06E-B9A1-4220-93B5-A1BD01C4D7F0}" dt="2022-02-17T10:52:04.370" v="71" actId="478"/>
          <ac:grpSpMkLst>
            <pc:docMk/>
            <pc:sldMk cId="275043813" sldId="2076138264"/>
            <ac:grpSpMk id="22" creationId="{CA2475AD-A620-48DA-8AC3-17E0E9EB4575}"/>
          </ac:grpSpMkLst>
        </pc:grpChg>
        <pc:grpChg chg="del">
          <ac:chgData name="Roger Halbheer" userId="a256a7e3-d8e1-4cbe-a365-586ae11378d1" providerId="ADAL" clId="{FC5DC06E-B9A1-4220-93B5-A1BD01C4D7F0}" dt="2022-02-17T10:52:04.370" v="71" actId="478"/>
          <ac:grpSpMkLst>
            <pc:docMk/>
            <pc:sldMk cId="275043813" sldId="2076138264"/>
            <ac:grpSpMk id="38" creationId="{E44BBFE3-6A0A-4DDD-A6EB-8AF85D62E1B3}"/>
          </ac:grpSpMkLst>
        </pc:grpChg>
        <pc:grpChg chg="del">
          <ac:chgData name="Roger Halbheer" userId="a256a7e3-d8e1-4cbe-a365-586ae11378d1" providerId="ADAL" clId="{FC5DC06E-B9A1-4220-93B5-A1BD01C4D7F0}" dt="2022-02-17T10:52:04.370" v="71" actId="478"/>
          <ac:grpSpMkLst>
            <pc:docMk/>
            <pc:sldMk cId="275043813" sldId="2076138264"/>
            <ac:grpSpMk id="42" creationId="{6F325EBC-ADC6-4B35-AC0F-BD2947302536}"/>
          </ac:grpSpMkLst>
        </pc:grpChg>
        <pc:grpChg chg="del">
          <ac:chgData name="Roger Halbheer" userId="a256a7e3-d8e1-4cbe-a365-586ae11378d1" providerId="ADAL" clId="{FC5DC06E-B9A1-4220-93B5-A1BD01C4D7F0}" dt="2022-02-17T10:52:04.370" v="71" actId="478"/>
          <ac:grpSpMkLst>
            <pc:docMk/>
            <pc:sldMk cId="275043813" sldId="2076138264"/>
            <ac:grpSpMk id="52" creationId="{671B1187-A5D6-4B34-9323-11B6A1A16EB3}"/>
          </ac:grpSpMkLst>
        </pc:grpChg>
        <pc:grpChg chg="del">
          <ac:chgData name="Roger Halbheer" userId="a256a7e3-d8e1-4cbe-a365-586ae11378d1" providerId="ADAL" clId="{FC5DC06E-B9A1-4220-93B5-A1BD01C4D7F0}" dt="2022-02-17T10:52:04.370" v="71" actId="478"/>
          <ac:grpSpMkLst>
            <pc:docMk/>
            <pc:sldMk cId="275043813" sldId="2076138264"/>
            <ac:grpSpMk id="56" creationId="{6D032B62-9C72-4A6B-B74B-E25354852BCE}"/>
          </ac:grpSpMkLst>
        </pc:grpChg>
        <pc:grpChg chg="del">
          <ac:chgData name="Roger Halbheer" userId="a256a7e3-d8e1-4cbe-a365-586ae11378d1" providerId="ADAL" clId="{FC5DC06E-B9A1-4220-93B5-A1BD01C4D7F0}" dt="2022-02-17T10:52:04.370" v="71" actId="478"/>
          <ac:grpSpMkLst>
            <pc:docMk/>
            <pc:sldMk cId="275043813" sldId="2076138264"/>
            <ac:grpSpMk id="77" creationId="{B157F274-7897-4B96-8C7F-38C2E007E94A}"/>
          </ac:grpSpMkLst>
        </pc:grpChg>
        <pc:grpChg chg="del">
          <ac:chgData name="Roger Halbheer" userId="a256a7e3-d8e1-4cbe-a365-586ae11378d1" providerId="ADAL" clId="{FC5DC06E-B9A1-4220-93B5-A1BD01C4D7F0}" dt="2022-02-17T10:52:04.370" v="71" actId="478"/>
          <ac:grpSpMkLst>
            <pc:docMk/>
            <pc:sldMk cId="275043813" sldId="2076138264"/>
            <ac:grpSpMk id="94" creationId="{F05A45EB-F17E-4CF8-8793-669299E3FC48}"/>
          </ac:grpSpMkLst>
        </pc:grpChg>
        <pc:grpChg chg="del">
          <ac:chgData name="Roger Halbheer" userId="a256a7e3-d8e1-4cbe-a365-586ae11378d1" providerId="ADAL" clId="{FC5DC06E-B9A1-4220-93B5-A1BD01C4D7F0}" dt="2022-02-17T10:52:04.370" v="71" actId="478"/>
          <ac:grpSpMkLst>
            <pc:docMk/>
            <pc:sldMk cId="275043813" sldId="2076138264"/>
            <ac:grpSpMk id="116" creationId="{F8775B58-9CEF-4229-A2CC-225EDBEFA9C7}"/>
          </ac:grpSpMkLst>
        </pc:grpChg>
        <pc:grpChg chg="del">
          <ac:chgData name="Roger Halbheer" userId="a256a7e3-d8e1-4cbe-a365-586ae11378d1" providerId="ADAL" clId="{FC5DC06E-B9A1-4220-93B5-A1BD01C4D7F0}" dt="2022-02-17T10:52:04.370" v="71" actId="478"/>
          <ac:grpSpMkLst>
            <pc:docMk/>
            <pc:sldMk cId="275043813" sldId="2076138264"/>
            <ac:grpSpMk id="154" creationId="{07EB9D55-322F-4C48-BF0E-ECB22EE8131D}"/>
          </ac:grpSpMkLst>
        </pc:grpChg>
        <pc:grpChg chg="del">
          <ac:chgData name="Roger Halbheer" userId="a256a7e3-d8e1-4cbe-a365-586ae11378d1" providerId="ADAL" clId="{FC5DC06E-B9A1-4220-93B5-A1BD01C4D7F0}" dt="2022-02-17T10:52:04.370" v="71" actId="478"/>
          <ac:grpSpMkLst>
            <pc:docMk/>
            <pc:sldMk cId="275043813" sldId="2076138264"/>
            <ac:grpSpMk id="157" creationId="{3EC3EDED-C856-4C17-9BA9-3A323A7236CC}"/>
          </ac:grpSpMkLst>
        </pc:grpChg>
        <pc:grpChg chg="del">
          <ac:chgData name="Roger Halbheer" userId="a256a7e3-d8e1-4cbe-a365-586ae11378d1" providerId="ADAL" clId="{FC5DC06E-B9A1-4220-93B5-A1BD01C4D7F0}" dt="2022-02-17T10:52:04.370" v="71" actId="478"/>
          <ac:grpSpMkLst>
            <pc:docMk/>
            <pc:sldMk cId="275043813" sldId="2076138264"/>
            <ac:grpSpMk id="175" creationId="{83E38293-B436-45DB-846F-C56A46AE8A30}"/>
          </ac:grpSpMkLst>
        </pc:grpChg>
        <pc:grpChg chg="del">
          <ac:chgData name="Roger Halbheer" userId="a256a7e3-d8e1-4cbe-a365-586ae11378d1" providerId="ADAL" clId="{FC5DC06E-B9A1-4220-93B5-A1BD01C4D7F0}" dt="2022-02-17T10:52:04.370" v="71" actId="478"/>
          <ac:grpSpMkLst>
            <pc:docMk/>
            <pc:sldMk cId="275043813" sldId="2076138264"/>
            <ac:grpSpMk id="208" creationId="{281E8BB6-90B9-467F-BA84-72F00BAA1AD8}"/>
          </ac:grpSpMkLst>
        </pc:grpChg>
        <pc:grpChg chg="del">
          <ac:chgData name="Roger Halbheer" userId="a256a7e3-d8e1-4cbe-a365-586ae11378d1" providerId="ADAL" clId="{FC5DC06E-B9A1-4220-93B5-A1BD01C4D7F0}" dt="2022-02-17T10:52:04.370" v="71" actId="478"/>
          <ac:grpSpMkLst>
            <pc:docMk/>
            <pc:sldMk cId="275043813" sldId="2076138264"/>
            <ac:grpSpMk id="211" creationId="{FCFDB907-84FF-48DA-8B75-4716C66B67E8}"/>
          </ac:grpSpMkLst>
        </pc:grpChg>
        <pc:grpChg chg="del">
          <ac:chgData name="Roger Halbheer" userId="a256a7e3-d8e1-4cbe-a365-586ae11378d1" providerId="ADAL" clId="{FC5DC06E-B9A1-4220-93B5-A1BD01C4D7F0}" dt="2022-02-17T10:52:04.370" v="71" actId="478"/>
          <ac:grpSpMkLst>
            <pc:docMk/>
            <pc:sldMk cId="275043813" sldId="2076138264"/>
            <ac:grpSpMk id="215" creationId="{457E1F10-06C3-4F92-8F0F-2ED5DEB10C69}"/>
          </ac:grpSpMkLst>
        </pc:grpChg>
        <pc:grpChg chg="del">
          <ac:chgData name="Roger Halbheer" userId="a256a7e3-d8e1-4cbe-a365-586ae11378d1" providerId="ADAL" clId="{FC5DC06E-B9A1-4220-93B5-A1BD01C4D7F0}" dt="2022-02-17T10:52:04.370" v="71" actId="478"/>
          <ac:grpSpMkLst>
            <pc:docMk/>
            <pc:sldMk cId="275043813" sldId="2076138264"/>
            <ac:grpSpMk id="225" creationId="{3D921361-09CE-45FA-9ABE-8FC8D57C4B19}"/>
          </ac:grpSpMkLst>
        </pc:grpChg>
        <pc:grpChg chg="del">
          <ac:chgData name="Roger Halbheer" userId="a256a7e3-d8e1-4cbe-a365-586ae11378d1" providerId="ADAL" clId="{FC5DC06E-B9A1-4220-93B5-A1BD01C4D7F0}" dt="2022-02-17T10:52:04.370" v="71" actId="478"/>
          <ac:grpSpMkLst>
            <pc:docMk/>
            <pc:sldMk cId="275043813" sldId="2076138264"/>
            <ac:grpSpMk id="228" creationId="{5AF791E9-E083-420B-A885-7BDF708DE348}"/>
          </ac:grpSpMkLst>
        </pc:grpChg>
        <pc:grpChg chg="del">
          <ac:chgData name="Roger Halbheer" userId="a256a7e3-d8e1-4cbe-a365-586ae11378d1" providerId="ADAL" clId="{FC5DC06E-B9A1-4220-93B5-A1BD01C4D7F0}" dt="2022-02-17T10:52:04.370" v="71" actId="478"/>
          <ac:grpSpMkLst>
            <pc:docMk/>
            <pc:sldMk cId="275043813" sldId="2076138264"/>
            <ac:grpSpMk id="257" creationId="{3C526B61-F1F3-41D3-8C7C-FAEEE97425CE}"/>
          </ac:grpSpMkLst>
        </pc:grpChg>
        <pc:grpChg chg="del">
          <ac:chgData name="Roger Halbheer" userId="a256a7e3-d8e1-4cbe-a365-586ae11378d1" providerId="ADAL" clId="{FC5DC06E-B9A1-4220-93B5-A1BD01C4D7F0}" dt="2022-02-17T10:52:04.370" v="71" actId="478"/>
          <ac:grpSpMkLst>
            <pc:docMk/>
            <pc:sldMk cId="275043813" sldId="2076138264"/>
            <ac:grpSpMk id="272" creationId="{AB61CFDF-440E-4BDD-AE4C-E3103378AC3C}"/>
          </ac:grpSpMkLst>
        </pc:grpChg>
        <pc:grpChg chg="del">
          <ac:chgData name="Roger Halbheer" userId="a256a7e3-d8e1-4cbe-a365-586ae11378d1" providerId="ADAL" clId="{FC5DC06E-B9A1-4220-93B5-A1BD01C4D7F0}" dt="2022-02-17T10:52:04.370" v="71" actId="478"/>
          <ac:grpSpMkLst>
            <pc:docMk/>
            <pc:sldMk cId="275043813" sldId="2076138264"/>
            <ac:grpSpMk id="286" creationId="{3AA47794-6CBD-425A-A069-8462C1559AB1}"/>
          </ac:grpSpMkLst>
        </pc:grpChg>
        <pc:grpChg chg="del">
          <ac:chgData name="Roger Halbheer" userId="a256a7e3-d8e1-4cbe-a365-586ae11378d1" providerId="ADAL" clId="{FC5DC06E-B9A1-4220-93B5-A1BD01C4D7F0}" dt="2022-02-17T10:52:04.370" v="71" actId="478"/>
          <ac:grpSpMkLst>
            <pc:docMk/>
            <pc:sldMk cId="275043813" sldId="2076138264"/>
            <ac:grpSpMk id="306" creationId="{E1619F80-AF1F-4EB9-8AC8-83D436818ABD}"/>
          </ac:grpSpMkLst>
        </pc:grpChg>
        <pc:grpChg chg="del">
          <ac:chgData name="Roger Halbheer" userId="a256a7e3-d8e1-4cbe-a365-586ae11378d1" providerId="ADAL" clId="{FC5DC06E-B9A1-4220-93B5-A1BD01C4D7F0}" dt="2022-02-17T10:52:04.370" v="71" actId="478"/>
          <ac:grpSpMkLst>
            <pc:docMk/>
            <pc:sldMk cId="275043813" sldId="2076138264"/>
            <ac:grpSpMk id="326" creationId="{5740A9E7-164C-4F92-AF86-63E304EB4225}"/>
          </ac:grpSpMkLst>
        </pc:grpChg>
        <pc:grpChg chg="del">
          <ac:chgData name="Roger Halbheer" userId="a256a7e3-d8e1-4cbe-a365-586ae11378d1" providerId="ADAL" clId="{FC5DC06E-B9A1-4220-93B5-A1BD01C4D7F0}" dt="2022-02-17T10:52:04.370" v="71" actId="478"/>
          <ac:grpSpMkLst>
            <pc:docMk/>
            <pc:sldMk cId="275043813" sldId="2076138264"/>
            <ac:grpSpMk id="345" creationId="{1BBF779F-1E5C-4B4F-ABFC-5C649DAE23C0}"/>
          </ac:grpSpMkLst>
        </pc:grpChg>
        <pc:grpChg chg="del">
          <ac:chgData name="Roger Halbheer" userId="a256a7e3-d8e1-4cbe-a365-586ae11378d1" providerId="ADAL" clId="{FC5DC06E-B9A1-4220-93B5-A1BD01C4D7F0}" dt="2022-02-17T10:52:04.370" v="71" actId="478"/>
          <ac:grpSpMkLst>
            <pc:docMk/>
            <pc:sldMk cId="275043813" sldId="2076138264"/>
            <ac:grpSpMk id="350" creationId="{4DCBCDC4-7586-4C9B-9368-8FE6424589EF}"/>
          </ac:grpSpMkLst>
        </pc:grpChg>
        <pc:grpChg chg="del">
          <ac:chgData name="Roger Halbheer" userId="a256a7e3-d8e1-4cbe-a365-586ae11378d1" providerId="ADAL" clId="{FC5DC06E-B9A1-4220-93B5-A1BD01C4D7F0}" dt="2022-02-17T10:52:04.370" v="71" actId="478"/>
          <ac:grpSpMkLst>
            <pc:docMk/>
            <pc:sldMk cId="275043813" sldId="2076138264"/>
            <ac:grpSpMk id="354" creationId="{157215AA-DF8F-4498-B39D-7BEE002F106C}"/>
          </ac:grpSpMkLst>
        </pc:grpChg>
        <pc:grpChg chg="del">
          <ac:chgData name="Roger Halbheer" userId="a256a7e3-d8e1-4cbe-a365-586ae11378d1" providerId="ADAL" clId="{FC5DC06E-B9A1-4220-93B5-A1BD01C4D7F0}" dt="2022-02-17T10:52:04.370" v="71" actId="478"/>
          <ac:grpSpMkLst>
            <pc:docMk/>
            <pc:sldMk cId="275043813" sldId="2076138264"/>
            <ac:grpSpMk id="394" creationId="{4FFEAA34-AC61-42A7-BCA4-8BFAAE8B99B1}"/>
          </ac:grpSpMkLst>
        </pc:grpChg>
        <pc:grpChg chg="add del mod">
          <ac:chgData name="Roger Halbheer" userId="a256a7e3-d8e1-4cbe-a365-586ae11378d1" providerId="ADAL" clId="{FC5DC06E-B9A1-4220-93B5-A1BD01C4D7F0}" dt="2022-02-17T10:52:25.927" v="73"/>
          <ac:grpSpMkLst>
            <pc:docMk/>
            <pc:sldMk cId="275043813" sldId="2076138264"/>
            <ac:grpSpMk id="406" creationId="{645141C8-A247-418C-BD67-4D69DAB3281F}"/>
          </ac:grpSpMkLst>
        </pc:grpChg>
        <pc:grpChg chg="add del mod">
          <ac:chgData name="Roger Halbheer" userId="a256a7e3-d8e1-4cbe-a365-586ae11378d1" providerId="ADAL" clId="{FC5DC06E-B9A1-4220-93B5-A1BD01C4D7F0}" dt="2022-02-17T10:52:25.927" v="73"/>
          <ac:grpSpMkLst>
            <pc:docMk/>
            <pc:sldMk cId="275043813" sldId="2076138264"/>
            <ac:grpSpMk id="412" creationId="{0130C32F-D11B-4F4B-8FC1-71978B658C7B}"/>
          </ac:grpSpMkLst>
        </pc:grpChg>
        <pc:grpChg chg="mod">
          <ac:chgData name="Roger Halbheer" userId="a256a7e3-d8e1-4cbe-a365-586ae11378d1" providerId="ADAL" clId="{FC5DC06E-B9A1-4220-93B5-A1BD01C4D7F0}" dt="2022-02-17T10:52:20.423" v="72"/>
          <ac:grpSpMkLst>
            <pc:docMk/>
            <pc:sldMk cId="275043813" sldId="2076138264"/>
            <ac:grpSpMk id="414" creationId="{E0444C4D-256F-4382-9F02-52A264851233}"/>
          </ac:grpSpMkLst>
        </pc:grpChg>
        <pc:grpChg chg="add del mod">
          <ac:chgData name="Roger Halbheer" userId="a256a7e3-d8e1-4cbe-a365-586ae11378d1" providerId="ADAL" clId="{FC5DC06E-B9A1-4220-93B5-A1BD01C4D7F0}" dt="2022-02-17T10:52:25.927" v="73"/>
          <ac:grpSpMkLst>
            <pc:docMk/>
            <pc:sldMk cId="275043813" sldId="2076138264"/>
            <ac:grpSpMk id="419" creationId="{6C4CE555-FE02-486C-9198-73BCCC59DEF4}"/>
          </ac:grpSpMkLst>
        </pc:grpChg>
        <pc:grpChg chg="mod">
          <ac:chgData name="Roger Halbheer" userId="a256a7e3-d8e1-4cbe-a365-586ae11378d1" providerId="ADAL" clId="{FC5DC06E-B9A1-4220-93B5-A1BD01C4D7F0}" dt="2022-02-17T10:52:20.423" v="72"/>
          <ac:grpSpMkLst>
            <pc:docMk/>
            <pc:sldMk cId="275043813" sldId="2076138264"/>
            <ac:grpSpMk id="421" creationId="{70F62C0B-EA7D-4AF7-ACF1-885A6FD8FB91}"/>
          </ac:grpSpMkLst>
        </pc:grpChg>
        <pc:grpChg chg="mod">
          <ac:chgData name="Roger Halbheer" userId="a256a7e3-d8e1-4cbe-a365-586ae11378d1" providerId="ADAL" clId="{FC5DC06E-B9A1-4220-93B5-A1BD01C4D7F0}" dt="2022-02-17T10:52:20.423" v="72"/>
          <ac:grpSpMkLst>
            <pc:docMk/>
            <pc:sldMk cId="275043813" sldId="2076138264"/>
            <ac:grpSpMk id="425" creationId="{ACCAEE90-F9BD-407F-896C-BC218AA1F3DA}"/>
          </ac:grpSpMkLst>
        </pc:grpChg>
        <pc:grpChg chg="add del mod">
          <ac:chgData name="Roger Halbheer" userId="a256a7e3-d8e1-4cbe-a365-586ae11378d1" providerId="ADAL" clId="{FC5DC06E-B9A1-4220-93B5-A1BD01C4D7F0}" dt="2022-02-17T10:52:25.927" v="73"/>
          <ac:grpSpMkLst>
            <pc:docMk/>
            <pc:sldMk cId="275043813" sldId="2076138264"/>
            <ac:grpSpMk id="435" creationId="{283B3677-69A5-4484-9CB9-25126AEFF8CA}"/>
          </ac:grpSpMkLst>
        </pc:grpChg>
        <pc:grpChg chg="add del mod">
          <ac:chgData name="Roger Halbheer" userId="a256a7e3-d8e1-4cbe-a365-586ae11378d1" providerId="ADAL" clId="{FC5DC06E-B9A1-4220-93B5-A1BD01C4D7F0}" dt="2022-02-17T10:52:25.927" v="73"/>
          <ac:grpSpMkLst>
            <pc:docMk/>
            <pc:sldMk cId="275043813" sldId="2076138264"/>
            <ac:grpSpMk id="439" creationId="{6EC3A829-94A2-4D39-A4B6-E1CB9881D8D5}"/>
          </ac:grpSpMkLst>
        </pc:grpChg>
        <pc:grpChg chg="add del mod">
          <ac:chgData name="Roger Halbheer" userId="a256a7e3-d8e1-4cbe-a365-586ae11378d1" providerId="ADAL" clId="{FC5DC06E-B9A1-4220-93B5-A1BD01C4D7F0}" dt="2022-02-17T10:52:25.927" v="73"/>
          <ac:grpSpMkLst>
            <pc:docMk/>
            <pc:sldMk cId="275043813" sldId="2076138264"/>
            <ac:grpSpMk id="449" creationId="{B5DDED31-9BCA-440D-9113-85E2203125A4}"/>
          </ac:grpSpMkLst>
        </pc:grpChg>
        <pc:grpChg chg="add del mod">
          <ac:chgData name="Roger Halbheer" userId="a256a7e3-d8e1-4cbe-a365-586ae11378d1" providerId="ADAL" clId="{FC5DC06E-B9A1-4220-93B5-A1BD01C4D7F0}" dt="2022-02-17T10:52:25.927" v="73"/>
          <ac:grpSpMkLst>
            <pc:docMk/>
            <pc:sldMk cId="275043813" sldId="2076138264"/>
            <ac:grpSpMk id="453" creationId="{E347D803-C523-4F1E-950A-1D2CE692DA86}"/>
          </ac:grpSpMkLst>
        </pc:grpChg>
        <pc:grpChg chg="mod">
          <ac:chgData name="Roger Halbheer" userId="a256a7e3-d8e1-4cbe-a365-586ae11378d1" providerId="ADAL" clId="{FC5DC06E-B9A1-4220-93B5-A1BD01C4D7F0}" dt="2022-02-17T10:52:20.423" v="72"/>
          <ac:grpSpMkLst>
            <pc:docMk/>
            <pc:sldMk cId="275043813" sldId="2076138264"/>
            <ac:grpSpMk id="455" creationId="{CB91988E-A9E7-4ADD-BFE7-0224E0366BCF}"/>
          </ac:grpSpMkLst>
        </pc:grpChg>
        <pc:grpChg chg="mod">
          <ac:chgData name="Roger Halbheer" userId="a256a7e3-d8e1-4cbe-a365-586ae11378d1" providerId="ADAL" clId="{FC5DC06E-B9A1-4220-93B5-A1BD01C4D7F0}" dt="2022-02-17T10:52:20.423" v="72"/>
          <ac:grpSpMkLst>
            <pc:docMk/>
            <pc:sldMk cId="275043813" sldId="2076138264"/>
            <ac:grpSpMk id="456" creationId="{95CF46DB-3358-4F8D-84D1-7205DC0F15CC}"/>
          </ac:grpSpMkLst>
        </pc:grpChg>
        <pc:grpChg chg="mod">
          <ac:chgData name="Roger Halbheer" userId="a256a7e3-d8e1-4cbe-a365-586ae11378d1" providerId="ADAL" clId="{FC5DC06E-B9A1-4220-93B5-A1BD01C4D7F0}" dt="2022-02-17T10:52:20.423" v="72"/>
          <ac:grpSpMkLst>
            <pc:docMk/>
            <pc:sldMk cId="275043813" sldId="2076138264"/>
            <ac:grpSpMk id="457" creationId="{6489CBD0-8183-4A78-A3CA-E131A6F2A491}"/>
          </ac:grpSpMkLst>
        </pc:grpChg>
        <pc:grpChg chg="mod">
          <ac:chgData name="Roger Halbheer" userId="a256a7e3-d8e1-4cbe-a365-586ae11378d1" providerId="ADAL" clId="{FC5DC06E-B9A1-4220-93B5-A1BD01C4D7F0}" dt="2022-02-17T10:52:20.423" v="72"/>
          <ac:grpSpMkLst>
            <pc:docMk/>
            <pc:sldMk cId="275043813" sldId="2076138264"/>
            <ac:grpSpMk id="458" creationId="{F0A6B8D8-E050-4FE4-A96B-E6B8307EB060}"/>
          </ac:grpSpMkLst>
        </pc:grpChg>
        <pc:grpChg chg="mod">
          <ac:chgData name="Roger Halbheer" userId="a256a7e3-d8e1-4cbe-a365-586ae11378d1" providerId="ADAL" clId="{FC5DC06E-B9A1-4220-93B5-A1BD01C4D7F0}" dt="2022-02-17T10:52:20.423" v="72"/>
          <ac:grpSpMkLst>
            <pc:docMk/>
            <pc:sldMk cId="275043813" sldId="2076138264"/>
            <ac:grpSpMk id="459" creationId="{D02D1D1E-49F1-4B72-80DC-481259B199DD}"/>
          </ac:grpSpMkLst>
        </pc:grpChg>
        <pc:grpChg chg="add del mod">
          <ac:chgData name="Roger Halbheer" userId="a256a7e3-d8e1-4cbe-a365-586ae11378d1" providerId="ADAL" clId="{FC5DC06E-B9A1-4220-93B5-A1BD01C4D7F0}" dt="2022-02-17T10:52:25.927" v="73"/>
          <ac:grpSpMkLst>
            <pc:docMk/>
            <pc:sldMk cId="275043813" sldId="2076138264"/>
            <ac:grpSpMk id="474" creationId="{174CDC6E-B72B-4C83-8776-85D48567C1A6}"/>
          </ac:grpSpMkLst>
        </pc:grpChg>
        <pc:grpChg chg="mod">
          <ac:chgData name="Roger Halbheer" userId="a256a7e3-d8e1-4cbe-a365-586ae11378d1" providerId="ADAL" clId="{FC5DC06E-B9A1-4220-93B5-A1BD01C4D7F0}" dt="2022-02-17T10:52:20.423" v="72"/>
          <ac:grpSpMkLst>
            <pc:docMk/>
            <pc:sldMk cId="275043813" sldId="2076138264"/>
            <ac:grpSpMk id="477" creationId="{EA6C1A06-0CD1-4DD4-B8ED-90EF8532C209}"/>
          </ac:grpSpMkLst>
        </pc:grpChg>
        <pc:grpChg chg="add del mod">
          <ac:chgData name="Roger Halbheer" userId="a256a7e3-d8e1-4cbe-a365-586ae11378d1" providerId="ADAL" clId="{FC5DC06E-B9A1-4220-93B5-A1BD01C4D7F0}" dt="2022-02-17T10:52:25.927" v="73"/>
          <ac:grpSpMkLst>
            <pc:docMk/>
            <pc:sldMk cId="275043813" sldId="2076138264"/>
            <ac:grpSpMk id="491" creationId="{7A41C89C-4ED0-4917-B537-DF48BFC5AB3A}"/>
          </ac:grpSpMkLst>
        </pc:grpChg>
        <pc:grpChg chg="mod">
          <ac:chgData name="Roger Halbheer" userId="a256a7e3-d8e1-4cbe-a365-586ae11378d1" providerId="ADAL" clId="{FC5DC06E-B9A1-4220-93B5-A1BD01C4D7F0}" dt="2022-02-17T10:52:20.423" v="72"/>
          <ac:grpSpMkLst>
            <pc:docMk/>
            <pc:sldMk cId="275043813" sldId="2076138264"/>
            <ac:grpSpMk id="509" creationId="{F4A38CBA-F297-40D9-9CC6-EA4425BC0972}"/>
          </ac:grpSpMkLst>
        </pc:grpChg>
        <pc:grpChg chg="add del mod">
          <ac:chgData name="Roger Halbheer" userId="a256a7e3-d8e1-4cbe-a365-586ae11378d1" providerId="ADAL" clId="{FC5DC06E-B9A1-4220-93B5-A1BD01C4D7F0}" dt="2022-02-17T10:52:25.927" v="73"/>
          <ac:grpSpMkLst>
            <pc:docMk/>
            <pc:sldMk cId="275043813" sldId="2076138264"/>
            <ac:grpSpMk id="513" creationId="{A8C45EEC-4C81-4168-B21C-D2A0741AA9B3}"/>
          </ac:grpSpMkLst>
        </pc:grpChg>
        <pc:grpChg chg="mod">
          <ac:chgData name="Roger Halbheer" userId="a256a7e3-d8e1-4cbe-a365-586ae11378d1" providerId="ADAL" clId="{FC5DC06E-B9A1-4220-93B5-A1BD01C4D7F0}" dt="2022-02-17T10:52:20.423" v="72"/>
          <ac:grpSpMkLst>
            <pc:docMk/>
            <pc:sldMk cId="275043813" sldId="2076138264"/>
            <ac:grpSpMk id="515" creationId="{75E42CC0-3E40-4E5F-9902-5F178EC76C94}"/>
          </ac:grpSpMkLst>
        </pc:grpChg>
        <pc:grpChg chg="mod">
          <ac:chgData name="Roger Halbheer" userId="a256a7e3-d8e1-4cbe-a365-586ae11378d1" providerId="ADAL" clId="{FC5DC06E-B9A1-4220-93B5-A1BD01C4D7F0}" dt="2022-02-17T10:52:20.423" v="72"/>
          <ac:grpSpMkLst>
            <pc:docMk/>
            <pc:sldMk cId="275043813" sldId="2076138264"/>
            <ac:grpSpMk id="516" creationId="{CE348DB1-C993-41F2-B51A-4BAF4A6AE103}"/>
          </ac:grpSpMkLst>
        </pc:grpChg>
        <pc:grpChg chg="mod">
          <ac:chgData name="Roger Halbheer" userId="a256a7e3-d8e1-4cbe-a365-586ae11378d1" providerId="ADAL" clId="{FC5DC06E-B9A1-4220-93B5-A1BD01C4D7F0}" dt="2022-02-17T10:52:20.423" v="72"/>
          <ac:grpSpMkLst>
            <pc:docMk/>
            <pc:sldMk cId="275043813" sldId="2076138264"/>
            <ac:grpSpMk id="518" creationId="{D7C0E353-A7BF-4E72-8E9B-2046A46D1685}"/>
          </ac:grpSpMkLst>
        </pc:grpChg>
        <pc:grpChg chg="mod">
          <ac:chgData name="Roger Halbheer" userId="a256a7e3-d8e1-4cbe-a365-586ae11378d1" providerId="ADAL" clId="{FC5DC06E-B9A1-4220-93B5-A1BD01C4D7F0}" dt="2022-02-17T10:52:20.423" v="72"/>
          <ac:grpSpMkLst>
            <pc:docMk/>
            <pc:sldMk cId="275043813" sldId="2076138264"/>
            <ac:grpSpMk id="519" creationId="{FEE4E43B-27F7-4FD1-A4FD-B79C860BFE01}"/>
          </ac:grpSpMkLst>
        </pc:grpChg>
        <pc:grpChg chg="mod">
          <ac:chgData name="Roger Halbheer" userId="a256a7e3-d8e1-4cbe-a365-586ae11378d1" providerId="ADAL" clId="{FC5DC06E-B9A1-4220-93B5-A1BD01C4D7F0}" dt="2022-02-17T10:52:20.423" v="72"/>
          <ac:grpSpMkLst>
            <pc:docMk/>
            <pc:sldMk cId="275043813" sldId="2076138264"/>
            <ac:grpSpMk id="520" creationId="{F3031FD5-06EC-424C-B11C-7DCA02DCAB2F}"/>
          </ac:grpSpMkLst>
        </pc:grpChg>
        <pc:grpChg chg="mod">
          <ac:chgData name="Roger Halbheer" userId="a256a7e3-d8e1-4cbe-a365-586ae11378d1" providerId="ADAL" clId="{FC5DC06E-B9A1-4220-93B5-A1BD01C4D7F0}" dt="2022-02-17T10:52:20.423" v="72"/>
          <ac:grpSpMkLst>
            <pc:docMk/>
            <pc:sldMk cId="275043813" sldId="2076138264"/>
            <ac:grpSpMk id="524" creationId="{186F315C-3789-4ED9-9D49-BF23BAB892C6}"/>
          </ac:grpSpMkLst>
        </pc:grpChg>
        <pc:grpChg chg="mod">
          <ac:chgData name="Roger Halbheer" userId="a256a7e3-d8e1-4cbe-a365-586ae11378d1" providerId="ADAL" clId="{FC5DC06E-B9A1-4220-93B5-A1BD01C4D7F0}" dt="2022-02-17T10:52:20.423" v="72"/>
          <ac:grpSpMkLst>
            <pc:docMk/>
            <pc:sldMk cId="275043813" sldId="2076138264"/>
            <ac:grpSpMk id="532" creationId="{3DEBC4DC-D0DE-4246-8509-AB0F7A142872}"/>
          </ac:grpSpMkLst>
        </pc:grpChg>
        <pc:grpChg chg="mod">
          <ac:chgData name="Roger Halbheer" userId="a256a7e3-d8e1-4cbe-a365-586ae11378d1" providerId="ADAL" clId="{FC5DC06E-B9A1-4220-93B5-A1BD01C4D7F0}" dt="2022-02-17T10:52:20.423" v="72"/>
          <ac:grpSpMkLst>
            <pc:docMk/>
            <pc:sldMk cId="275043813" sldId="2076138264"/>
            <ac:grpSpMk id="536" creationId="{0828D5AE-A5D0-4A85-AB7F-935616608B3D}"/>
          </ac:grpSpMkLst>
        </pc:grpChg>
        <pc:grpChg chg="mod">
          <ac:chgData name="Roger Halbheer" userId="a256a7e3-d8e1-4cbe-a365-586ae11378d1" providerId="ADAL" clId="{FC5DC06E-B9A1-4220-93B5-A1BD01C4D7F0}" dt="2022-02-17T10:52:20.423" v="72"/>
          <ac:grpSpMkLst>
            <pc:docMk/>
            <pc:sldMk cId="275043813" sldId="2076138264"/>
            <ac:grpSpMk id="541" creationId="{3BAF03E6-CCB7-46FF-8A1B-A71893926B6E}"/>
          </ac:grpSpMkLst>
        </pc:grpChg>
        <pc:grpChg chg="add del mod">
          <ac:chgData name="Roger Halbheer" userId="a256a7e3-d8e1-4cbe-a365-586ae11378d1" providerId="ADAL" clId="{FC5DC06E-B9A1-4220-93B5-A1BD01C4D7F0}" dt="2022-02-17T10:52:25.927" v="73"/>
          <ac:grpSpMkLst>
            <pc:docMk/>
            <pc:sldMk cId="275043813" sldId="2076138264"/>
            <ac:grpSpMk id="550" creationId="{0642F6F1-95D7-4882-9326-59BD1B1EE4CE}"/>
          </ac:grpSpMkLst>
        </pc:grpChg>
        <pc:grpChg chg="mod">
          <ac:chgData name="Roger Halbheer" userId="a256a7e3-d8e1-4cbe-a365-586ae11378d1" providerId="ADAL" clId="{FC5DC06E-B9A1-4220-93B5-A1BD01C4D7F0}" dt="2022-02-17T10:52:20.423" v="72"/>
          <ac:grpSpMkLst>
            <pc:docMk/>
            <pc:sldMk cId="275043813" sldId="2076138264"/>
            <ac:grpSpMk id="564" creationId="{C9A3C362-6013-4DD5-A7A6-06333DA6BEC4}"/>
          </ac:grpSpMkLst>
        </pc:grpChg>
        <pc:grpChg chg="add del mod">
          <ac:chgData name="Roger Halbheer" userId="a256a7e3-d8e1-4cbe-a365-586ae11378d1" providerId="ADAL" clId="{FC5DC06E-B9A1-4220-93B5-A1BD01C4D7F0}" dt="2022-02-17T10:52:25.927" v="73"/>
          <ac:grpSpMkLst>
            <pc:docMk/>
            <pc:sldMk cId="275043813" sldId="2076138264"/>
            <ac:grpSpMk id="568" creationId="{9352C12C-2A0E-41A1-BD84-612998BB9122}"/>
          </ac:grpSpMkLst>
        </pc:grpChg>
        <pc:grpChg chg="mod">
          <ac:chgData name="Roger Halbheer" userId="a256a7e3-d8e1-4cbe-a365-586ae11378d1" providerId="ADAL" clId="{FC5DC06E-B9A1-4220-93B5-A1BD01C4D7F0}" dt="2022-02-17T10:52:20.423" v="72"/>
          <ac:grpSpMkLst>
            <pc:docMk/>
            <pc:sldMk cId="275043813" sldId="2076138264"/>
            <ac:grpSpMk id="569" creationId="{8A9A5CFC-83F1-4711-8E0D-19D4203DA27B}"/>
          </ac:grpSpMkLst>
        </pc:grpChg>
        <pc:grpChg chg="mod">
          <ac:chgData name="Roger Halbheer" userId="a256a7e3-d8e1-4cbe-a365-586ae11378d1" providerId="ADAL" clId="{FC5DC06E-B9A1-4220-93B5-A1BD01C4D7F0}" dt="2022-02-17T10:52:20.423" v="72"/>
          <ac:grpSpMkLst>
            <pc:docMk/>
            <pc:sldMk cId="275043813" sldId="2076138264"/>
            <ac:grpSpMk id="570" creationId="{0A02B819-2F07-48F4-8AD4-EC21A9028AF9}"/>
          </ac:grpSpMkLst>
        </pc:grpChg>
        <pc:grpChg chg="mod">
          <ac:chgData name="Roger Halbheer" userId="a256a7e3-d8e1-4cbe-a365-586ae11378d1" providerId="ADAL" clId="{FC5DC06E-B9A1-4220-93B5-A1BD01C4D7F0}" dt="2022-02-17T10:52:20.423" v="72"/>
          <ac:grpSpMkLst>
            <pc:docMk/>
            <pc:sldMk cId="275043813" sldId="2076138264"/>
            <ac:grpSpMk id="571" creationId="{9B8DFC77-FD21-4E1A-96E8-2C14457C0184}"/>
          </ac:grpSpMkLst>
        </pc:grpChg>
        <pc:grpChg chg="mod">
          <ac:chgData name="Roger Halbheer" userId="a256a7e3-d8e1-4cbe-a365-586ae11378d1" providerId="ADAL" clId="{FC5DC06E-B9A1-4220-93B5-A1BD01C4D7F0}" dt="2022-02-17T10:52:20.423" v="72"/>
          <ac:grpSpMkLst>
            <pc:docMk/>
            <pc:sldMk cId="275043813" sldId="2076138264"/>
            <ac:grpSpMk id="573" creationId="{D1CF836F-3ACE-461C-A400-914579B3A26F}"/>
          </ac:grpSpMkLst>
        </pc:grpChg>
        <pc:grpChg chg="mod">
          <ac:chgData name="Roger Halbheer" userId="a256a7e3-d8e1-4cbe-a365-586ae11378d1" providerId="ADAL" clId="{FC5DC06E-B9A1-4220-93B5-A1BD01C4D7F0}" dt="2022-02-17T10:52:20.423" v="72"/>
          <ac:grpSpMkLst>
            <pc:docMk/>
            <pc:sldMk cId="275043813" sldId="2076138264"/>
            <ac:grpSpMk id="580" creationId="{10022CA9-EB84-4DD1-BC74-F6EFD73D3CCF}"/>
          </ac:grpSpMkLst>
        </pc:grpChg>
        <pc:grpChg chg="mod">
          <ac:chgData name="Roger Halbheer" userId="a256a7e3-d8e1-4cbe-a365-586ae11378d1" providerId="ADAL" clId="{FC5DC06E-B9A1-4220-93B5-A1BD01C4D7F0}" dt="2022-02-17T10:52:20.423" v="72"/>
          <ac:grpSpMkLst>
            <pc:docMk/>
            <pc:sldMk cId="275043813" sldId="2076138264"/>
            <ac:grpSpMk id="588" creationId="{F57A1E22-120E-4F63-9685-024B217C5BDC}"/>
          </ac:grpSpMkLst>
        </pc:grpChg>
        <pc:grpChg chg="mod">
          <ac:chgData name="Roger Halbheer" userId="a256a7e3-d8e1-4cbe-a365-586ae11378d1" providerId="ADAL" clId="{FC5DC06E-B9A1-4220-93B5-A1BD01C4D7F0}" dt="2022-02-17T10:52:20.423" v="72"/>
          <ac:grpSpMkLst>
            <pc:docMk/>
            <pc:sldMk cId="275043813" sldId="2076138264"/>
            <ac:grpSpMk id="596" creationId="{47342D30-AB8E-407F-B218-0D1F7B53CB5E}"/>
          </ac:grpSpMkLst>
        </pc:grpChg>
        <pc:grpChg chg="add del mod">
          <ac:chgData name="Roger Halbheer" userId="a256a7e3-d8e1-4cbe-a365-586ae11378d1" providerId="ADAL" clId="{FC5DC06E-B9A1-4220-93B5-A1BD01C4D7F0}" dt="2022-02-17T10:52:25.927" v="73"/>
          <ac:grpSpMkLst>
            <pc:docMk/>
            <pc:sldMk cId="275043813" sldId="2076138264"/>
            <ac:grpSpMk id="601" creationId="{557A48A6-2739-43E5-954C-B8FFAF6DAAD6}"/>
          </ac:grpSpMkLst>
        </pc:grpChg>
        <pc:grpChg chg="add del mod">
          <ac:chgData name="Roger Halbheer" userId="a256a7e3-d8e1-4cbe-a365-586ae11378d1" providerId="ADAL" clId="{FC5DC06E-B9A1-4220-93B5-A1BD01C4D7F0}" dt="2022-02-17T10:52:25.927" v="73"/>
          <ac:grpSpMkLst>
            <pc:docMk/>
            <pc:sldMk cId="275043813" sldId="2076138264"/>
            <ac:grpSpMk id="604" creationId="{8C9EE3D7-3626-49AF-8DB2-7A74F95B4EAF}"/>
          </ac:grpSpMkLst>
        </pc:grpChg>
        <pc:grpChg chg="add del mod">
          <ac:chgData name="Roger Halbheer" userId="a256a7e3-d8e1-4cbe-a365-586ae11378d1" providerId="ADAL" clId="{FC5DC06E-B9A1-4220-93B5-A1BD01C4D7F0}" dt="2022-02-17T10:52:25.927" v="73"/>
          <ac:grpSpMkLst>
            <pc:docMk/>
            <pc:sldMk cId="275043813" sldId="2076138264"/>
            <ac:grpSpMk id="608" creationId="{41B332F3-6D50-44EE-940A-A1AD2DDC7356}"/>
          </ac:grpSpMkLst>
        </pc:grpChg>
        <pc:grpChg chg="add del mod">
          <ac:chgData name="Roger Halbheer" userId="a256a7e3-d8e1-4cbe-a365-586ae11378d1" providerId="ADAL" clId="{FC5DC06E-B9A1-4220-93B5-A1BD01C4D7F0}" dt="2022-02-17T10:52:25.927" v="73"/>
          <ac:grpSpMkLst>
            <pc:docMk/>
            <pc:sldMk cId="275043813" sldId="2076138264"/>
            <ac:grpSpMk id="618" creationId="{FE6F8945-69EB-4248-A928-3956E3BFFC84}"/>
          </ac:grpSpMkLst>
        </pc:grpChg>
        <pc:grpChg chg="add del mod">
          <ac:chgData name="Roger Halbheer" userId="a256a7e3-d8e1-4cbe-a365-586ae11378d1" providerId="ADAL" clId="{FC5DC06E-B9A1-4220-93B5-A1BD01C4D7F0}" dt="2022-02-17T10:52:25.927" v="73"/>
          <ac:grpSpMkLst>
            <pc:docMk/>
            <pc:sldMk cId="275043813" sldId="2076138264"/>
            <ac:grpSpMk id="621" creationId="{D11E1A80-2B07-42ED-9236-2FAE92CD12D4}"/>
          </ac:grpSpMkLst>
        </pc:grpChg>
        <pc:grpChg chg="mod">
          <ac:chgData name="Roger Halbheer" userId="a256a7e3-d8e1-4cbe-a365-586ae11378d1" providerId="ADAL" clId="{FC5DC06E-B9A1-4220-93B5-A1BD01C4D7F0}" dt="2022-02-17T10:52:20.423" v="72"/>
          <ac:grpSpMkLst>
            <pc:docMk/>
            <pc:sldMk cId="275043813" sldId="2076138264"/>
            <ac:grpSpMk id="622" creationId="{C9C38223-73E8-41C3-BE26-F9D47B69BA14}"/>
          </ac:grpSpMkLst>
        </pc:grpChg>
        <pc:grpChg chg="mod">
          <ac:chgData name="Roger Halbheer" userId="a256a7e3-d8e1-4cbe-a365-586ae11378d1" providerId="ADAL" clId="{FC5DC06E-B9A1-4220-93B5-A1BD01C4D7F0}" dt="2022-02-17T10:52:20.423" v="72"/>
          <ac:grpSpMkLst>
            <pc:docMk/>
            <pc:sldMk cId="275043813" sldId="2076138264"/>
            <ac:grpSpMk id="632" creationId="{38C427D6-E8FE-43BF-A6DC-9CE30228EC76}"/>
          </ac:grpSpMkLst>
        </pc:grpChg>
        <pc:grpChg chg="add del mod">
          <ac:chgData name="Roger Halbheer" userId="a256a7e3-d8e1-4cbe-a365-586ae11378d1" providerId="ADAL" clId="{FC5DC06E-B9A1-4220-93B5-A1BD01C4D7F0}" dt="2022-02-17T10:52:25.927" v="73"/>
          <ac:grpSpMkLst>
            <pc:docMk/>
            <pc:sldMk cId="275043813" sldId="2076138264"/>
            <ac:grpSpMk id="636" creationId="{A609D801-0189-41D3-BC72-943C7D5DACA9}"/>
          </ac:grpSpMkLst>
        </pc:grpChg>
        <pc:grpChg chg="mod">
          <ac:chgData name="Roger Halbheer" userId="a256a7e3-d8e1-4cbe-a365-586ae11378d1" providerId="ADAL" clId="{FC5DC06E-B9A1-4220-93B5-A1BD01C4D7F0}" dt="2022-02-17T10:52:20.423" v="72"/>
          <ac:grpSpMkLst>
            <pc:docMk/>
            <pc:sldMk cId="275043813" sldId="2076138264"/>
            <ac:grpSpMk id="644" creationId="{6B409D4C-924C-41CB-9AF2-181D37F41FD1}"/>
          </ac:grpSpMkLst>
        </pc:grpChg>
        <pc:grpChg chg="add del mod">
          <ac:chgData name="Roger Halbheer" userId="a256a7e3-d8e1-4cbe-a365-586ae11378d1" providerId="ADAL" clId="{FC5DC06E-B9A1-4220-93B5-A1BD01C4D7F0}" dt="2022-02-17T10:52:25.927" v="73"/>
          <ac:grpSpMkLst>
            <pc:docMk/>
            <pc:sldMk cId="275043813" sldId="2076138264"/>
            <ac:grpSpMk id="650" creationId="{23CF5E7C-1840-43B2-A418-4FA63B2B2E61}"/>
          </ac:grpSpMkLst>
        </pc:grpChg>
        <pc:grpChg chg="mod">
          <ac:chgData name="Roger Halbheer" userId="a256a7e3-d8e1-4cbe-a365-586ae11378d1" providerId="ADAL" clId="{FC5DC06E-B9A1-4220-93B5-A1BD01C4D7F0}" dt="2022-02-17T10:52:20.423" v="72"/>
          <ac:grpSpMkLst>
            <pc:docMk/>
            <pc:sldMk cId="275043813" sldId="2076138264"/>
            <ac:grpSpMk id="652" creationId="{26B949C1-EF50-4305-9A66-060119BCF2B7}"/>
          </ac:grpSpMkLst>
        </pc:grpChg>
        <pc:grpChg chg="mod">
          <ac:chgData name="Roger Halbheer" userId="a256a7e3-d8e1-4cbe-a365-586ae11378d1" providerId="ADAL" clId="{FC5DC06E-B9A1-4220-93B5-A1BD01C4D7F0}" dt="2022-02-17T10:52:20.423" v="72"/>
          <ac:grpSpMkLst>
            <pc:docMk/>
            <pc:sldMk cId="275043813" sldId="2076138264"/>
            <ac:grpSpMk id="653" creationId="{552AE297-BB13-4707-AEAD-84E6F0FE0E9C}"/>
          </ac:grpSpMkLst>
        </pc:grpChg>
        <pc:grpChg chg="mod">
          <ac:chgData name="Roger Halbheer" userId="a256a7e3-d8e1-4cbe-a365-586ae11378d1" providerId="ADAL" clId="{FC5DC06E-B9A1-4220-93B5-A1BD01C4D7F0}" dt="2022-02-17T10:52:20.423" v="72"/>
          <ac:grpSpMkLst>
            <pc:docMk/>
            <pc:sldMk cId="275043813" sldId="2076138264"/>
            <ac:grpSpMk id="656" creationId="{E5CF2301-574C-4EE0-A14B-C97EC6993B4B}"/>
          </ac:grpSpMkLst>
        </pc:grpChg>
        <pc:grpChg chg="add del mod">
          <ac:chgData name="Roger Halbheer" userId="a256a7e3-d8e1-4cbe-a365-586ae11378d1" providerId="ADAL" clId="{FC5DC06E-B9A1-4220-93B5-A1BD01C4D7F0}" dt="2022-02-17T10:52:25.927" v="73"/>
          <ac:grpSpMkLst>
            <pc:docMk/>
            <pc:sldMk cId="275043813" sldId="2076138264"/>
            <ac:grpSpMk id="670" creationId="{C6075846-4965-4E6A-A207-FEC319F87031}"/>
          </ac:grpSpMkLst>
        </pc:grpChg>
        <pc:grpChg chg="mod">
          <ac:chgData name="Roger Halbheer" userId="a256a7e3-d8e1-4cbe-a365-586ae11378d1" providerId="ADAL" clId="{FC5DC06E-B9A1-4220-93B5-A1BD01C4D7F0}" dt="2022-02-17T10:52:20.423" v="72"/>
          <ac:grpSpMkLst>
            <pc:docMk/>
            <pc:sldMk cId="275043813" sldId="2076138264"/>
            <ac:grpSpMk id="672" creationId="{C16B18E3-1DEB-4A6B-BE88-433D80B5B068}"/>
          </ac:grpSpMkLst>
        </pc:grpChg>
        <pc:grpChg chg="mod">
          <ac:chgData name="Roger Halbheer" userId="a256a7e3-d8e1-4cbe-a365-586ae11378d1" providerId="ADAL" clId="{FC5DC06E-B9A1-4220-93B5-A1BD01C4D7F0}" dt="2022-02-17T10:52:20.423" v="72"/>
          <ac:grpSpMkLst>
            <pc:docMk/>
            <pc:sldMk cId="275043813" sldId="2076138264"/>
            <ac:grpSpMk id="684" creationId="{8BE6BD79-5C10-4820-847D-59776256BE83}"/>
          </ac:grpSpMkLst>
        </pc:grpChg>
        <pc:grpChg chg="add del mod">
          <ac:chgData name="Roger Halbheer" userId="a256a7e3-d8e1-4cbe-a365-586ae11378d1" providerId="ADAL" clId="{FC5DC06E-B9A1-4220-93B5-A1BD01C4D7F0}" dt="2022-02-17T10:52:25.927" v="73"/>
          <ac:grpSpMkLst>
            <pc:docMk/>
            <pc:sldMk cId="275043813" sldId="2076138264"/>
            <ac:grpSpMk id="690" creationId="{1B66A59F-202F-4B38-B49A-BF50DE41CDA8}"/>
          </ac:grpSpMkLst>
        </pc:grpChg>
        <pc:grpChg chg="mod">
          <ac:chgData name="Roger Halbheer" userId="a256a7e3-d8e1-4cbe-a365-586ae11378d1" providerId="ADAL" clId="{FC5DC06E-B9A1-4220-93B5-A1BD01C4D7F0}" dt="2022-02-17T10:52:20.423" v="72"/>
          <ac:grpSpMkLst>
            <pc:docMk/>
            <pc:sldMk cId="275043813" sldId="2076138264"/>
            <ac:grpSpMk id="697" creationId="{CC88664A-F2E4-4101-BAC2-775880CAC846}"/>
          </ac:grpSpMkLst>
        </pc:grpChg>
        <pc:grpChg chg="add del mod">
          <ac:chgData name="Roger Halbheer" userId="a256a7e3-d8e1-4cbe-a365-586ae11378d1" providerId="ADAL" clId="{FC5DC06E-B9A1-4220-93B5-A1BD01C4D7F0}" dt="2022-02-17T10:52:25.927" v="73"/>
          <ac:grpSpMkLst>
            <pc:docMk/>
            <pc:sldMk cId="275043813" sldId="2076138264"/>
            <ac:grpSpMk id="709" creationId="{560A7380-2BF3-4B54-8945-C91BF59DB831}"/>
          </ac:grpSpMkLst>
        </pc:grpChg>
        <pc:grpChg chg="mod">
          <ac:chgData name="Roger Halbheer" userId="a256a7e3-d8e1-4cbe-a365-586ae11378d1" providerId="ADAL" clId="{FC5DC06E-B9A1-4220-93B5-A1BD01C4D7F0}" dt="2022-02-17T10:52:20.423" v="72"/>
          <ac:grpSpMkLst>
            <pc:docMk/>
            <pc:sldMk cId="275043813" sldId="2076138264"/>
            <ac:grpSpMk id="711" creationId="{850634DC-405A-41F4-9865-D1E7C0D25813}"/>
          </ac:grpSpMkLst>
        </pc:grpChg>
        <pc:grpChg chg="add del mod">
          <ac:chgData name="Roger Halbheer" userId="a256a7e3-d8e1-4cbe-a365-586ae11378d1" providerId="ADAL" clId="{FC5DC06E-B9A1-4220-93B5-A1BD01C4D7F0}" dt="2022-02-17T10:52:25.927" v="73"/>
          <ac:grpSpMkLst>
            <pc:docMk/>
            <pc:sldMk cId="275043813" sldId="2076138264"/>
            <ac:grpSpMk id="714" creationId="{ECFD786D-6504-4B87-8301-6B9C6270AD75}"/>
          </ac:grpSpMkLst>
        </pc:grpChg>
        <pc:grpChg chg="add del mod">
          <ac:chgData name="Roger Halbheer" userId="a256a7e3-d8e1-4cbe-a365-586ae11378d1" providerId="ADAL" clId="{FC5DC06E-B9A1-4220-93B5-A1BD01C4D7F0}" dt="2022-02-17T10:52:25.927" v="73"/>
          <ac:grpSpMkLst>
            <pc:docMk/>
            <pc:sldMk cId="275043813" sldId="2076138264"/>
            <ac:grpSpMk id="718" creationId="{BD9EF6B5-5262-4AA0-ABB9-B0478E990861}"/>
          </ac:grpSpMkLst>
        </pc:grpChg>
        <pc:grpChg chg="add del mod">
          <ac:chgData name="Roger Halbheer" userId="a256a7e3-d8e1-4cbe-a365-586ae11378d1" providerId="ADAL" clId="{FC5DC06E-B9A1-4220-93B5-A1BD01C4D7F0}" dt="2022-02-17T10:52:25.927" v="73"/>
          <ac:grpSpMkLst>
            <pc:docMk/>
            <pc:sldMk cId="275043813" sldId="2076138264"/>
            <ac:grpSpMk id="721" creationId="{485EF5B6-4D72-4727-A647-8A1189CA6921}"/>
          </ac:grpSpMkLst>
        </pc:grpChg>
        <pc:grpChg chg="add del mod">
          <ac:chgData name="Roger Halbheer" userId="a256a7e3-d8e1-4cbe-a365-586ae11378d1" providerId="ADAL" clId="{FC5DC06E-B9A1-4220-93B5-A1BD01C4D7F0}" dt="2022-02-17T10:52:25.927" v="73"/>
          <ac:grpSpMkLst>
            <pc:docMk/>
            <pc:sldMk cId="275043813" sldId="2076138264"/>
            <ac:grpSpMk id="727" creationId="{8321E6A7-8833-42D6-B848-C6FCA5499282}"/>
          </ac:grpSpMkLst>
        </pc:grpChg>
        <pc:grpChg chg="mod">
          <ac:chgData name="Roger Halbheer" userId="a256a7e3-d8e1-4cbe-a365-586ae11378d1" providerId="ADAL" clId="{FC5DC06E-B9A1-4220-93B5-A1BD01C4D7F0}" dt="2022-02-17T10:52:20.423" v="72"/>
          <ac:grpSpMkLst>
            <pc:docMk/>
            <pc:sldMk cId="275043813" sldId="2076138264"/>
            <ac:grpSpMk id="728" creationId="{2830E1BC-02BA-40FF-880B-988BF23DC193}"/>
          </ac:grpSpMkLst>
        </pc:grpChg>
        <pc:grpChg chg="mod">
          <ac:chgData name="Roger Halbheer" userId="a256a7e3-d8e1-4cbe-a365-586ae11378d1" providerId="ADAL" clId="{FC5DC06E-B9A1-4220-93B5-A1BD01C4D7F0}" dt="2022-02-17T10:52:20.423" v="72"/>
          <ac:grpSpMkLst>
            <pc:docMk/>
            <pc:sldMk cId="275043813" sldId="2076138264"/>
            <ac:grpSpMk id="731" creationId="{E28D2FF7-6805-4C1E-BB25-4E8D3DB76429}"/>
          </ac:grpSpMkLst>
        </pc:grpChg>
        <pc:grpChg chg="mod">
          <ac:chgData name="Roger Halbheer" userId="a256a7e3-d8e1-4cbe-a365-586ae11378d1" providerId="ADAL" clId="{FC5DC06E-B9A1-4220-93B5-A1BD01C4D7F0}" dt="2022-02-17T10:52:20.423" v="72"/>
          <ac:grpSpMkLst>
            <pc:docMk/>
            <pc:sldMk cId="275043813" sldId="2076138264"/>
            <ac:grpSpMk id="735" creationId="{D08C8BC9-FC7E-482A-879B-5D42084A24CF}"/>
          </ac:grpSpMkLst>
        </pc:grpChg>
        <pc:grpChg chg="mod">
          <ac:chgData name="Roger Halbheer" userId="a256a7e3-d8e1-4cbe-a365-586ae11378d1" providerId="ADAL" clId="{FC5DC06E-B9A1-4220-93B5-A1BD01C4D7F0}" dt="2022-02-17T10:52:20.423" v="72"/>
          <ac:grpSpMkLst>
            <pc:docMk/>
            <pc:sldMk cId="275043813" sldId="2076138264"/>
            <ac:grpSpMk id="736" creationId="{9D7E9B38-55EF-4FF0-9FD3-B293E1AE76CD}"/>
          </ac:grpSpMkLst>
        </pc:grpChg>
        <pc:grpChg chg="mod">
          <ac:chgData name="Roger Halbheer" userId="a256a7e3-d8e1-4cbe-a365-586ae11378d1" providerId="ADAL" clId="{FC5DC06E-B9A1-4220-93B5-A1BD01C4D7F0}" dt="2022-02-17T10:52:20.423" v="72"/>
          <ac:grpSpMkLst>
            <pc:docMk/>
            <pc:sldMk cId="275043813" sldId="2076138264"/>
            <ac:grpSpMk id="738" creationId="{ACF6266B-E458-4DA7-BB63-350A77D7AF47}"/>
          </ac:grpSpMkLst>
        </pc:grpChg>
        <pc:grpChg chg="mod">
          <ac:chgData name="Roger Halbheer" userId="a256a7e3-d8e1-4cbe-a365-586ae11378d1" providerId="ADAL" clId="{FC5DC06E-B9A1-4220-93B5-A1BD01C4D7F0}" dt="2022-02-17T10:52:20.423" v="72"/>
          <ac:grpSpMkLst>
            <pc:docMk/>
            <pc:sldMk cId="275043813" sldId="2076138264"/>
            <ac:grpSpMk id="739" creationId="{C1B8385F-0176-4E07-B198-1D675F9337C3}"/>
          </ac:grpSpMkLst>
        </pc:grpChg>
        <pc:grpChg chg="mod">
          <ac:chgData name="Roger Halbheer" userId="a256a7e3-d8e1-4cbe-a365-586ae11378d1" providerId="ADAL" clId="{FC5DC06E-B9A1-4220-93B5-A1BD01C4D7F0}" dt="2022-02-17T10:52:20.423" v="72"/>
          <ac:grpSpMkLst>
            <pc:docMk/>
            <pc:sldMk cId="275043813" sldId="2076138264"/>
            <ac:grpSpMk id="741" creationId="{76A682F8-90C1-4632-ABBD-A7E10DDFCB85}"/>
          </ac:grpSpMkLst>
        </pc:grpChg>
        <pc:grpChg chg="mod">
          <ac:chgData name="Roger Halbheer" userId="a256a7e3-d8e1-4cbe-a365-586ae11378d1" providerId="ADAL" clId="{FC5DC06E-B9A1-4220-93B5-A1BD01C4D7F0}" dt="2022-02-17T10:52:20.423" v="72"/>
          <ac:grpSpMkLst>
            <pc:docMk/>
            <pc:sldMk cId="275043813" sldId="2076138264"/>
            <ac:grpSpMk id="742" creationId="{866B9C4D-CD1D-4BD8-B90A-8A1B5B70C68E}"/>
          </ac:grpSpMkLst>
        </pc:grpChg>
        <pc:grpChg chg="mod">
          <ac:chgData name="Roger Halbheer" userId="a256a7e3-d8e1-4cbe-a365-586ae11378d1" providerId="ADAL" clId="{FC5DC06E-B9A1-4220-93B5-A1BD01C4D7F0}" dt="2022-02-17T10:52:20.423" v="72"/>
          <ac:grpSpMkLst>
            <pc:docMk/>
            <pc:sldMk cId="275043813" sldId="2076138264"/>
            <ac:grpSpMk id="743" creationId="{E2D8D49A-7666-47D1-99EA-751AC3615EEF}"/>
          </ac:grpSpMkLst>
        </pc:grpChg>
        <pc:grpChg chg="mod">
          <ac:chgData name="Roger Halbheer" userId="a256a7e3-d8e1-4cbe-a365-586ae11378d1" providerId="ADAL" clId="{FC5DC06E-B9A1-4220-93B5-A1BD01C4D7F0}" dt="2022-02-17T10:52:20.423" v="72"/>
          <ac:grpSpMkLst>
            <pc:docMk/>
            <pc:sldMk cId="275043813" sldId="2076138264"/>
            <ac:grpSpMk id="753" creationId="{6F2ACE95-0517-4DFF-A918-3634854FECBB}"/>
          </ac:grpSpMkLst>
        </pc:grpChg>
        <pc:grpChg chg="mod">
          <ac:chgData name="Roger Halbheer" userId="a256a7e3-d8e1-4cbe-a365-586ae11378d1" providerId="ADAL" clId="{FC5DC06E-B9A1-4220-93B5-A1BD01C4D7F0}" dt="2022-02-17T10:52:20.423" v="72"/>
          <ac:grpSpMkLst>
            <pc:docMk/>
            <pc:sldMk cId="275043813" sldId="2076138264"/>
            <ac:grpSpMk id="754" creationId="{ADFAA5EB-3BF2-4E7F-A1E0-A06FE346210B}"/>
          </ac:grpSpMkLst>
        </pc:grpChg>
        <pc:grpChg chg="add del mod">
          <ac:chgData name="Roger Halbheer" userId="a256a7e3-d8e1-4cbe-a365-586ae11378d1" providerId="ADAL" clId="{FC5DC06E-B9A1-4220-93B5-A1BD01C4D7F0}" dt="2022-02-17T10:52:25.927" v="73"/>
          <ac:grpSpMkLst>
            <pc:docMk/>
            <pc:sldMk cId="275043813" sldId="2076138264"/>
            <ac:grpSpMk id="766" creationId="{1F23F5BF-D8DD-4607-9380-BF775565F7E8}"/>
          </ac:grpSpMkLst>
        </pc:grpChg>
        <pc:grpChg chg="mod">
          <ac:chgData name="Roger Halbheer" userId="a256a7e3-d8e1-4cbe-a365-586ae11378d1" providerId="ADAL" clId="{FC5DC06E-B9A1-4220-93B5-A1BD01C4D7F0}" dt="2022-02-17T10:52:20.423" v="72"/>
          <ac:grpSpMkLst>
            <pc:docMk/>
            <pc:sldMk cId="275043813" sldId="2076138264"/>
            <ac:grpSpMk id="767" creationId="{A4D26ABA-C88B-4738-8247-43D5D770D374}"/>
          </ac:grpSpMkLst>
        </pc:grpChg>
        <pc:grpChg chg="mod">
          <ac:chgData name="Roger Halbheer" userId="a256a7e3-d8e1-4cbe-a365-586ae11378d1" providerId="ADAL" clId="{FC5DC06E-B9A1-4220-93B5-A1BD01C4D7F0}" dt="2022-02-17T10:52:20.423" v="72"/>
          <ac:grpSpMkLst>
            <pc:docMk/>
            <pc:sldMk cId="275043813" sldId="2076138264"/>
            <ac:grpSpMk id="769" creationId="{C1FCE208-E8B8-4D0E-A5DC-49755AF9468C}"/>
          </ac:grpSpMkLst>
        </pc:grpChg>
        <pc:grpChg chg="add mod">
          <ac:chgData name="Roger Halbheer" userId="a256a7e3-d8e1-4cbe-a365-586ae11378d1" providerId="ADAL" clId="{FC5DC06E-B9A1-4220-93B5-A1BD01C4D7F0}" dt="2022-02-17T10:52:26.054" v="74"/>
          <ac:grpSpMkLst>
            <pc:docMk/>
            <pc:sldMk cId="275043813" sldId="2076138264"/>
            <ac:grpSpMk id="805" creationId="{07A70629-69F0-43FB-B636-EC09BEF82538}"/>
          </ac:grpSpMkLst>
        </pc:grpChg>
        <pc:grpChg chg="add mod">
          <ac:chgData name="Roger Halbheer" userId="a256a7e3-d8e1-4cbe-a365-586ae11378d1" providerId="ADAL" clId="{FC5DC06E-B9A1-4220-93B5-A1BD01C4D7F0}" dt="2022-02-17T10:52:26.054" v="74"/>
          <ac:grpSpMkLst>
            <pc:docMk/>
            <pc:sldMk cId="275043813" sldId="2076138264"/>
            <ac:grpSpMk id="811" creationId="{1DE37A70-7206-4522-866E-355AB054CEFC}"/>
          </ac:grpSpMkLst>
        </pc:grpChg>
        <pc:grpChg chg="mod">
          <ac:chgData name="Roger Halbheer" userId="a256a7e3-d8e1-4cbe-a365-586ae11378d1" providerId="ADAL" clId="{FC5DC06E-B9A1-4220-93B5-A1BD01C4D7F0}" dt="2022-02-17T10:52:26.054" v="74"/>
          <ac:grpSpMkLst>
            <pc:docMk/>
            <pc:sldMk cId="275043813" sldId="2076138264"/>
            <ac:grpSpMk id="813" creationId="{B3A134BB-11B5-4F2B-9FA1-1ABD4CB6427F}"/>
          </ac:grpSpMkLst>
        </pc:grpChg>
        <pc:grpChg chg="add mod">
          <ac:chgData name="Roger Halbheer" userId="a256a7e3-d8e1-4cbe-a365-586ae11378d1" providerId="ADAL" clId="{FC5DC06E-B9A1-4220-93B5-A1BD01C4D7F0}" dt="2022-02-17T10:52:26.054" v="74"/>
          <ac:grpSpMkLst>
            <pc:docMk/>
            <pc:sldMk cId="275043813" sldId="2076138264"/>
            <ac:grpSpMk id="818" creationId="{35FA9C75-F4EB-43D1-8017-9D34945ABA05}"/>
          </ac:grpSpMkLst>
        </pc:grpChg>
        <pc:grpChg chg="mod">
          <ac:chgData name="Roger Halbheer" userId="a256a7e3-d8e1-4cbe-a365-586ae11378d1" providerId="ADAL" clId="{FC5DC06E-B9A1-4220-93B5-A1BD01C4D7F0}" dt="2022-02-17T10:52:26.054" v="74"/>
          <ac:grpSpMkLst>
            <pc:docMk/>
            <pc:sldMk cId="275043813" sldId="2076138264"/>
            <ac:grpSpMk id="820" creationId="{CDBF80D8-D6F8-4885-8B3F-403C43B77149}"/>
          </ac:grpSpMkLst>
        </pc:grpChg>
        <pc:grpChg chg="mod">
          <ac:chgData name="Roger Halbheer" userId="a256a7e3-d8e1-4cbe-a365-586ae11378d1" providerId="ADAL" clId="{FC5DC06E-B9A1-4220-93B5-A1BD01C4D7F0}" dt="2022-02-17T10:52:26.054" v="74"/>
          <ac:grpSpMkLst>
            <pc:docMk/>
            <pc:sldMk cId="275043813" sldId="2076138264"/>
            <ac:grpSpMk id="824" creationId="{04170A98-9944-4D69-AF67-16FE458E951A}"/>
          </ac:grpSpMkLst>
        </pc:grpChg>
        <pc:grpChg chg="add mod">
          <ac:chgData name="Roger Halbheer" userId="a256a7e3-d8e1-4cbe-a365-586ae11378d1" providerId="ADAL" clId="{FC5DC06E-B9A1-4220-93B5-A1BD01C4D7F0}" dt="2022-02-17T10:52:26.054" v="74"/>
          <ac:grpSpMkLst>
            <pc:docMk/>
            <pc:sldMk cId="275043813" sldId="2076138264"/>
            <ac:grpSpMk id="834" creationId="{80DFECCE-29D6-470A-86BE-45B7236B4AA5}"/>
          </ac:grpSpMkLst>
        </pc:grpChg>
        <pc:grpChg chg="add mod">
          <ac:chgData name="Roger Halbheer" userId="a256a7e3-d8e1-4cbe-a365-586ae11378d1" providerId="ADAL" clId="{FC5DC06E-B9A1-4220-93B5-A1BD01C4D7F0}" dt="2022-02-17T10:52:26.054" v="74"/>
          <ac:grpSpMkLst>
            <pc:docMk/>
            <pc:sldMk cId="275043813" sldId="2076138264"/>
            <ac:grpSpMk id="838" creationId="{8181AAD1-866A-4D6B-BA48-BC91EB5AA33D}"/>
          </ac:grpSpMkLst>
        </pc:grpChg>
        <pc:grpChg chg="add mod">
          <ac:chgData name="Roger Halbheer" userId="a256a7e3-d8e1-4cbe-a365-586ae11378d1" providerId="ADAL" clId="{FC5DC06E-B9A1-4220-93B5-A1BD01C4D7F0}" dt="2022-02-17T10:52:26.054" v="74"/>
          <ac:grpSpMkLst>
            <pc:docMk/>
            <pc:sldMk cId="275043813" sldId="2076138264"/>
            <ac:grpSpMk id="848" creationId="{E9754A6A-EE44-4677-98E4-42E020FD8371}"/>
          </ac:grpSpMkLst>
        </pc:grpChg>
        <pc:grpChg chg="add mod">
          <ac:chgData name="Roger Halbheer" userId="a256a7e3-d8e1-4cbe-a365-586ae11378d1" providerId="ADAL" clId="{FC5DC06E-B9A1-4220-93B5-A1BD01C4D7F0}" dt="2022-02-17T10:52:26.054" v="74"/>
          <ac:grpSpMkLst>
            <pc:docMk/>
            <pc:sldMk cId="275043813" sldId="2076138264"/>
            <ac:grpSpMk id="852" creationId="{BB9FE041-8FBC-45F4-B7EF-A1CE1B8830B0}"/>
          </ac:grpSpMkLst>
        </pc:grpChg>
        <pc:grpChg chg="mod">
          <ac:chgData name="Roger Halbheer" userId="a256a7e3-d8e1-4cbe-a365-586ae11378d1" providerId="ADAL" clId="{FC5DC06E-B9A1-4220-93B5-A1BD01C4D7F0}" dt="2022-02-17T10:52:26.054" v="74"/>
          <ac:grpSpMkLst>
            <pc:docMk/>
            <pc:sldMk cId="275043813" sldId="2076138264"/>
            <ac:grpSpMk id="854" creationId="{0E4A80F2-0A52-4366-9CA6-D22816CCD23E}"/>
          </ac:grpSpMkLst>
        </pc:grpChg>
        <pc:grpChg chg="mod">
          <ac:chgData name="Roger Halbheer" userId="a256a7e3-d8e1-4cbe-a365-586ae11378d1" providerId="ADAL" clId="{FC5DC06E-B9A1-4220-93B5-A1BD01C4D7F0}" dt="2022-02-17T10:52:26.054" v="74"/>
          <ac:grpSpMkLst>
            <pc:docMk/>
            <pc:sldMk cId="275043813" sldId="2076138264"/>
            <ac:grpSpMk id="855" creationId="{3F0370FB-4780-46F7-A1AF-18426BC318E5}"/>
          </ac:grpSpMkLst>
        </pc:grpChg>
        <pc:grpChg chg="mod">
          <ac:chgData name="Roger Halbheer" userId="a256a7e3-d8e1-4cbe-a365-586ae11378d1" providerId="ADAL" clId="{FC5DC06E-B9A1-4220-93B5-A1BD01C4D7F0}" dt="2022-02-17T10:52:26.054" v="74"/>
          <ac:grpSpMkLst>
            <pc:docMk/>
            <pc:sldMk cId="275043813" sldId="2076138264"/>
            <ac:grpSpMk id="856" creationId="{A69FAFF0-FAC6-4B16-B040-4B97D3FFE73C}"/>
          </ac:grpSpMkLst>
        </pc:grpChg>
        <pc:grpChg chg="mod">
          <ac:chgData name="Roger Halbheer" userId="a256a7e3-d8e1-4cbe-a365-586ae11378d1" providerId="ADAL" clId="{FC5DC06E-B9A1-4220-93B5-A1BD01C4D7F0}" dt="2022-02-17T10:52:26.054" v="74"/>
          <ac:grpSpMkLst>
            <pc:docMk/>
            <pc:sldMk cId="275043813" sldId="2076138264"/>
            <ac:grpSpMk id="857" creationId="{3AD27900-A3DD-47A1-8ED8-30F8482E57DC}"/>
          </ac:grpSpMkLst>
        </pc:grpChg>
        <pc:grpChg chg="mod">
          <ac:chgData name="Roger Halbheer" userId="a256a7e3-d8e1-4cbe-a365-586ae11378d1" providerId="ADAL" clId="{FC5DC06E-B9A1-4220-93B5-A1BD01C4D7F0}" dt="2022-02-17T10:52:26.054" v="74"/>
          <ac:grpSpMkLst>
            <pc:docMk/>
            <pc:sldMk cId="275043813" sldId="2076138264"/>
            <ac:grpSpMk id="858" creationId="{B07E7D36-3326-4C49-B82B-518F6EBCEBA5}"/>
          </ac:grpSpMkLst>
        </pc:grpChg>
        <pc:grpChg chg="add mod">
          <ac:chgData name="Roger Halbheer" userId="a256a7e3-d8e1-4cbe-a365-586ae11378d1" providerId="ADAL" clId="{FC5DC06E-B9A1-4220-93B5-A1BD01C4D7F0}" dt="2022-02-17T10:52:26.054" v="74"/>
          <ac:grpSpMkLst>
            <pc:docMk/>
            <pc:sldMk cId="275043813" sldId="2076138264"/>
            <ac:grpSpMk id="873" creationId="{6C2B9F34-38BD-4AC8-8EA2-D8D27CA4B8E0}"/>
          </ac:grpSpMkLst>
        </pc:grpChg>
        <pc:grpChg chg="mod">
          <ac:chgData name="Roger Halbheer" userId="a256a7e3-d8e1-4cbe-a365-586ae11378d1" providerId="ADAL" clId="{FC5DC06E-B9A1-4220-93B5-A1BD01C4D7F0}" dt="2022-02-17T10:52:26.054" v="74"/>
          <ac:grpSpMkLst>
            <pc:docMk/>
            <pc:sldMk cId="275043813" sldId="2076138264"/>
            <ac:grpSpMk id="876" creationId="{30F5064F-A4D1-489A-B465-3FA18EDCE3C1}"/>
          </ac:grpSpMkLst>
        </pc:grpChg>
        <pc:grpChg chg="add mod">
          <ac:chgData name="Roger Halbheer" userId="a256a7e3-d8e1-4cbe-a365-586ae11378d1" providerId="ADAL" clId="{FC5DC06E-B9A1-4220-93B5-A1BD01C4D7F0}" dt="2022-02-17T10:52:26.054" v="74"/>
          <ac:grpSpMkLst>
            <pc:docMk/>
            <pc:sldMk cId="275043813" sldId="2076138264"/>
            <ac:grpSpMk id="890" creationId="{E4C8C2CB-A9EB-49C9-9633-5B1826AC6F86}"/>
          </ac:grpSpMkLst>
        </pc:grpChg>
        <pc:grpChg chg="mod">
          <ac:chgData name="Roger Halbheer" userId="a256a7e3-d8e1-4cbe-a365-586ae11378d1" providerId="ADAL" clId="{FC5DC06E-B9A1-4220-93B5-A1BD01C4D7F0}" dt="2022-02-17T10:52:26.054" v="74"/>
          <ac:grpSpMkLst>
            <pc:docMk/>
            <pc:sldMk cId="275043813" sldId="2076138264"/>
            <ac:grpSpMk id="908" creationId="{27D8AB98-ACEA-4166-AA89-6CD65BBD2021}"/>
          </ac:grpSpMkLst>
        </pc:grpChg>
        <pc:grpChg chg="add mod">
          <ac:chgData name="Roger Halbheer" userId="a256a7e3-d8e1-4cbe-a365-586ae11378d1" providerId="ADAL" clId="{FC5DC06E-B9A1-4220-93B5-A1BD01C4D7F0}" dt="2022-02-17T10:52:26.054" v="74"/>
          <ac:grpSpMkLst>
            <pc:docMk/>
            <pc:sldMk cId="275043813" sldId="2076138264"/>
            <ac:grpSpMk id="912" creationId="{399AAD44-80D0-4A16-854D-C326D6B3724C}"/>
          </ac:grpSpMkLst>
        </pc:grpChg>
        <pc:grpChg chg="mod">
          <ac:chgData name="Roger Halbheer" userId="a256a7e3-d8e1-4cbe-a365-586ae11378d1" providerId="ADAL" clId="{FC5DC06E-B9A1-4220-93B5-A1BD01C4D7F0}" dt="2022-02-17T10:52:26.054" v="74"/>
          <ac:grpSpMkLst>
            <pc:docMk/>
            <pc:sldMk cId="275043813" sldId="2076138264"/>
            <ac:grpSpMk id="914" creationId="{41BF1DA4-5E3D-45F6-9E6F-847885FF9739}"/>
          </ac:grpSpMkLst>
        </pc:grpChg>
        <pc:grpChg chg="mod">
          <ac:chgData name="Roger Halbheer" userId="a256a7e3-d8e1-4cbe-a365-586ae11378d1" providerId="ADAL" clId="{FC5DC06E-B9A1-4220-93B5-A1BD01C4D7F0}" dt="2022-02-17T10:52:26.054" v="74"/>
          <ac:grpSpMkLst>
            <pc:docMk/>
            <pc:sldMk cId="275043813" sldId="2076138264"/>
            <ac:grpSpMk id="915" creationId="{34C0C29E-D795-43D3-89B4-36E38BC61826}"/>
          </ac:grpSpMkLst>
        </pc:grpChg>
        <pc:grpChg chg="mod">
          <ac:chgData name="Roger Halbheer" userId="a256a7e3-d8e1-4cbe-a365-586ae11378d1" providerId="ADAL" clId="{FC5DC06E-B9A1-4220-93B5-A1BD01C4D7F0}" dt="2022-02-17T10:52:26.054" v="74"/>
          <ac:grpSpMkLst>
            <pc:docMk/>
            <pc:sldMk cId="275043813" sldId="2076138264"/>
            <ac:grpSpMk id="917" creationId="{C5B73B0C-230D-4059-AB36-6329846E4849}"/>
          </ac:grpSpMkLst>
        </pc:grpChg>
        <pc:grpChg chg="mod">
          <ac:chgData name="Roger Halbheer" userId="a256a7e3-d8e1-4cbe-a365-586ae11378d1" providerId="ADAL" clId="{FC5DC06E-B9A1-4220-93B5-A1BD01C4D7F0}" dt="2022-02-17T10:52:26.054" v="74"/>
          <ac:grpSpMkLst>
            <pc:docMk/>
            <pc:sldMk cId="275043813" sldId="2076138264"/>
            <ac:grpSpMk id="918" creationId="{8132B032-EECE-4C13-B6CD-A6A579132E1B}"/>
          </ac:grpSpMkLst>
        </pc:grpChg>
        <pc:grpChg chg="mod">
          <ac:chgData name="Roger Halbheer" userId="a256a7e3-d8e1-4cbe-a365-586ae11378d1" providerId="ADAL" clId="{FC5DC06E-B9A1-4220-93B5-A1BD01C4D7F0}" dt="2022-02-17T10:52:26.054" v="74"/>
          <ac:grpSpMkLst>
            <pc:docMk/>
            <pc:sldMk cId="275043813" sldId="2076138264"/>
            <ac:grpSpMk id="919" creationId="{70793EF8-E686-4041-B257-3CF784D6EEF1}"/>
          </ac:grpSpMkLst>
        </pc:grpChg>
        <pc:grpChg chg="mod">
          <ac:chgData name="Roger Halbheer" userId="a256a7e3-d8e1-4cbe-a365-586ae11378d1" providerId="ADAL" clId="{FC5DC06E-B9A1-4220-93B5-A1BD01C4D7F0}" dt="2022-02-17T10:52:26.054" v="74"/>
          <ac:grpSpMkLst>
            <pc:docMk/>
            <pc:sldMk cId="275043813" sldId="2076138264"/>
            <ac:grpSpMk id="923" creationId="{89273BD6-53E6-43EF-BB78-ADA4F971D947}"/>
          </ac:grpSpMkLst>
        </pc:grpChg>
        <pc:grpChg chg="mod">
          <ac:chgData name="Roger Halbheer" userId="a256a7e3-d8e1-4cbe-a365-586ae11378d1" providerId="ADAL" clId="{FC5DC06E-B9A1-4220-93B5-A1BD01C4D7F0}" dt="2022-02-17T10:52:26.054" v="74"/>
          <ac:grpSpMkLst>
            <pc:docMk/>
            <pc:sldMk cId="275043813" sldId="2076138264"/>
            <ac:grpSpMk id="931" creationId="{B5387F7E-C2CA-434C-9813-7205DFC32DAD}"/>
          </ac:grpSpMkLst>
        </pc:grpChg>
        <pc:grpChg chg="mod">
          <ac:chgData name="Roger Halbheer" userId="a256a7e3-d8e1-4cbe-a365-586ae11378d1" providerId="ADAL" clId="{FC5DC06E-B9A1-4220-93B5-A1BD01C4D7F0}" dt="2022-02-17T10:52:26.054" v="74"/>
          <ac:grpSpMkLst>
            <pc:docMk/>
            <pc:sldMk cId="275043813" sldId="2076138264"/>
            <ac:grpSpMk id="935" creationId="{9B5A8980-0994-4536-B516-9BE20FC81339}"/>
          </ac:grpSpMkLst>
        </pc:grpChg>
        <pc:grpChg chg="mod">
          <ac:chgData name="Roger Halbheer" userId="a256a7e3-d8e1-4cbe-a365-586ae11378d1" providerId="ADAL" clId="{FC5DC06E-B9A1-4220-93B5-A1BD01C4D7F0}" dt="2022-02-17T10:52:26.054" v="74"/>
          <ac:grpSpMkLst>
            <pc:docMk/>
            <pc:sldMk cId="275043813" sldId="2076138264"/>
            <ac:grpSpMk id="940" creationId="{0ADAD9A7-0177-43A9-B2C3-E11DDDB53E7B}"/>
          </ac:grpSpMkLst>
        </pc:grpChg>
        <pc:grpChg chg="add mod">
          <ac:chgData name="Roger Halbheer" userId="a256a7e3-d8e1-4cbe-a365-586ae11378d1" providerId="ADAL" clId="{FC5DC06E-B9A1-4220-93B5-A1BD01C4D7F0}" dt="2022-02-17T10:52:26.054" v="74"/>
          <ac:grpSpMkLst>
            <pc:docMk/>
            <pc:sldMk cId="275043813" sldId="2076138264"/>
            <ac:grpSpMk id="949" creationId="{A0AAD092-8597-4DEA-ABD0-45198205DFD9}"/>
          </ac:grpSpMkLst>
        </pc:grpChg>
        <pc:grpChg chg="mod">
          <ac:chgData name="Roger Halbheer" userId="a256a7e3-d8e1-4cbe-a365-586ae11378d1" providerId="ADAL" clId="{FC5DC06E-B9A1-4220-93B5-A1BD01C4D7F0}" dt="2022-02-17T10:52:26.054" v="74"/>
          <ac:grpSpMkLst>
            <pc:docMk/>
            <pc:sldMk cId="275043813" sldId="2076138264"/>
            <ac:grpSpMk id="963" creationId="{F25B2091-F7A5-4572-AE2A-0EE31E974E85}"/>
          </ac:grpSpMkLst>
        </pc:grpChg>
        <pc:grpChg chg="add mod">
          <ac:chgData name="Roger Halbheer" userId="a256a7e3-d8e1-4cbe-a365-586ae11378d1" providerId="ADAL" clId="{FC5DC06E-B9A1-4220-93B5-A1BD01C4D7F0}" dt="2022-02-17T10:52:26.054" v="74"/>
          <ac:grpSpMkLst>
            <pc:docMk/>
            <pc:sldMk cId="275043813" sldId="2076138264"/>
            <ac:grpSpMk id="967" creationId="{F7CE806C-A786-4EF7-9891-A9AD69362BEC}"/>
          </ac:grpSpMkLst>
        </pc:grpChg>
        <pc:grpChg chg="mod">
          <ac:chgData name="Roger Halbheer" userId="a256a7e3-d8e1-4cbe-a365-586ae11378d1" providerId="ADAL" clId="{FC5DC06E-B9A1-4220-93B5-A1BD01C4D7F0}" dt="2022-02-17T10:52:26.054" v="74"/>
          <ac:grpSpMkLst>
            <pc:docMk/>
            <pc:sldMk cId="275043813" sldId="2076138264"/>
            <ac:grpSpMk id="968" creationId="{5FF1DCEB-A7C6-44E8-9E8F-9D10E6615BAE}"/>
          </ac:grpSpMkLst>
        </pc:grpChg>
        <pc:grpChg chg="mod">
          <ac:chgData name="Roger Halbheer" userId="a256a7e3-d8e1-4cbe-a365-586ae11378d1" providerId="ADAL" clId="{FC5DC06E-B9A1-4220-93B5-A1BD01C4D7F0}" dt="2022-02-17T10:52:26.054" v="74"/>
          <ac:grpSpMkLst>
            <pc:docMk/>
            <pc:sldMk cId="275043813" sldId="2076138264"/>
            <ac:grpSpMk id="969" creationId="{73B1A6E3-4D0E-45E2-84E9-43C2E67D639A}"/>
          </ac:grpSpMkLst>
        </pc:grpChg>
        <pc:grpChg chg="mod">
          <ac:chgData name="Roger Halbheer" userId="a256a7e3-d8e1-4cbe-a365-586ae11378d1" providerId="ADAL" clId="{FC5DC06E-B9A1-4220-93B5-A1BD01C4D7F0}" dt="2022-02-17T10:52:26.054" v="74"/>
          <ac:grpSpMkLst>
            <pc:docMk/>
            <pc:sldMk cId="275043813" sldId="2076138264"/>
            <ac:grpSpMk id="970" creationId="{E43E547F-B063-43B8-AA80-B5F9CB78738E}"/>
          </ac:grpSpMkLst>
        </pc:grpChg>
        <pc:grpChg chg="mod">
          <ac:chgData name="Roger Halbheer" userId="a256a7e3-d8e1-4cbe-a365-586ae11378d1" providerId="ADAL" clId="{FC5DC06E-B9A1-4220-93B5-A1BD01C4D7F0}" dt="2022-02-17T10:52:26.054" v="74"/>
          <ac:grpSpMkLst>
            <pc:docMk/>
            <pc:sldMk cId="275043813" sldId="2076138264"/>
            <ac:grpSpMk id="972" creationId="{B712C655-3899-4841-ABA5-FFD724F083DA}"/>
          </ac:grpSpMkLst>
        </pc:grpChg>
        <pc:grpChg chg="mod">
          <ac:chgData name="Roger Halbheer" userId="a256a7e3-d8e1-4cbe-a365-586ae11378d1" providerId="ADAL" clId="{FC5DC06E-B9A1-4220-93B5-A1BD01C4D7F0}" dt="2022-02-17T10:52:26.054" v="74"/>
          <ac:grpSpMkLst>
            <pc:docMk/>
            <pc:sldMk cId="275043813" sldId="2076138264"/>
            <ac:grpSpMk id="979" creationId="{87CE2D21-6C1B-4187-9371-8C165680886B}"/>
          </ac:grpSpMkLst>
        </pc:grpChg>
        <pc:grpChg chg="mod">
          <ac:chgData name="Roger Halbheer" userId="a256a7e3-d8e1-4cbe-a365-586ae11378d1" providerId="ADAL" clId="{FC5DC06E-B9A1-4220-93B5-A1BD01C4D7F0}" dt="2022-02-17T10:52:26.054" v="74"/>
          <ac:grpSpMkLst>
            <pc:docMk/>
            <pc:sldMk cId="275043813" sldId="2076138264"/>
            <ac:grpSpMk id="987" creationId="{2DA802A1-800D-4320-B7C2-B418D4706A1F}"/>
          </ac:grpSpMkLst>
        </pc:grpChg>
        <pc:grpChg chg="mod">
          <ac:chgData name="Roger Halbheer" userId="a256a7e3-d8e1-4cbe-a365-586ae11378d1" providerId="ADAL" clId="{FC5DC06E-B9A1-4220-93B5-A1BD01C4D7F0}" dt="2022-02-17T10:52:26.054" v="74"/>
          <ac:grpSpMkLst>
            <pc:docMk/>
            <pc:sldMk cId="275043813" sldId="2076138264"/>
            <ac:grpSpMk id="995" creationId="{E6D86B65-8BD0-4948-AE76-4CE9E50E6A65}"/>
          </ac:grpSpMkLst>
        </pc:grpChg>
        <pc:grpChg chg="add mod">
          <ac:chgData name="Roger Halbheer" userId="a256a7e3-d8e1-4cbe-a365-586ae11378d1" providerId="ADAL" clId="{FC5DC06E-B9A1-4220-93B5-A1BD01C4D7F0}" dt="2022-02-17T10:52:26.054" v="74"/>
          <ac:grpSpMkLst>
            <pc:docMk/>
            <pc:sldMk cId="275043813" sldId="2076138264"/>
            <ac:grpSpMk id="1000" creationId="{680193A1-9484-4812-8981-5C6F6E4921A5}"/>
          </ac:grpSpMkLst>
        </pc:grpChg>
        <pc:grpChg chg="add mod">
          <ac:chgData name="Roger Halbheer" userId="a256a7e3-d8e1-4cbe-a365-586ae11378d1" providerId="ADAL" clId="{FC5DC06E-B9A1-4220-93B5-A1BD01C4D7F0}" dt="2022-02-17T10:52:26.054" v="74"/>
          <ac:grpSpMkLst>
            <pc:docMk/>
            <pc:sldMk cId="275043813" sldId="2076138264"/>
            <ac:grpSpMk id="1003" creationId="{91FF7A1C-2487-454F-B010-4F2B69B33D83}"/>
          </ac:grpSpMkLst>
        </pc:grpChg>
        <pc:grpChg chg="add mod">
          <ac:chgData name="Roger Halbheer" userId="a256a7e3-d8e1-4cbe-a365-586ae11378d1" providerId="ADAL" clId="{FC5DC06E-B9A1-4220-93B5-A1BD01C4D7F0}" dt="2022-02-17T10:52:26.054" v="74"/>
          <ac:grpSpMkLst>
            <pc:docMk/>
            <pc:sldMk cId="275043813" sldId="2076138264"/>
            <ac:grpSpMk id="1007" creationId="{A3A11F36-C2FE-4DE3-9890-4C30CD41996F}"/>
          </ac:grpSpMkLst>
        </pc:grpChg>
        <pc:grpChg chg="add mod">
          <ac:chgData name="Roger Halbheer" userId="a256a7e3-d8e1-4cbe-a365-586ae11378d1" providerId="ADAL" clId="{FC5DC06E-B9A1-4220-93B5-A1BD01C4D7F0}" dt="2022-02-17T10:52:26.054" v="74"/>
          <ac:grpSpMkLst>
            <pc:docMk/>
            <pc:sldMk cId="275043813" sldId="2076138264"/>
            <ac:grpSpMk id="1017" creationId="{7A499540-C3F6-4663-973F-8004C41252A0}"/>
          </ac:grpSpMkLst>
        </pc:grpChg>
        <pc:grpChg chg="add mod">
          <ac:chgData name="Roger Halbheer" userId="a256a7e3-d8e1-4cbe-a365-586ae11378d1" providerId="ADAL" clId="{FC5DC06E-B9A1-4220-93B5-A1BD01C4D7F0}" dt="2022-02-17T10:52:26.054" v="74"/>
          <ac:grpSpMkLst>
            <pc:docMk/>
            <pc:sldMk cId="275043813" sldId="2076138264"/>
            <ac:grpSpMk id="1020" creationId="{07FCA128-395A-4CD7-8961-63E3DD44C076}"/>
          </ac:grpSpMkLst>
        </pc:grpChg>
        <pc:grpChg chg="mod">
          <ac:chgData name="Roger Halbheer" userId="a256a7e3-d8e1-4cbe-a365-586ae11378d1" providerId="ADAL" clId="{FC5DC06E-B9A1-4220-93B5-A1BD01C4D7F0}" dt="2022-02-17T10:52:26.054" v="74"/>
          <ac:grpSpMkLst>
            <pc:docMk/>
            <pc:sldMk cId="275043813" sldId="2076138264"/>
            <ac:grpSpMk id="1021" creationId="{20215DAF-CBCE-4659-8627-7FF78A2832D9}"/>
          </ac:grpSpMkLst>
        </pc:grpChg>
        <pc:grpChg chg="mod">
          <ac:chgData name="Roger Halbheer" userId="a256a7e3-d8e1-4cbe-a365-586ae11378d1" providerId="ADAL" clId="{FC5DC06E-B9A1-4220-93B5-A1BD01C4D7F0}" dt="2022-02-17T10:52:26.054" v="74"/>
          <ac:grpSpMkLst>
            <pc:docMk/>
            <pc:sldMk cId="275043813" sldId="2076138264"/>
            <ac:grpSpMk id="1031" creationId="{F1866DB5-20FB-4BAE-BA0A-F591A8B26653}"/>
          </ac:grpSpMkLst>
        </pc:grpChg>
        <pc:grpChg chg="add mod">
          <ac:chgData name="Roger Halbheer" userId="a256a7e3-d8e1-4cbe-a365-586ae11378d1" providerId="ADAL" clId="{FC5DC06E-B9A1-4220-93B5-A1BD01C4D7F0}" dt="2022-02-17T10:52:26.054" v="74"/>
          <ac:grpSpMkLst>
            <pc:docMk/>
            <pc:sldMk cId="275043813" sldId="2076138264"/>
            <ac:grpSpMk id="1035" creationId="{16782C18-12B1-44B9-AC4F-4AF58F5F4DF5}"/>
          </ac:grpSpMkLst>
        </pc:grpChg>
        <pc:grpChg chg="mod">
          <ac:chgData name="Roger Halbheer" userId="a256a7e3-d8e1-4cbe-a365-586ae11378d1" providerId="ADAL" clId="{FC5DC06E-B9A1-4220-93B5-A1BD01C4D7F0}" dt="2022-02-17T10:52:26.054" v="74"/>
          <ac:grpSpMkLst>
            <pc:docMk/>
            <pc:sldMk cId="275043813" sldId="2076138264"/>
            <ac:grpSpMk id="1043" creationId="{662E7CC8-127C-4748-A5EF-1D7FF91B1D21}"/>
          </ac:grpSpMkLst>
        </pc:grpChg>
        <pc:grpChg chg="add mod">
          <ac:chgData name="Roger Halbheer" userId="a256a7e3-d8e1-4cbe-a365-586ae11378d1" providerId="ADAL" clId="{FC5DC06E-B9A1-4220-93B5-A1BD01C4D7F0}" dt="2022-02-17T10:52:26.054" v="74"/>
          <ac:grpSpMkLst>
            <pc:docMk/>
            <pc:sldMk cId="275043813" sldId="2076138264"/>
            <ac:grpSpMk id="1049" creationId="{088E6273-95A7-432B-99E2-ED98BF136543}"/>
          </ac:grpSpMkLst>
        </pc:grpChg>
        <pc:grpChg chg="mod">
          <ac:chgData name="Roger Halbheer" userId="a256a7e3-d8e1-4cbe-a365-586ae11378d1" providerId="ADAL" clId="{FC5DC06E-B9A1-4220-93B5-A1BD01C4D7F0}" dt="2022-02-17T10:52:26.054" v="74"/>
          <ac:grpSpMkLst>
            <pc:docMk/>
            <pc:sldMk cId="275043813" sldId="2076138264"/>
            <ac:grpSpMk id="1051" creationId="{78CD5F28-ED1C-46A1-A441-618DC40A1B64}"/>
          </ac:grpSpMkLst>
        </pc:grpChg>
        <pc:grpChg chg="mod">
          <ac:chgData name="Roger Halbheer" userId="a256a7e3-d8e1-4cbe-a365-586ae11378d1" providerId="ADAL" clId="{FC5DC06E-B9A1-4220-93B5-A1BD01C4D7F0}" dt="2022-02-17T10:52:26.054" v="74"/>
          <ac:grpSpMkLst>
            <pc:docMk/>
            <pc:sldMk cId="275043813" sldId="2076138264"/>
            <ac:grpSpMk id="1052" creationId="{3043CEFB-676C-4088-8563-CDC629342AC3}"/>
          </ac:grpSpMkLst>
        </pc:grpChg>
        <pc:grpChg chg="mod">
          <ac:chgData name="Roger Halbheer" userId="a256a7e3-d8e1-4cbe-a365-586ae11378d1" providerId="ADAL" clId="{FC5DC06E-B9A1-4220-93B5-A1BD01C4D7F0}" dt="2022-02-17T10:52:26.054" v="74"/>
          <ac:grpSpMkLst>
            <pc:docMk/>
            <pc:sldMk cId="275043813" sldId="2076138264"/>
            <ac:grpSpMk id="1055" creationId="{AEB8081F-667E-4D2D-9EFA-0BA5C4D1DB0D}"/>
          </ac:grpSpMkLst>
        </pc:grpChg>
        <pc:grpChg chg="add mod">
          <ac:chgData name="Roger Halbheer" userId="a256a7e3-d8e1-4cbe-a365-586ae11378d1" providerId="ADAL" clId="{FC5DC06E-B9A1-4220-93B5-A1BD01C4D7F0}" dt="2022-02-17T10:52:26.054" v="74"/>
          <ac:grpSpMkLst>
            <pc:docMk/>
            <pc:sldMk cId="275043813" sldId="2076138264"/>
            <ac:grpSpMk id="1069" creationId="{A67876DA-1B40-4D30-8BDF-23D722182443}"/>
          </ac:grpSpMkLst>
        </pc:grpChg>
        <pc:grpChg chg="mod">
          <ac:chgData name="Roger Halbheer" userId="a256a7e3-d8e1-4cbe-a365-586ae11378d1" providerId="ADAL" clId="{FC5DC06E-B9A1-4220-93B5-A1BD01C4D7F0}" dt="2022-02-17T10:52:26.054" v="74"/>
          <ac:grpSpMkLst>
            <pc:docMk/>
            <pc:sldMk cId="275043813" sldId="2076138264"/>
            <ac:grpSpMk id="1071" creationId="{DED511A8-9AFE-45BE-A4FA-8A78FBACFA1A}"/>
          </ac:grpSpMkLst>
        </pc:grpChg>
        <pc:grpChg chg="mod">
          <ac:chgData name="Roger Halbheer" userId="a256a7e3-d8e1-4cbe-a365-586ae11378d1" providerId="ADAL" clId="{FC5DC06E-B9A1-4220-93B5-A1BD01C4D7F0}" dt="2022-02-17T10:52:26.054" v="74"/>
          <ac:grpSpMkLst>
            <pc:docMk/>
            <pc:sldMk cId="275043813" sldId="2076138264"/>
            <ac:grpSpMk id="1083" creationId="{56DD8DDD-DBAF-4551-A7E8-43397CD70448}"/>
          </ac:grpSpMkLst>
        </pc:grpChg>
        <pc:grpChg chg="add mod">
          <ac:chgData name="Roger Halbheer" userId="a256a7e3-d8e1-4cbe-a365-586ae11378d1" providerId="ADAL" clId="{FC5DC06E-B9A1-4220-93B5-A1BD01C4D7F0}" dt="2022-02-17T10:52:26.054" v="74"/>
          <ac:grpSpMkLst>
            <pc:docMk/>
            <pc:sldMk cId="275043813" sldId="2076138264"/>
            <ac:grpSpMk id="1089" creationId="{C5DBBB26-ED7C-4083-A6A9-6925E328A31A}"/>
          </ac:grpSpMkLst>
        </pc:grpChg>
        <pc:grpChg chg="mod">
          <ac:chgData name="Roger Halbheer" userId="a256a7e3-d8e1-4cbe-a365-586ae11378d1" providerId="ADAL" clId="{FC5DC06E-B9A1-4220-93B5-A1BD01C4D7F0}" dt="2022-02-17T10:52:26.054" v="74"/>
          <ac:grpSpMkLst>
            <pc:docMk/>
            <pc:sldMk cId="275043813" sldId="2076138264"/>
            <ac:grpSpMk id="1096" creationId="{823B18BC-4D18-4169-AB88-2EEB414964BD}"/>
          </ac:grpSpMkLst>
        </pc:grpChg>
        <pc:grpChg chg="add mod">
          <ac:chgData name="Roger Halbheer" userId="a256a7e3-d8e1-4cbe-a365-586ae11378d1" providerId="ADAL" clId="{FC5DC06E-B9A1-4220-93B5-A1BD01C4D7F0}" dt="2022-02-17T10:52:26.054" v="74"/>
          <ac:grpSpMkLst>
            <pc:docMk/>
            <pc:sldMk cId="275043813" sldId="2076138264"/>
            <ac:grpSpMk id="1108" creationId="{8057E763-F810-4437-991E-DE679D47064A}"/>
          </ac:grpSpMkLst>
        </pc:grpChg>
        <pc:grpChg chg="mod">
          <ac:chgData name="Roger Halbheer" userId="a256a7e3-d8e1-4cbe-a365-586ae11378d1" providerId="ADAL" clId="{FC5DC06E-B9A1-4220-93B5-A1BD01C4D7F0}" dt="2022-02-17T10:52:26.054" v="74"/>
          <ac:grpSpMkLst>
            <pc:docMk/>
            <pc:sldMk cId="275043813" sldId="2076138264"/>
            <ac:grpSpMk id="1110" creationId="{491E66F7-99B9-4122-8070-6756B3778BF3}"/>
          </ac:grpSpMkLst>
        </pc:grpChg>
        <pc:grpChg chg="add mod">
          <ac:chgData name="Roger Halbheer" userId="a256a7e3-d8e1-4cbe-a365-586ae11378d1" providerId="ADAL" clId="{FC5DC06E-B9A1-4220-93B5-A1BD01C4D7F0}" dt="2022-02-17T10:52:26.054" v="74"/>
          <ac:grpSpMkLst>
            <pc:docMk/>
            <pc:sldMk cId="275043813" sldId="2076138264"/>
            <ac:grpSpMk id="1113" creationId="{5E7F880D-B76D-4916-A79C-8B29E26A1FA4}"/>
          </ac:grpSpMkLst>
        </pc:grpChg>
        <pc:grpChg chg="add mod">
          <ac:chgData name="Roger Halbheer" userId="a256a7e3-d8e1-4cbe-a365-586ae11378d1" providerId="ADAL" clId="{FC5DC06E-B9A1-4220-93B5-A1BD01C4D7F0}" dt="2022-02-17T10:52:26.054" v="74"/>
          <ac:grpSpMkLst>
            <pc:docMk/>
            <pc:sldMk cId="275043813" sldId="2076138264"/>
            <ac:grpSpMk id="1117" creationId="{36AD2920-2A1A-4526-9866-7FF6DB904D36}"/>
          </ac:grpSpMkLst>
        </pc:grpChg>
        <pc:grpChg chg="add mod">
          <ac:chgData name="Roger Halbheer" userId="a256a7e3-d8e1-4cbe-a365-586ae11378d1" providerId="ADAL" clId="{FC5DC06E-B9A1-4220-93B5-A1BD01C4D7F0}" dt="2022-02-17T10:52:26.054" v="74"/>
          <ac:grpSpMkLst>
            <pc:docMk/>
            <pc:sldMk cId="275043813" sldId="2076138264"/>
            <ac:grpSpMk id="1120" creationId="{CDA0E767-E8C8-474B-9816-E3F682A48DD6}"/>
          </ac:grpSpMkLst>
        </pc:grpChg>
        <pc:grpChg chg="add mod">
          <ac:chgData name="Roger Halbheer" userId="a256a7e3-d8e1-4cbe-a365-586ae11378d1" providerId="ADAL" clId="{FC5DC06E-B9A1-4220-93B5-A1BD01C4D7F0}" dt="2022-02-17T10:52:26.054" v="74"/>
          <ac:grpSpMkLst>
            <pc:docMk/>
            <pc:sldMk cId="275043813" sldId="2076138264"/>
            <ac:grpSpMk id="1126" creationId="{40DBAED0-0635-492B-8C15-A1735F01AF26}"/>
          </ac:grpSpMkLst>
        </pc:grpChg>
        <pc:grpChg chg="mod">
          <ac:chgData name="Roger Halbheer" userId="a256a7e3-d8e1-4cbe-a365-586ae11378d1" providerId="ADAL" clId="{FC5DC06E-B9A1-4220-93B5-A1BD01C4D7F0}" dt="2022-02-17T10:52:26.054" v="74"/>
          <ac:grpSpMkLst>
            <pc:docMk/>
            <pc:sldMk cId="275043813" sldId="2076138264"/>
            <ac:grpSpMk id="1127" creationId="{9113D4B6-DE83-421D-B34D-224EF3B528FC}"/>
          </ac:grpSpMkLst>
        </pc:grpChg>
        <pc:grpChg chg="mod">
          <ac:chgData name="Roger Halbheer" userId="a256a7e3-d8e1-4cbe-a365-586ae11378d1" providerId="ADAL" clId="{FC5DC06E-B9A1-4220-93B5-A1BD01C4D7F0}" dt="2022-02-17T10:52:26.054" v="74"/>
          <ac:grpSpMkLst>
            <pc:docMk/>
            <pc:sldMk cId="275043813" sldId="2076138264"/>
            <ac:grpSpMk id="1130" creationId="{7E3E5229-E0AA-463D-BCAD-44D6AF016675}"/>
          </ac:grpSpMkLst>
        </pc:grpChg>
        <pc:grpChg chg="mod">
          <ac:chgData name="Roger Halbheer" userId="a256a7e3-d8e1-4cbe-a365-586ae11378d1" providerId="ADAL" clId="{FC5DC06E-B9A1-4220-93B5-A1BD01C4D7F0}" dt="2022-02-17T10:52:26.054" v="74"/>
          <ac:grpSpMkLst>
            <pc:docMk/>
            <pc:sldMk cId="275043813" sldId="2076138264"/>
            <ac:grpSpMk id="1134" creationId="{8AD9D8CA-A929-4692-B011-80465A521E5C}"/>
          </ac:grpSpMkLst>
        </pc:grpChg>
        <pc:grpChg chg="mod">
          <ac:chgData name="Roger Halbheer" userId="a256a7e3-d8e1-4cbe-a365-586ae11378d1" providerId="ADAL" clId="{FC5DC06E-B9A1-4220-93B5-A1BD01C4D7F0}" dt="2022-02-17T10:52:26.054" v="74"/>
          <ac:grpSpMkLst>
            <pc:docMk/>
            <pc:sldMk cId="275043813" sldId="2076138264"/>
            <ac:grpSpMk id="1135" creationId="{4D1DBA2A-F144-479B-8B46-21DDA16356C4}"/>
          </ac:grpSpMkLst>
        </pc:grpChg>
        <pc:grpChg chg="mod">
          <ac:chgData name="Roger Halbheer" userId="a256a7e3-d8e1-4cbe-a365-586ae11378d1" providerId="ADAL" clId="{FC5DC06E-B9A1-4220-93B5-A1BD01C4D7F0}" dt="2022-02-17T10:52:26.054" v="74"/>
          <ac:grpSpMkLst>
            <pc:docMk/>
            <pc:sldMk cId="275043813" sldId="2076138264"/>
            <ac:grpSpMk id="1137" creationId="{74327300-E289-4833-B798-3977E46CB2B4}"/>
          </ac:grpSpMkLst>
        </pc:grpChg>
        <pc:grpChg chg="mod">
          <ac:chgData name="Roger Halbheer" userId="a256a7e3-d8e1-4cbe-a365-586ae11378d1" providerId="ADAL" clId="{FC5DC06E-B9A1-4220-93B5-A1BD01C4D7F0}" dt="2022-02-17T10:52:26.054" v="74"/>
          <ac:grpSpMkLst>
            <pc:docMk/>
            <pc:sldMk cId="275043813" sldId="2076138264"/>
            <ac:grpSpMk id="1138" creationId="{5369C424-3797-432E-AA1E-703A6C83E6A8}"/>
          </ac:grpSpMkLst>
        </pc:grpChg>
        <pc:grpChg chg="mod">
          <ac:chgData name="Roger Halbheer" userId="a256a7e3-d8e1-4cbe-a365-586ae11378d1" providerId="ADAL" clId="{FC5DC06E-B9A1-4220-93B5-A1BD01C4D7F0}" dt="2022-02-17T10:52:26.054" v="74"/>
          <ac:grpSpMkLst>
            <pc:docMk/>
            <pc:sldMk cId="275043813" sldId="2076138264"/>
            <ac:grpSpMk id="1140" creationId="{3635B28E-CF02-4696-A3E6-CD1CB6FEFC15}"/>
          </ac:grpSpMkLst>
        </pc:grpChg>
        <pc:grpChg chg="mod">
          <ac:chgData name="Roger Halbheer" userId="a256a7e3-d8e1-4cbe-a365-586ae11378d1" providerId="ADAL" clId="{FC5DC06E-B9A1-4220-93B5-A1BD01C4D7F0}" dt="2022-02-17T10:52:26.054" v="74"/>
          <ac:grpSpMkLst>
            <pc:docMk/>
            <pc:sldMk cId="275043813" sldId="2076138264"/>
            <ac:grpSpMk id="1141" creationId="{F64834D5-EC94-4B79-BCC5-35229627E76A}"/>
          </ac:grpSpMkLst>
        </pc:grpChg>
        <pc:grpChg chg="mod">
          <ac:chgData name="Roger Halbheer" userId="a256a7e3-d8e1-4cbe-a365-586ae11378d1" providerId="ADAL" clId="{FC5DC06E-B9A1-4220-93B5-A1BD01C4D7F0}" dt="2022-02-17T10:52:26.054" v="74"/>
          <ac:grpSpMkLst>
            <pc:docMk/>
            <pc:sldMk cId="275043813" sldId="2076138264"/>
            <ac:grpSpMk id="1142" creationId="{B2ED143F-0DF8-40DC-BA28-0C600582EAB4}"/>
          </ac:grpSpMkLst>
        </pc:grpChg>
        <pc:grpChg chg="mod">
          <ac:chgData name="Roger Halbheer" userId="a256a7e3-d8e1-4cbe-a365-586ae11378d1" providerId="ADAL" clId="{FC5DC06E-B9A1-4220-93B5-A1BD01C4D7F0}" dt="2022-02-17T10:52:26.054" v="74"/>
          <ac:grpSpMkLst>
            <pc:docMk/>
            <pc:sldMk cId="275043813" sldId="2076138264"/>
            <ac:grpSpMk id="1152" creationId="{B3C293C1-A4B7-4FA2-BB11-A719F55CFC15}"/>
          </ac:grpSpMkLst>
        </pc:grpChg>
        <pc:grpChg chg="mod">
          <ac:chgData name="Roger Halbheer" userId="a256a7e3-d8e1-4cbe-a365-586ae11378d1" providerId="ADAL" clId="{FC5DC06E-B9A1-4220-93B5-A1BD01C4D7F0}" dt="2022-02-17T10:52:26.054" v="74"/>
          <ac:grpSpMkLst>
            <pc:docMk/>
            <pc:sldMk cId="275043813" sldId="2076138264"/>
            <ac:grpSpMk id="1153" creationId="{E3E9AC7F-92B2-48BC-9CA1-1D44BA92DAD7}"/>
          </ac:grpSpMkLst>
        </pc:grpChg>
        <pc:grpChg chg="add mod">
          <ac:chgData name="Roger Halbheer" userId="a256a7e3-d8e1-4cbe-a365-586ae11378d1" providerId="ADAL" clId="{FC5DC06E-B9A1-4220-93B5-A1BD01C4D7F0}" dt="2022-02-17T10:52:26.054" v="74"/>
          <ac:grpSpMkLst>
            <pc:docMk/>
            <pc:sldMk cId="275043813" sldId="2076138264"/>
            <ac:grpSpMk id="1165" creationId="{22B493F3-FF4C-4DA1-9DB2-BFE22136F084}"/>
          </ac:grpSpMkLst>
        </pc:grpChg>
        <pc:grpChg chg="mod">
          <ac:chgData name="Roger Halbheer" userId="a256a7e3-d8e1-4cbe-a365-586ae11378d1" providerId="ADAL" clId="{FC5DC06E-B9A1-4220-93B5-A1BD01C4D7F0}" dt="2022-02-17T10:52:26.054" v="74"/>
          <ac:grpSpMkLst>
            <pc:docMk/>
            <pc:sldMk cId="275043813" sldId="2076138264"/>
            <ac:grpSpMk id="1166" creationId="{8563F3A4-933A-4B14-AE0C-C58EB5841AC3}"/>
          </ac:grpSpMkLst>
        </pc:grpChg>
        <pc:grpChg chg="mod">
          <ac:chgData name="Roger Halbheer" userId="a256a7e3-d8e1-4cbe-a365-586ae11378d1" providerId="ADAL" clId="{FC5DC06E-B9A1-4220-93B5-A1BD01C4D7F0}" dt="2022-02-17T10:52:26.054" v="74"/>
          <ac:grpSpMkLst>
            <pc:docMk/>
            <pc:sldMk cId="275043813" sldId="2076138264"/>
            <ac:grpSpMk id="1168" creationId="{3EE1CCFB-79B7-42D2-8546-6FBAC8DA17F5}"/>
          </ac:grpSpMkLst>
        </pc:grpChg>
        <pc:picChg chg="mod">
          <ac:chgData name="Roger Halbheer" userId="a256a7e3-d8e1-4cbe-a365-586ae11378d1" providerId="ADAL" clId="{FC5DC06E-B9A1-4220-93B5-A1BD01C4D7F0}" dt="2022-02-17T10:52:20.423" v="72"/>
          <ac:picMkLst>
            <pc:docMk/>
            <pc:sldMk cId="275043813" sldId="2076138264"/>
            <ac:picMk id="422" creationId="{85F29A12-40D1-4442-806B-0FDBC2E6308D}"/>
          </ac:picMkLst>
        </pc:picChg>
        <pc:picChg chg="mod">
          <ac:chgData name="Roger Halbheer" userId="a256a7e3-d8e1-4cbe-a365-586ae11378d1" providerId="ADAL" clId="{FC5DC06E-B9A1-4220-93B5-A1BD01C4D7F0}" dt="2022-02-17T10:52:20.423" v="72"/>
          <ac:picMkLst>
            <pc:docMk/>
            <pc:sldMk cId="275043813" sldId="2076138264"/>
            <ac:picMk id="423" creationId="{405FE7A9-778A-432A-9853-1059540FFA2F}"/>
          </ac:picMkLst>
        </pc:picChg>
        <pc:picChg chg="mod">
          <ac:chgData name="Roger Halbheer" userId="a256a7e3-d8e1-4cbe-a365-586ae11378d1" providerId="ADAL" clId="{FC5DC06E-B9A1-4220-93B5-A1BD01C4D7F0}" dt="2022-02-17T10:52:20.423" v="72"/>
          <ac:picMkLst>
            <pc:docMk/>
            <pc:sldMk cId="275043813" sldId="2076138264"/>
            <ac:picMk id="424" creationId="{D4E3C298-D024-4EDE-BAC2-DDEB26D72CCF}"/>
          </ac:picMkLst>
        </pc:picChg>
        <pc:picChg chg="mod">
          <ac:chgData name="Roger Halbheer" userId="a256a7e3-d8e1-4cbe-a365-586ae11378d1" providerId="ADAL" clId="{FC5DC06E-B9A1-4220-93B5-A1BD01C4D7F0}" dt="2022-02-17T10:52:20.423" v="72"/>
          <ac:picMkLst>
            <pc:docMk/>
            <pc:sldMk cId="275043813" sldId="2076138264"/>
            <ac:picMk id="452" creationId="{B631238C-CA08-4B5E-975C-0AB41AC5DD75}"/>
          </ac:picMkLst>
        </pc:picChg>
        <pc:picChg chg="mod">
          <ac:chgData name="Roger Halbheer" userId="a256a7e3-d8e1-4cbe-a365-586ae11378d1" providerId="ADAL" clId="{FC5DC06E-B9A1-4220-93B5-A1BD01C4D7F0}" dt="2022-02-17T10:52:20.423" v="72"/>
          <ac:picMkLst>
            <pc:docMk/>
            <pc:sldMk cId="275043813" sldId="2076138264"/>
            <ac:picMk id="495" creationId="{0612AF59-2B84-4A67-981A-5E056D2D556B}"/>
          </ac:picMkLst>
        </pc:picChg>
        <pc:picChg chg="mod">
          <ac:chgData name="Roger Halbheer" userId="a256a7e3-d8e1-4cbe-a365-586ae11378d1" providerId="ADAL" clId="{FC5DC06E-B9A1-4220-93B5-A1BD01C4D7F0}" dt="2022-02-17T10:52:20.423" v="72"/>
          <ac:picMkLst>
            <pc:docMk/>
            <pc:sldMk cId="275043813" sldId="2076138264"/>
            <ac:picMk id="496" creationId="{BD5BBF8A-E300-4F7A-80C4-A4EB0B79AFF1}"/>
          </ac:picMkLst>
        </pc:picChg>
        <pc:picChg chg="mod">
          <ac:chgData name="Roger Halbheer" userId="a256a7e3-d8e1-4cbe-a365-586ae11378d1" providerId="ADAL" clId="{FC5DC06E-B9A1-4220-93B5-A1BD01C4D7F0}" dt="2022-02-17T10:52:20.423" v="72"/>
          <ac:picMkLst>
            <pc:docMk/>
            <pc:sldMk cId="275043813" sldId="2076138264"/>
            <ac:picMk id="497" creationId="{5555E467-DB63-4784-8A90-CF33A89FCB6E}"/>
          </ac:picMkLst>
        </pc:picChg>
        <pc:picChg chg="mod">
          <ac:chgData name="Roger Halbheer" userId="a256a7e3-d8e1-4cbe-a365-586ae11378d1" providerId="ADAL" clId="{FC5DC06E-B9A1-4220-93B5-A1BD01C4D7F0}" dt="2022-02-17T10:52:20.423" v="72"/>
          <ac:picMkLst>
            <pc:docMk/>
            <pc:sldMk cId="275043813" sldId="2076138264"/>
            <ac:picMk id="498" creationId="{A7DF5E8D-6B56-485B-87AF-290B51141D4A}"/>
          </ac:picMkLst>
        </pc:picChg>
        <pc:picChg chg="mod">
          <ac:chgData name="Roger Halbheer" userId="a256a7e3-d8e1-4cbe-a365-586ae11378d1" providerId="ADAL" clId="{FC5DC06E-B9A1-4220-93B5-A1BD01C4D7F0}" dt="2022-02-17T10:52:20.423" v="72"/>
          <ac:picMkLst>
            <pc:docMk/>
            <pc:sldMk cId="275043813" sldId="2076138264"/>
            <ac:picMk id="499" creationId="{8A87305E-028B-424A-9455-C71AF9920F5F}"/>
          </ac:picMkLst>
        </pc:picChg>
        <pc:picChg chg="mod">
          <ac:chgData name="Roger Halbheer" userId="a256a7e3-d8e1-4cbe-a365-586ae11378d1" providerId="ADAL" clId="{FC5DC06E-B9A1-4220-93B5-A1BD01C4D7F0}" dt="2022-02-17T10:52:20.423" v="72"/>
          <ac:picMkLst>
            <pc:docMk/>
            <pc:sldMk cId="275043813" sldId="2076138264"/>
            <ac:picMk id="500" creationId="{C59EB3C0-E9F7-4391-839C-5D4CC05D9745}"/>
          </ac:picMkLst>
        </pc:picChg>
        <pc:picChg chg="mod">
          <ac:chgData name="Roger Halbheer" userId="a256a7e3-d8e1-4cbe-a365-586ae11378d1" providerId="ADAL" clId="{FC5DC06E-B9A1-4220-93B5-A1BD01C4D7F0}" dt="2022-02-17T10:52:20.423" v="72"/>
          <ac:picMkLst>
            <pc:docMk/>
            <pc:sldMk cId="275043813" sldId="2076138264"/>
            <ac:picMk id="501" creationId="{7FA61049-AF37-4C39-8F00-FBDE88D48925}"/>
          </ac:picMkLst>
        </pc:picChg>
        <pc:picChg chg="mod">
          <ac:chgData name="Roger Halbheer" userId="a256a7e3-d8e1-4cbe-a365-586ae11378d1" providerId="ADAL" clId="{FC5DC06E-B9A1-4220-93B5-A1BD01C4D7F0}" dt="2022-02-17T10:52:20.423" v="72"/>
          <ac:picMkLst>
            <pc:docMk/>
            <pc:sldMk cId="275043813" sldId="2076138264"/>
            <ac:picMk id="502" creationId="{3B53401F-BCC9-4F1D-867E-193CAD28EFD4}"/>
          </ac:picMkLst>
        </pc:picChg>
        <pc:picChg chg="mod">
          <ac:chgData name="Roger Halbheer" userId="a256a7e3-d8e1-4cbe-a365-586ae11378d1" providerId="ADAL" clId="{FC5DC06E-B9A1-4220-93B5-A1BD01C4D7F0}" dt="2022-02-17T10:52:20.423" v="72"/>
          <ac:picMkLst>
            <pc:docMk/>
            <pc:sldMk cId="275043813" sldId="2076138264"/>
            <ac:picMk id="503" creationId="{3899207E-B594-4D38-A8F0-36DAD3A74B35}"/>
          </ac:picMkLst>
        </pc:picChg>
        <pc:picChg chg="mod">
          <ac:chgData name="Roger Halbheer" userId="a256a7e3-d8e1-4cbe-a365-586ae11378d1" providerId="ADAL" clId="{FC5DC06E-B9A1-4220-93B5-A1BD01C4D7F0}" dt="2022-02-17T10:52:20.423" v="72"/>
          <ac:picMkLst>
            <pc:docMk/>
            <pc:sldMk cId="275043813" sldId="2076138264"/>
            <ac:picMk id="504" creationId="{52D927ED-77F2-4B1E-BB6D-F791A5A13E6A}"/>
          </ac:picMkLst>
        </pc:picChg>
        <pc:picChg chg="mod">
          <ac:chgData name="Roger Halbheer" userId="a256a7e3-d8e1-4cbe-a365-586ae11378d1" providerId="ADAL" clId="{FC5DC06E-B9A1-4220-93B5-A1BD01C4D7F0}" dt="2022-02-17T10:52:20.423" v="72"/>
          <ac:picMkLst>
            <pc:docMk/>
            <pc:sldMk cId="275043813" sldId="2076138264"/>
            <ac:picMk id="505" creationId="{B3AFBE55-7952-48D4-8D58-3F318F94BFEA}"/>
          </ac:picMkLst>
        </pc:picChg>
        <pc:picChg chg="mod">
          <ac:chgData name="Roger Halbheer" userId="a256a7e3-d8e1-4cbe-a365-586ae11378d1" providerId="ADAL" clId="{FC5DC06E-B9A1-4220-93B5-A1BD01C4D7F0}" dt="2022-02-17T10:52:20.423" v="72"/>
          <ac:picMkLst>
            <pc:docMk/>
            <pc:sldMk cId="275043813" sldId="2076138264"/>
            <ac:picMk id="506" creationId="{7DD30B10-2307-497B-9DBE-07FBA00E9FAD}"/>
          </ac:picMkLst>
        </pc:picChg>
        <pc:picChg chg="mod">
          <ac:chgData name="Roger Halbheer" userId="a256a7e3-d8e1-4cbe-a365-586ae11378d1" providerId="ADAL" clId="{FC5DC06E-B9A1-4220-93B5-A1BD01C4D7F0}" dt="2022-02-17T10:52:20.423" v="72"/>
          <ac:picMkLst>
            <pc:docMk/>
            <pc:sldMk cId="275043813" sldId="2076138264"/>
            <ac:picMk id="507" creationId="{059858DB-0D20-4A57-AA57-050D4FC24D75}"/>
          </ac:picMkLst>
        </pc:picChg>
        <pc:picChg chg="mod">
          <ac:chgData name="Roger Halbheer" userId="a256a7e3-d8e1-4cbe-a365-586ae11378d1" providerId="ADAL" clId="{FC5DC06E-B9A1-4220-93B5-A1BD01C4D7F0}" dt="2022-02-17T10:52:20.423" v="72"/>
          <ac:picMkLst>
            <pc:docMk/>
            <pc:sldMk cId="275043813" sldId="2076138264"/>
            <ac:picMk id="508" creationId="{9FD73FA6-DB03-4A36-9824-900C36D135F3}"/>
          </ac:picMkLst>
        </pc:picChg>
        <pc:picChg chg="mod">
          <ac:chgData name="Roger Halbheer" userId="a256a7e3-d8e1-4cbe-a365-586ae11378d1" providerId="ADAL" clId="{FC5DC06E-B9A1-4220-93B5-A1BD01C4D7F0}" dt="2022-02-17T10:52:20.423" v="72"/>
          <ac:picMkLst>
            <pc:docMk/>
            <pc:sldMk cId="275043813" sldId="2076138264"/>
            <ac:picMk id="517" creationId="{91886381-9F35-4A42-8A4F-361E2C5C09DF}"/>
          </ac:picMkLst>
        </pc:picChg>
        <pc:picChg chg="mod">
          <ac:chgData name="Roger Halbheer" userId="a256a7e3-d8e1-4cbe-a365-586ae11378d1" providerId="ADAL" clId="{FC5DC06E-B9A1-4220-93B5-A1BD01C4D7F0}" dt="2022-02-17T10:52:20.423" v="72"/>
          <ac:picMkLst>
            <pc:docMk/>
            <pc:sldMk cId="275043813" sldId="2076138264"/>
            <ac:picMk id="552" creationId="{09D13D9A-6525-4447-8120-A3F371F08E20}"/>
          </ac:picMkLst>
        </pc:picChg>
        <pc:picChg chg="mod">
          <ac:chgData name="Roger Halbheer" userId="a256a7e3-d8e1-4cbe-a365-586ae11378d1" providerId="ADAL" clId="{FC5DC06E-B9A1-4220-93B5-A1BD01C4D7F0}" dt="2022-02-17T10:52:20.423" v="72"/>
          <ac:picMkLst>
            <pc:docMk/>
            <pc:sldMk cId="275043813" sldId="2076138264"/>
            <ac:picMk id="553" creationId="{36DD810D-9AD4-4DB3-A012-06DEAB498120}"/>
          </ac:picMkLst>
        </pc:picChg>
        <pc:picChg chg="mod">
          <ac:chgData name="Roger Halbheer" userId="a256a7e3-d8e1-4cbe-a365-586ae11378d1" providerId="ADAL" clId="{FC5DC06E-B9A1-4220-93B5-A1BD01C4D7F0}" dt="2022-02-17T10:52:20.423" v="72"/>
          <ac:picMkLst>
            <pc:docMk/>
            <pc:sldMk cId="275043813" sldId="2076138264"/>
            <ac:picMk id="554" creationId="{D330D0C5-A36F-46C1-9C73-1E0704864BE9}"/>
          </ac:picMkLst>
        </pc:picChg>
        <pc:picChg chg="mod">
          <ac:chgData name="Roger Halbheer" userId="a256a7e3-d8e1-4cbe-a365-586ae11378d1" providerId="ADAL" clId="{FC5DC06E-B9A1-4220-93B5-A1BD01C4D7F0}" dt="2022-02-17T10:52:20.423" v="72"/>
          <ac:picMkLst>
            <pc:docMk/>
            <pc:sldMk cId="275043813" sldId="2076138264"/>
            <ac:picMk id="555" creationId="{908D1193-456E-4855-B208-1793D0DDAA12}"/>
          </ac:picMkLst>
        </pc:picChg>
        <pc:picChg chg="mod">
          <ac:chgData name="Roger Halbheer" userId="a256a7e3-d8e1-4cbe-a365-586ae11378d1" providerId="ADAL" clId="{FC5DC06E-B9A1-4220-93B5-A1BD01C4D7F0}" dt="2022-02-17T10:52:20.423" v="72"/>
          <ac:picMkLst>
            <pc:docMk/>
            <pc:sldMk cId="275043813" sldId="2076138264"/>
            <ac:picMk id="556" creationId="{3B6F3105-0E69-454D-8412-31559397A609}"/>
          </ac:picMkLst>
        </pc:picChg>
        <pc:picChg chg="mod">
          <ac:chgData name="Roger Halbheer" userId="a256a7e3-d8e1-4cbe-a365-586ae11378d1" providerId="ADAL" clId="{FC5DC06E-B9A1-4220-93B5-A1BD01C4D7F0}" dt="2022-02-17T10:52:20.423" v="72"/>
          <ac:picMkLst>
            <pc:docMk/>
            <pc:sldMk cId="275043813" sldId="2076138264"/>
            <ac:picMk id="557" creationId="{B89DEB10-25E7-4D39-81BA-DB47727E6E1F}"/>
          </ac:picMkLst>
        </pc:picChg>
        <pc:picChg chg="mod">
          <ac:chgData name="Roger Halbheer" userId="a256a7e3-d8e1-4cbe-a365-586ae11378d1" providerId="ADAL" clId="{FC5DC06E-B9A1-4220-93B5-A1BD01C4D7F0}" dt="2022-02-17T10:52:20.423" v="72"/>
          <ac:picMkLst>
            <pc:docMk/>
            <pc:sldMk cId="275043813" sldId="2076138264"/>
            <ac:picMk id="560" creationId="{78979EAA-FF61-49C4-9A42-B5862AC3F0B2}"/>
          </ac:picMkLst>
        </pc:picChg>
        <pc:picChg chg="mod">
          <ac:chgData name="Roger Halbheer" userId="a256a7e3-d8e1-4cbe-a365-586ae11378d1" providerId="ADAL" clId="{FC5DC06E-B9A1-4220-93B5-A1BD01C4D7F0}" dt="2022-02-17T10:52:20.423" v="72"/>
          <ac:picMkLst>
            <pc:docMk/>
            <pc:sldMk cId="275043813" sldId="2076138264"/>
            <ac:picMk id="561" creationId="{42EEDF25-CF70-49A1-932B-5E353E2E0151}"/>
          </ac:picMkLst>
        </pc:picChg>
        <pc:picChg chg="mod">
          <ac:chgData name="Roger Halbheer" userId="a256a7e3-d8e1-4cbe-a365-586ae11378d1" providerId="ADAL" clId="{FC5DC06E-B9A1-4220-93B5-A1BD01C4D7F0}" dt="2022-02-17T10:52:20.423" v="72"/>
          <ac:picMkLst>
            <pc:docMk/>
            <pc:sldMk cId="275043813" sldId="2076138264"/>
            <ac:picMk id="562" creationId="{0B0EDAE5-9A32-433C-92AC-CA24F56F0A26}"/>
          </ac:picMkLst>
        </pc:picChg>
        <pc:picChg chg="mod">
          <ac:chgData name="Roger Halbheer" userId="a256a7e3-d8e1-4cbe-a365-586ae11378d1" providerId="ADAL" clId="{FC5DC06E-B9A1-4220-93B5-A1BD01C4D7F0}" dt="2022-02-17T10:52:20.423" v="72"/>
          <ac:picMkLst>
            <pc:docMk/>
            <pc:sldMk cId="275043813" sldId="2076138264"/>
            <ac:picMk id="563" creationId="{46E0064D-6BC1-4FC7-96B8-8A33811DD897}"/>
          </ac:picMkLst>
        </pc:picChg>
        <pc:picChg chg="mod">
          <ac:chgData name="Roger Halbheer" userId="a256a7e3-d8e1-4cbe-a365-586ae11378d1" providerId="ADAL" clId="{FC5DC06E-B9A1-4220-93B5-A1BD01C4D7F0}" dt="2022-02-17T10:52:20.423" v="72"/>
          <ac:picMkLst>
            <pc:docMk/>
            <pc:sldMk cId="275043813" sldId="2076138264"/>
            <ac:picMk id="572" creationId="{89C5AF3C-839F-473F-85D2-FD1920E8BC3C}"/>
          </ac:picMkLst>
        </pc:picChg>
        <pc:picChg chg="mod">
          <ac:chgData name="Roger Halbheer" userId="a256a7e3-d8e1-4cbe-a365-586ae11378d1" providerId="ADAL" clId="{FC5DC06E-B9A1-4220-93B5-A1BD01C4D7F0}" dt="2022-02-17T10:52:20.423" v="72"/>
          <ac:picMkLst>
            <pc:docMk/>
            <pc:sldMk cId="275043813" sldId="2076138264"/>
            <ac:picMk id="574" creationId="{FD3067C6-ACF5-49B7-86F4-CDE4B3D98E88}"/>
          </ac:picMkLst>
        </pc:picChg>
        <pc:picChg chg="mod">
          <ac:chgData name="Roger Halbheer" userId="a256a7e3-d8e1-4cbe-a365-586ae11378d1" providerId="ADAL" clId="{FC5DC06E-B9A1-4220-93B5-A1BD01C4D7F0}" dt="2022-02-17T10:52:20.423" v="72"/>
          <ac:picMkLst>
            <pc:docMk/>
            <pc:sldMk cId="275043813" sldId="2076138264"/>
            <ac:picMk id="623" creationId="{32DE5E13-56C4-4591-A5C5-82A6AA9B5078}"/>
          </ac:picMkLst>
        </pc:picChg>
        <pc:picChg chg="mod">
          <ac:chgData name="Roger Halbheer" userId="a256a7e3-d8e1-4cbe-a365-586ae11378d1" providerId="ADAL" clId="{FC5DC06E-B9A1-4220-93B5-A1BD01C4D7F0}" dt="2022-02-17T10:52:20.423" v="72"/>
          <ac:picMkLst>
            <pc:docMk/>
            <pc:sldMk cId="275043813" sldId="2076138264"/>
            <ac:picMk id="624" creationId="{27DEB0F0-C06A-46DF-B830-8862A2DA12A9}"/>
          </ac:picMkLst>
        </pc:picChg>
        <pc:picChg chg="mod">
          <ac:chgData name="Roger Halbheer" userId="a256a7e3-d8e1-4cbe-a365-586ae11378d1" providerId="ADAL" clId="{FC5DC06E-B9A1-4220-93B5-A1BD01C4D7F0}" dt="2022-02-17T10:52:20.423" v="72"/>
          <ac:picMkLst>
            <pc:docMk/>
            <pc:sldMk cId="275043813" sldId="2076138264"/>
            <ac:picMk id="625" creationId="{0951C6AA-55E0-4C1D-994D-D80CECBBC34F}"/>
          </ac:picMkLst>
        </pc:picChg>
        <pc:picChg chg="mod">
          <ac:chgData name="Roger Halbheer" userId="a256a7e3-d8e1-4cbe-a365-586ae11378d1" providerId="ADAL" clId="{FC5DC06E-B9A1-4220-93B5-A1BD01C4D7F0}" dt="2022-02-17T10:52:20.423" v="72"/>
          <ac:picMkLst>
            <pc:docMk/>
            <pc:sldMk cId="275043813" sldId="2076138264"/>
            <ac:picMk id="626" creationId="{0DFA2242-2B18-4C19-8F42-A39C01A04A28}"/>
          </ac:picMkLst>
        </pc:picChg>
        <pc:picChg chg="mod">
          <ac:chgData name="Roger Halbheer" userId="a256a7e3-d8e1-4cbe-a365-586ae11378d1" providerId="ADAL" clId="{FC5DC06E-B9A1-4220-93B5-A1BD01C4D7F0}" dt="2022-02-17T10:52:20.423" v="72"/>
          <ac:picMkLst>
            <pc:docMk/>
            <pc:sldMk cId="275043813" sldId="2076138264"/>
            <ac:picMk id="627" creationId="{B34954EF-42BF-4F52-8FCF-99B20960CAD6}"/>
          </ac:picMkLst>
        </pc:picChg>
        <pc:picChg chg="mod">
          <ac:chgData name="Roger Halbheer" userId="a256a7e3-d8e1-4cbe-a365-586ae11378d1" providerId="ADAL" clId="{FC5DC06E-B9A1-4220-93B5-A1BD01C4D7F0}" dt="2022-02-17T10:52:20.423" v="72"/>
          <ac:picMkLst>
            <pc:docMk/>
            <pc:sldMk cId="275043813" sldId="2076138264"/>
            <ac:picMk id="628" creationId="{9CC48FE3-8E0A-439A-8DD4-10ACB1466C34}"/>
          </ac:picMkLst>
        </pc:picChg>
        <pc:picChg chg="mod">
          <ac:chgData name="Roger Halbheer" userId="a256a7e3-d8e1-4cbe-a365-586ae11378d1" providerId="ADAL" clId="{FC5DC06E-B9A1-4220-93B5-A1BD01C4D7F0}" dt="2022-02-17T10:52:20.423" v="72"/>
          <ac:picMkLst>
            <pc:docMk/>
            <pc:sldMk cId="275043813" sldId="2076138264"/>
            <ac:picMk id="629" creationId="{731AB8AD-FAE4-4973-993A-826D1082AB2D}"/>
          </ac:picMkLst>
        </pc:picChg>
        <pc:picChg chg="mod">
          <ac:chgData name="Roger Halbheer" userId="a256a7e3-d8e1-4cbe-a365-586ae11378d1" providerId="ADAL" clId="{FC5DC06E-B9A1-4220-93B5-A1BD01C4D7F0}" dt="2022-02-17T10:52:20.423" v="72"/>
          <ac:picMkLst>
            <pc:docMk/>
            <pc:sldMk cId="275043813" sldId="2076138264"/>
            <ac:picMk id="640" creationId="{343BDB74-7280-4153-9759-07BD02FA11DD}"/>
          </ac:picMkLst>
        </pc:picChg>
        <pc:picChg chg="mod">
          <ac:chgData name="Roger Halbheer" userId="a256a7e3-d8e1-4cbe-a365-586ae11378d1" providerId="ADAL" clId="{FC5DC06E-B9A1-4220-93B5-A1BD01C4D7F0}" dt="2022-02-17T10:52:20.423" v="72"/>
          <ac:picMkLst>
            <pc:docMk/>
            <pc:sldMk cId="275043813" sldId="2076138264"/>
            <ac:picMk id="641" creationId="{6ED379A1-E471-4C07-9B7E-D8CEDB5861F5}"/>
          </ac:picMkLst>
        </pc:picChg>
        <pc:picChg chg="mod">
          <ac:chgData name="Roger Halbheer" userId="a256a7e3-d8e1-4cbe-a365-586ae11378d1" providerId="ADAL" clId="{FC5DC06E-B9A1-4220-93B5-A1BD01C4D7F0}" dt="2022-02-17T10:52:20.423" v="72"/>
          <ac:picMkLst>
            <pc:docMk/>
            <pc:sldMk cId="275043813" sldId="2076138264"/>
            <ac:picMk id="642" creationId="{064BBFEF-1279-40B4-95BA-20B41802D210}"/>
          </ac:picMkLst>
        </pc:picChg>
        <pc:picChg chg="mod">
          <ac:chgData name="Roger Halbheer" userId="a256a7e3-d8e1-4cbe-a365-586ae11378d1" providerId="ADAL" clId="{FC5DC06E-B9A1-4220-93B5-A1BD01C4D7F0}" dt="2022-02-17T10:52:20.423" v="72"/>
          <ac:picMkLst>
            <pc:docMk/>
            <pc:sldMk cId="275043813" sldId="2076138264"/>
            <ac:picMk id="643" creationId="{6DF95011-3DB4-47F4-A68A-FA42FDDFAD7C}"/>
          </ac:picMkLst>
        </pc:picChg>
        <pc:picChg chg="mod">
          <ac:chgData name="Roger Halbheer" userId="a256a7e3-d8e1-4cbe-a365-586ae11378d1" providerId="ADAL" clId="{FC5DC06E-B9A1-4220-93B5-A1BD01C4D7F0}" dt="2022-02-17T10:52:20.423" v="72"/>
          <ac:picMkLst>
            <pc:docMk/>
            <pc:sldMk cId="275043813" sldId="2076138264"/>
            <ac:picMk id="645" creationId="{F19A11DF-74FE-49E5-8F51-237F1019CA08}"/>
          </ac:picMkLst>
        </pc:picChg>
        <pc:picChg chg="mod">
          <ac:chgData name="Roger Halbheer" userId="a256a7e3-d8e1-4cbe-a365-586ae11378d1" providerId="ADAL" clId="{FC5DC06E-B9A1-4220-93B5-A1BD01C4D7F0}" dt="2022-02-17T10:52:20.423" v="72"/>
          <ac:picMkLst>
            <pc:docMk/>
            <pc:sldMk cId="275043813" sldId="2076138264"/>
            <ac:picMk id="646" creationId="{381F8642-B355-4781-AD03-7DC1CF33EC5A}"/>
          </ac:picMkLst>
        </pc:picChg>
        <pc:picChg chg="mod">
          <ac:chgData name="Roger Halbheer" userId="a256a7e3-d8e1-4cbe-a365-586ae11378d1" providerId="ADAL" clId="{FC5DC06E-B9A1-4220-93B5-A1BD01C4D7F0}" dt="2022-02-17T10:52:20.423" v="72"/>
          <ac:picMkLst>
            <pc:docMk/>
            <pc:sldMk cId="275043813" sldId="2076138264"/>
            <ac:picMk id="655" creationId="{23122E95-4D44-4AAA-BF23-37E54EC1E9F0}"/>
          </ac:picMkLst>
        </pc:picChg>
        <pc:picChg chg="mod">
          <ac:chgData name="Roger Halbheer" userId="a256a7e3-d8e1-4cbe-a365-586ae11378d1" providerId="ADAL" clId="{FC5DC06E-B9A1-4220-93B5-A1BD01C4D7F0}" dt="2022-02-17T10:52:20.423" v="72"/>
          <ac:picMkLst>
            <pc:docMk/>
            <pc:sldMk cId="275043813" sldId="2076138264"/>
            <ac:picMk id="673" creationId="{7F0B4570-F986-4BA9-ADA3-E97AE3FF5D52}"/>
          </ac:picMkLst>
        </pc:picChg>
        <pc:picChg chg="mod">
          <ac:chgData name="Roger Halbheer" userId="a256a7e3-d8e1-4cbe-a365-586ae11378d1" providerId="ADAL" clId="{FC5DC06E-B9A1-4220-93B5-A1BD01C4D7F0}" dt="2022-02-17T10:52:20.423" v="72"/>
          <ac:picMkLst>
            <pc:docMk/>
            <pc:sldMk cId="275043813" sldId="2076138264"/>
            <ac:picMk id="674" creationId="{A20C6CDB-2C37-4954-A110-40D219B0CBF9}"/>
          </ac:picMkLst>
        </pc:picChg>
        <pc:picChg chg="mod">
          <ac:chgData name="Roger Halbheer" userId="a256a7e3-d8e1-4cbe-a365-586ae11378d1" providerId="ADAL" clId="{FC5DC06E-B9A1-4220-93B5-A1BD01C4D7F0}" dt="2022-02-17T10:52:20.423" v="72"/>
          <ac:picMkLst>
            <pc:docMk/>
            <pc:sldMk cId="275043813" sldId="2076138264"/>
            <ac:picMk id="675" creationId="{5655F950-3CC3-4D08-B91C-03A573F36E2F}"/>
          </ac:picMkLst>
        </pc:picChg>
        <pc:picChg chg="mod">
          <ac:chgData name="Roger Halbheer" userId="a256a7e3-d8e1-4cbe-a365-586ae11378d1" providerId="ADAL" clId="{FC5DC06E-B9A1-4220-93B5-A1BD01C4D7F0}" dt="2022-02-17T10:52:20.423" v="72"/>
          <ac:picMkLst>
            <pc:docMk/>
            <pc:sldMk cId="275043813" sldId="2076138264"/>
            <ac:picMk id="676" creationId="{4822B366-8F85-4364-ABC8-93AE738B5ADC}"/>
          </ac:picMkLst>
        </pc:picChg>
        <pc:picChg chg="mod">
          <ac:chgData name="Roger Halbheer" userId="a256a7e3-d8e1-4cbe-a365-586ae11378d1" providerId="ADAL" clId="{FC5DC06E-B9A1-4220-93B5-A1BD01C4D7F0}" dt="2022-02-17T10:52:20.423" v="72"/>
          <ac:picMkLst>
            <pc:docMk/>
            <pc:sldMk cId="275043813" sldId="2076138264"/>
            <ac:picMk id="677" creationId="{FF43113A-6239-4D20-9341-155EE8F1BAE5}"/>
          </ac:picMkLst>
        </pc:picChg>
        <pc:picChg chg="mod">
          <ac:chgData name="Roger Halbheer" userId="a256a7e3-d8e1-4cbe-a365-586ae11378d1" providerId="ADAL" clId="{FC5DC06E-B9A1-4220-93B5-A1BD01C4D7F0}" dt="2022-02-17T10:52:20.423" v="72"/>
          <ac:picMkLst>
            <pc:docMk/>
            <pc:sldMk cId="275043813" sldId="2076138264"/>
            <ac:picMk id="678" creationId="{B63243CB-6FE3-406C-9BC9-C6BFDBE2CB5D}"/>
          </ac:picMkLst>
        </pc:picChg>
        <pc:picChg chg="mod">
          <ac:chgData name="Roger Halbheer" userId="a256a7e3-d8e1-4cbe-a365-586ae11378d1" providerId="ADAL" clId="{FC5DC06E-B9A1-4220-93B5-A1BD01C4D7F0}" dt="2022-02-17T10:52:20.423" v="72"/>
          <ac:picMkLst>
            <pc:docMk/>
            <pc:sldMk cId="275043813" sldId="2076138264"/>
            <ac:picMk id="679" creationId="{B5090A96-316C-44A5-9094-7A8733461515}"/>
          </ac:picMkLst>
        </pc:picChg>
        <pc:picChg chg="mod">
          <ac:chgData name="Roger Halbheer" userId="a256a7e3-d8e1-4cbe-a365-586ae11378d1" providerId="ADAL" clId="{FC5DC06E-B9A1-4220-93B5-A1BD01C4D7F0}" dt="2022-02-17T10:52:20.423" v="72"/>
          <ac:picMkLst>
            <pc:docMk/>
            <pc:sldMk cId="275043813" sldId="2076138264"/>
            <ac:picMk id="680" creationId="{19BF4F2E-629A-49C2-B14A-92DD7FC82D52}"/>
          </ac:picMkLst>
        </pc:picChg>
        <pc:picChg chg="mod">
          <ac:chgData name="Roger Halbheer" userId="a256a7e3-d8e1-4cbe-a365-586ae11378d1" providerId="ADAL" clId="{FC5DC06E-B9A1-4220-93B5-A1BD01C4D7F0}" dt="2022-02-17T10:52:20.423" v="72"/>
          <ac:picMkLst>
            <pc:docMk/>
            <pc:sldMk cId="275043813" sldId="2076138264"/>
            <ac:picMk id="681" creationId="{675E57A9-2490-411B-AF83-71F36C3D5AF8}"/>
          </ac:picMkLst>
        </pc:picChg>
        <pc:picChg chg="mod">
          <ac:chgData name="Roger Halbheer" userId="a256a7e3-d8e1-4cbe-a365-586ae11378d1" providerId="ADAL" clId="{FC5DC06E-B9A1-4220-93B5-A1BD01C4D7F0}" dt="2022-02-17T10:52:20.423" v="72"/>
          <ac:picMkLst>
            <pc:docMk/>
            <pc:sldMk cId="275043813" sldId="2076138264"/>
            <ac:picMk id="683" creationId="{4DD3B751-B948-48B5-8B28-1401F573C546}"/>
          </ac:picMkLst>
        </pc:picChg>
        <pc:picChg chg="mod">
          <ac:chgData name="Roger Halbheer" userId="a256a7e3-d8e1-4cbe-a365-586ae11378d1" providerId="ADAL" clId="{FC5DC06E-B9A1-4220-93B5-A1BD01C4D7F0}" dt="2022-02-17T10:52:20.423" v="72"/>
          <ac:picMkLst>
            <pc:docMk/>
            <pc:sldMk cId="275043813" sldId="2076138264"/>
            <ac:picMk id="688" creationId="{68E1241C-93E7-4D66-B847-56E53A8B94A4}"/>
          </ac:picMkLst>
        </pc:picChg>
        <pc:picChg chg="mod">
          <ac:chgData name="Roger Halbheer" userId="a256a7e3-d8e1-4cbe-a365-586ae11378d1" providerId="ADAL" clId="{FC5DC06E-B9A1-4220-93B5-A1BD01C4D7F0}" dt="2022-02-17T10:52:20.423" v="72"/>
          <ac:picMkLst>
            <pc:docMk/>
            <pc:sldMk cId="275043813" sldId="2076138264"/>
            <ac:picMk id="692" creationId="{A0B14F94-E206-42DB-B4B7-9C3B3DEA1D32}"/>
          </ac:picMkLst>
        </pc:picChg>
        <pc:picChg chg="mod">
          <ac:chgData name="Roger Halbheer" userId="a256a7e3-d8e1-4cbe-a365-586ae11378d1" providerId="ADAL" clId="{FC5DC06E-B9A1-4220-93B5-A1BD01C4D7F0}" dt="2022-02-17T10:52:20.423" v="72"/>
          <ac:picMkLst>
            <pc:docMk/>
            <pc:sldMk cId="275043813" sldId="2076138264"/>
            <ac:picMk id="693" creationId="{A23A96B7-1C18-4A81-AF94-3AB78B1CEF21}"/>
          </ac:picMkLst>
        </pc:picChg>
        <pc:picChg chg="mod">
          <ac:chgData name="Roger Halbheer" userId="a256a7e3-d8e1-4cbe-a365-586ae11378d1" providerId="ADAL" clId="{FC5DC06E-B9A1-4220-93B5-A1BD01C4D7F0}" dt="2022-02-17T10:52:20.423" v="72"/>
          <ac:picMkLst>
            <pc:docMk/>
            <pc:sldMk cId="275043813" sldId="2076138264"/>
            <ac:picMk id="694" creationId="{276FD45C-15A0-4C9A-A402-ED9067F03825}"/>
          </ac:picMkLst>
        </pc:picChg>
        <pc:picChg chg="mod">
          <ac:chgData name="Roger Halbheer" userId="a256a7e3-d8e1-4cbe-a365-586ae11378d1" providerId="ADAL" clId="{FC5DC06E-B9A1-4220-93B5-A1BD01C4D7F0}" dt="2022-02-17T10:52:20.423" v="72"/>
          <ac:picMkLst>
            <pc:docMk/>
            <pc:sldMk cId="275043813" sldId="2076138264"/>
            <ac:picMk id="695" creationId="{3645A244-3FD4-4428-99B3-9DD7F19CE5CA}"/>
          </ac:picMkLst>
        </pc:picChg>
        <pc:picChg chg="mod">
          <ac:chgData name="Roger Halbheer" userId="a256a7e3-d8e1-4cbe-a365-586ae11378d1" providerId="ADAL" clId="{FC5DC06E-B9A1-4220-93B5-A1BD01C4D7F0}" dt="2022-02-17T10:52:20.423" v="72"/>
          <ac:picMkLst>
            <pc:docMk/>
            <pc:sldMk cId="275043813" sldId="2076138264"/>
            <ac:picMk id="696" creationId="{0BE5F4DE-0C01-4EE7-B201-CD4447819CA2}"/>
          </ac:picMkLst>
        </pc:picChg>
        <pc:picChg chg="mod">
          <ac:chgData name="Roger Halbheer" userId="a256a7e3-d8e1-4cbe-a365-586ae11378d1" providerId="ADAL" clId="{FC5DC06E-B9A1-4220-93B5-A1BD01C4D7F0}" dt="2022-02-17T10:52:20.423" v="72"/>
          <ac:picMkLst>
            <pc:docMk/>
            <pc:sldMk cId="275043813" sldId="2076138264"/>
            <ac:picMk id="698" creationId="{C29B91B8-4E3D-41CF-AD26-3BE88D3F57C9}"/>
          </ac:picMkLst>
        </pc:picChg>
        <pc:picChg chg="mod">
          <ac:chgData name="Roger Halbheer" userId="a256a7e3-d8e1-4cbe-a365-586ae11378d1" providerId="ADAL" clId="{FC5DC06E-B9A1-4220-93B5-A1BD01C4D7F0}" dt="2022-02-17T10:52:20.423" v="72"/>
          <ac:picMkLst>
            <pc:docMk/>
            <pc:sldMk cId="275043813" sldId="2076138264"/>
            <ac:picMk id="700" creationId="{0FE30575-BF7D-4C20-B164-64EE54F52FFC}"/>
          </ac:picMkLst>
        </pc:picChg>
        <pc:picChg chg="mod">
          <ac:chgData name="Roger Halbheer" userId="a256a7e3-d8e1-4cbe-a365-586ae11378d1" providerId="ADAL" clId="{FC5DC06E-B9A1-4220-93B5-A1BD01C4D7F0}" dt="2022-02-17T10:52:20.423" v="72"/>
          <ac:picMkLst>
            <pc:docMk/>
            <pc:sldMk cId="275043813" sldId="2076138264"/>
            <ac:picMk id="701" creationId="{374A5DCC-B9B6-4FBE-8399-E8957B9FD11E}"/>
          </ac:picMkLst>
        </pc:picChg>
        <pc:picChg chg="mod">
          <ac:chgData name="Roger Halbheer" userId="a256a7e3-d8e1-4cbe-a365-586ae11378d1" providerId="ADAL" clId="{FC5DC06E-B9A1-4220-93B5-A1BD01C4D7F0}" dt="2022-02-17T10:52:20.423" v="72"/>
          <ac:picMkLst>
            <pc:docMk/>
            <pc:sldMk cId="275043813" sldId="2076138264"/>
            <ac:picMk id="702" creationId="{EEE1475B-E6A5-45A4-913E-1EB7D1E3B9C0}"/>
          </ac:picMkLst>
        </pc:picChg>
        <pc:picChg chg="mod">
          <ac:chgData name="Roger Halbheer" userId="a256a7e3-d8e1-4cbe-a365-586ae11378d1" providerId="ADAL" clId="{FC5DC06E-B9A1-4220-93B5-A1BD01C4D7F0}" dt="2022-02-17T10:52:20.423" v="72"/>
          <ac:picMkLst>
            <pc:docMk/>
            <pc:sldMk cId="275043813" sldId="2076138264"/>
            <ac:picMk id="703" creationId="{4AC01F12-BF2D-4E0B-9949-228931BD96CC}"/>
          </ac:picMkLst>
        </pc:picChg>
        <pc:picChg chg="mod">
          <ac:chgData name="Roger Halbheer" userId="a256a7e3-d8e1-4cbe-a365-586ae11378d1" providerId="ADAL" clId="{FC5DC06E-B9A1-4220-93B5-A1BD01C4D7F0}" dt="2022-02-17T10:52:20.423" v="72"/>
          <ac:picMkLst>
            <pc:docMk/>
            <pc:sldMk cId="275043813" sldId="2076138264"/>
            <ac:picMk id="704" creationId="{64A76336-E857-467A-9635-CE855C486B1C}"/>
          </ac:picMkLst>
        </pc:picChg>
        <pc:picChg chg="mod">
          <ac:chgData name="Roger Halbheer" userId="a256a7e3-d8e1-4cbe-a365-586ae11378d1" providerId="ADAL" clId="{FC5DC06E-B9A1-4220-93B5-A1BD01C4D7F0}" dt="2022-02-17T10:52:20.423" v="72"/>
          <ac:picMkLst>
            <pc:docMk/>
            <pc:sldMk cId="275043813" sldId="2076138264"/>
            <ac:picMk id="705" creationId="{7288F1E5-1787-4058-AFEF-16851C8C8851}"/>
          </ac:picMkLst>
        </pc:picChg>
        <pc:picChg chg="mod">
          <ac:chgData name="Roger Halbheer" userId="a256a7e3-d8e1-4cbe-a365-586ae11378d1" providerId="ADAL" clId="{FC5DC06E-B9A1-4220-93B5-A1BD01C4D7F0}" dt="2022-02-17T10:52:20.423" v="72"/>
          <ac:picMkLst>
            <pc:docMk/>
            <pc:sldMk cId="275043813" sldId="2076138264"/>
            <ac:picMk id="725" creationId="{202FE660-BF2E-493B-91D5-19C2D8F832B8}"/>
          </ac:picMkLst>
        </pc:picChg>
        <pc:picChg chg="add del mod">
          <ac:chgData name="Roger Halbheer" userId="a256a7e3-d8e1-4cbe-a365-586ae11378d1" providerId="ADAL" clId="{FC5DC06E-B9A1-4220-93B5-A1BD01C4D7F0}" dt="2022-02-17T10:52:25.927" v="73"/>
          <ac:picMkLst>
            <pc:docMk/>
            <pc:sldMk cId="275043813" sldId="2076138264"/>
            <ac:picMk id="726" creationId="{59301427-93C6-4F9F-B347-5B32602E3269}"/>
          </ac:picMkLst>
        </pc:picChg>
        <pc:picChg chg="mod">
          <ac:chgData name="Roger Halbheer" userId="a256a7e3-d8e1-4cbe-a365-586ae11378d1" providerId="ADAL" clId="{FC5DC06E-B9A1-4220-93B5-A1BD01C4D7F0}" dt="2022-02-17T10:52:20.423" v="72"/>
          <ac:picMkLst>
            <pc:docMk/>
            <pc:sldMk cId="275043813" sldId="2076138264"/>
            <ac:picMk id="729" creationId="{5EF20081-9529-409E-80AA-99E6032A5005}"/>
          </ac:picMkLst>
        </pc:picChg>
        <pc:picChg chg="mod">
          <ac:chgData name="Roger Halbheer" userId="a256a7e3-d8e1-4cbe-a365-586ae11378d1" providerId="ADAL" clId="{FC5DC06E-B9A1-4220-93B5-A1BD01C4D7F0}" dt="2022-02-17T10:52:20.423" v="72"/>
          <ac:picMkLst>
            <pc:docMk/>
            <pc:sldMk cId="275043813" sldId="2076138264"/>
            <ac:picMk id="745" creationId="{3EB9752A-E0BD-4055-AD98-98704508E00E}"/>
          </ac:picMkLst>
        </pc:picChg>
        <pc:picChg chg="mod">
          <ac:chgData name="Roger Halbheer" userId="a256a7e3-d8e1-4cbe-a365-586ae11378d1" providerId="ADAL" clId="{FC5DC06E-B9A1-4220-93B5-A1BD01C4D7F0}" dt="2022-02-17T10:52:20.423" v="72"/>
          <ac:picMkLst>
            <pc:docMk/>
            <pc:sldMk cId="275043813" sldId="2076138264"/>
            <ac:picMk id="747" creationId="{910B117F-F553-44F9-B306-6A5DB12F6EB5}"/>
          </ac:picMkLst>
        </pc:picChg>
        <pc:picChg chg="mod">
          <ac:chgData name="Roger Halbheer" userId="a256a7e3-d8e1-4cbe-a365-586ae11378d1" providerId="ADAL" clId="{FC5DC06E-B9A1-4220-93B5-A1BD01C4D7F0}" dt="2022-02-17T10:52:20.423" v="72"/>
          <ac:picMkLst>
            <pc:docMk/>
            <pc:sldMk cId="275043813" sldId="2076138264"/>
            <ac:picMk id="749" creationId="{F102F7AE-87DF-4E15-888E-9BE75E747829}"/>
          </ac:picMkLst>
        </pc:picChg>
        <pc:picChg chg="mod">
          <ac:chgData name="Roger Halbheer" userId="a256a7e3-d8e1-4cbe-a365-586ae11378d1" providerId="ADAL" clId="{FC5DC06E-B9A1-4220-93B5-A1BD01C4D7F0}" dt="2022-02-17T10:52:20.423" v="72"/>
          <ac:picMkLst>
            <pc:docMk/>
            <pc:sldMk cId="275043813" sldId="2076138264"/>
            <ac:picMk id="751" creationId="{9F008FF4-0223-4AEE-8B22-12DF0293F1DD}"/>
          </ac:picMkLst>
        </pc:picChg>
        <pc:picChg chg="mod">
          <ac:chgData name="Roger Halbheer" userId="a256a7e3-d8e1-4cbe-a365-586ae11378d1" providerId="ADAL" clId="{FC5DC06E-B9A1-4220-93B5-A1BD01C4D7F0}" dt="2022-02-17T10:52:20.423" v="72"/>
          <ac:picMkLst>
            <pc:docMk/>
            <pc:sldMk cId="275043813" sldId="2076138264"/>
            <ac:picMk id="768" creationId="{26C556DD-38C6-4604-AC60-707711C46E81}"/>
          </ac:picMkLst>
        </pc:picChg>
        <pc:picChg chg="mod">
          <ac:chgData name="Roger Halbheer" userId="a256a7e3-d8e1-4cbe-a365-586ae11378d1" providerId="ADAL" clId="{FC5DC06E-B9A1-4220-93B5-A1BD01C4D7F0}" dt="2022-02-17T10:52:20.423" v="72"/>
          <ac:picMkLst>
            <pc:docMk/>
            <pc:sldMk cId="275043813" sldId="2076138264"/>
            <ac:picMk id="770" creationId="{D4CDD449-B2AD-43B3-BED8-B9A706C9CBE9}"/>
          </ac:picMkLst>
        </pc:picChg>
        <pc:picChg chg="mod">
          <ac:chgData name="Roger Halbheer" userId="a256a7e3-d8e1-4cbe-a365-586ae11378d1" providerId="ADAL" clId="{FC5DC06E-B9A1-4220-93B5-A1BD01C4D7F0}" dt="2022-02-17T10:52:20.423" v="72"/>
          <ac:picMkLst>
            <pc:docMk/>
            <pc:sldMk cId="275043813" sldId="2076138264"/>
            <ac:picMk id="771" creationId="{625C7453-AAC8-40B8-81D5-0AC7F16CC002}"/>
          </ac:picMkLst>
        </pc:picChg>
        <pc:picChg chg="mod">
          <ac:chgData name="Roger Halbheer" userId="a256a7e3-d8e1-4cbe-a365-586ae11378d1" providerId="ADAL" clId="{FC5DC06E-B9A1-4220-93B5-A1BD01C4D7F0}" dt="2022-02-17T10:52:20.423" v="72"/>
          <ac:picMkLst>
            <pc:docMk/>
            <pc:sldMk cId="275043813" sldId="2076138264"/>
            <ac:picMk id="772" creationId="{427CA3CC-C0A8-4D9E-ACF2-5BA1F5D9D2E7}"/>
          </ac:picMkLst>
        </pc:picChg>
        <pc:picChg chg="mod">
          <ac:chgData name="Roger Halbheer" userId="a256a7e3-d8e1-4cbe-a365-586ae11378d1" providerId="ADAL" clId="{FC5DC06E-B9A1-4220-93B5-A1BD01C4D7F0}" dt="2022-02-17T10:52:20.423" v="72"/>
          <ac:picMkLst>
            <pc:docMk/>
            <pc:sldMk cId="275043813" sldId="2076138264"/>
            <ac:picMk id="773" creationId="{9DE24ED0-4A89-4A3B-A812-786EAA04B6AC}"/>
          </ac:picMkLst>
        </pc:picChg>
        <pc:picChg chg="mod">
          <ac:chgData name="Roger Halbheer" userId="a256a7e3-d8e1-4cbe-a365-586ae11378d1" providerId="ADAL" clId="{FC5DC06E-B9A1-4220-93B5-A1BD01C4D7F0}" dt="2022-02-17T10:52:20.423" v="72"/>
          <ac:picMkLst>
            <pc:docMk/>
            <pc:sldMk cId="275043813" sldId="2076138264"/>
            <ac:picMk id="774" creationId="{7B9771B2-100E-4598-A6BE-E2F316DD0371}"/>
          </ac:picMkLst>
        </pc:picChg>
        <pc:picChg chg="mod">
          <ac:chgData name="Roger Halbheer" userId="a256a7e3-d8e1-4cbe-a365-586ae11378d1" providerId="ADAL" clId="{FC5DC06E-B9A1-4220-93B5-A1BD01C4D7F0}" dt="2022-02-17T10:52:20.423" v="72"/>
          <ac:picMkLst>
            <pc:docMk/>
            <pc:sldMk cId="275043813" sldId="2076138264"/>
            <ac:picMk id="775" creationId="{1A6A52CA-5BDE-454A-A899-3E9641D0FA65}"/>
          </ac:picMkLst>
        </pc:picChg>
        <pc:picChg chg="mod">
          <ac:chgData name="Roger Halbheer" userId="a256a7e3-d8e1-4cbe-a365-586ae11378d1" providerId="ADAL" clId="{FC5DC06E-B9A1-4220-93B5-A1BD01C4D7F0}" dt="2022-02-17T10:52:20.423" v="72"/>
          <ac:picMkLst>
            <pc:docMk/>
            <pc:sldMk cId="275043813" sldId="2076138264"/>
            <ac:picMk id="776" creationId="{FA04C4BB-2B77-4348-BC10-F8634C6FA88E}"/>
          </ac:picMkLst>
        </pc:picChg>
        <pc:picChg chg="mod">
          <ac:chgData name="Roger Halbheer" userId="a256a7e3-d8e1-4cbe-a365-586ae11378d1" providerId="ADAL" clId="{FC5DC06E-B9A1-4220-93B5-A1BD01C4D7F0}" dt="2022-02-17T10:52:20.423" v="72"/>
          <ac:picMkLst>
            <pc:docMk/>
            <pc:sldMk cId="275043813" sldId="2076138264"/>
            <ac:picMk id="777" creationId="{82E2C7BD-5E2E-4C84-9047-906EB2D81886}"/>
          </ac:picMkLst>
        </pc:picChg>
        <pc:picChg chg="mod">
          <ac:chgData name="Roger Halbheer" userId="a256a7e3-d8e1-4cbe-a365-586ae11378d1" providerId="ADAL" clId="{FC5DC06E-B9A1-4220-93B5-A1BD01C4D7F0}" dt="2022-02-17T10:52:20.423" v="72"/>
          <ac:picMkLst>
            <pc:docMk/>
            <pc:sldMk cId="275043813" sldId="2076138264"/>
            <ac:picMk id="778" creationId="{817D11F6-48AA-4551-BC37-30FB5AF2B6AF}"/>
          </ac:picMkLst>
        </pc:picChg>
        <pc:picChg chg="mod">
          <ac:chgData name="Roger Halbheer" userId="a256a7e3-d8e1-4cbe-a365-586ae11378d1" providerId="ADAL" clId="{FC5DC06E-B9A1-4220-93B5-A1BD01C4D7F0}" dt="2022-02-17T10:52:20.423" v="72"/>
          <ac:picMkLst>
            <pc:docMk/>
            <pc:sldMk cId="275043813" sldId="2076138264"/>
            <ac:picMk id="779" creationId="{2991103D-6806-4486-A259-8A0C1C28E7D2}"/>
          </ac:picMkLst>
        </pc:picChg>
        <pc:picChg chg="mod">
          <ac:chgData name="Roger Halbheer" userId="a256a7e3-d8e1-4cbe-a365-586ae11378d1" providerId="ADAL" clId="{FC5DC06E-B9A1-4220-93B5-A1BD01C4D7F0}" dt="2022-02-17T10:52:20.423" v="72"/>
          <ac:picMkLst>
            <pc:docMk/>
            <pc:sldMk cId="275043813" sldId="2076138264"/>
            <ac:picMk id="780" creationId="{0BFF9628-D2D1-4875-AA63-39D6D4D37E1C}"/>
          </ac:picMkLst>
        </pc:picChg>
        <pc:picChg chg="mod">
          <ac:chgData name="Roger Halbheer" userId="a256a7e3-d8e1-4cbe-a365-586ae11378d1" providerId="ADAL" clId="{FC5DC06E-B9A1-4220-93B5-A1BD01C4D7F0}" dt="2022-02-17T10:52:20.423" v="72"/>
          <ac:picMkLst>
            <pc:docMk/>
            <pc:sldMk cId="275043813" sldId="2076138264"/>
            <ac:picMk id="781" creationId="{2ED1394B-4249-4968-AC7C-360093A8E2CF}"/>
          </ac:picMkLst>
        </pc:picChg>
        <pc:picChg chg="mod">
          <ac:chgData name="Roger Halbheer" userId="a256a7e3-d8e1-4cbe-a365-586ae11378d1" providerId="ADAL" clId="{FC5DC06E-B9A1-4220-93B5-A1BD01C4D7F0}" dt="2022-02-17T10:52:20.423" v="72"/>
          <ac:picMkLst>
            <pc:docMk/>
            <pc:sldMk cId="275043813" sldId="2076138264"/>
            <ac:picMk id="782" creationId="{8FA892AB-29AF-41C4-9A0A-199B8257278D}"/>
          </ac:picMkLst>
        </pc:picChg>
        <pc:picChg chg="mod">
          <ac:chgData name="Roger Halbheer" userId="a256a7e3-d8e1-4cbe-a365-586ae11378d1" providerId="ADAL" clId="{FC5DC06E-B9A1-4220-93B5-A1BD01C4D7F0}" dt="2022-02-17T10:52:20.423" v="72"/>
          <ac:picMkLst>
            <pc:docMk/>
            <pc:sldMk cId="275043813" sldId="2076138264"/>
            <ac:picMk id="783" creationId="{478964C5-AF45-4DC7-8400-9ABD4791B43E}"/>
          </ac:picMkLst>
        </pc:picChg>
        <pc:picChg chg="mod">
          <ac:chgData name="Roger Halbheer" userId="a256a7e3-d8e1-4cbe-a365-586ae11378d1" providerId="ADAL" clId="{FC5DC06E-B9A1-4220-93B5-A1BD01C4D7F0}" dt="2022-02-17T10:52:20.423" v="72"/>
          <ac:picMkLst>
            <pc:docMk/>
            <pc:sldMk cId="275043813" sldId="2076138264"/>
            <ac:picMk id="784" creationId="{97A245FF-2A67-440F-8BBF-982ADADBA4D7}"/>
          </ac:picMkLst>
        </pc:picChg>
        <pc:picChg chg="mod">
          <ac:chgData name="Roger Halbheer" userId="a256a7e3-d8e1-4cbe-a365-586ae11378d1" providerId="ADAL" clId="{FC5DC06E-B9A1-4220-93B5-A1BD01C4D7F0}" dt="2022-02-17T10:52:20.423" v="72"/>
          <ac:picMkLst>
            <pc:docMk/>
            <pc:sldMk cId="275043813" sldId="2076138264"/>
            <ac:picMk id="785" creationId="{AF8D9DB7-C38B-4FBF-8F8D-645BB6428A75}"/>
          </ac:picMkLst>
        </pc:picChg>
        <pc:picChg chg="mod">
          <ac:chgData name="Roger Halbheer" userId="a256a7e3-d8e1-4cbe-a365-586ae11378d1" providerId="ADAL" clId="{FC5DC06E-B9A1-4220-93B5-A1BD01C4D7F0}" dt="2022-02-17T10:52:20.423" v="72"/>
          <ac:picMkLst>
            <pc:docMk/>
            <pc:sldMk cId="275043813" sldId="2076138264"/>
            <ac:picMk id="786" creationId="{7BB041F6-613E-4198-A417-8DD418DC7CE0}"/>
          </ac:picMkLst>
        </pc:picChg>
        <pc:picChg chg="mod">
          <ac:chgData name="Roger Halbheer" userId="a256a7e3-d8e1-4cbe-a365-586ae11378d1" providerId="ADAL" clId="{FC5DC06E-B9A1-4220-93B5-A1BD01C4D7F0}" dt="2022-02-17T10:52:20.423" v="72"/>
          <ac:picMkLst>
            <pc:docMk/>
            <pc:sldMk cId="275043813" sldId="2076138264"/>
            <ac:picMk id="787" creationId="{A411E4AD-FDF8-4011-B5A9-FEC4CAF88981}"/>
          </ac:picMkLst>
        </pc:picChg>
        <pc:picChg chg="mod">
          <ac:chgData name="Roger Halbheer" userId="a256a7e3-d8e1-4cbe-a365-586ae11378d1" providerId="ADAL" clId="{FC5DC06E-B9A1-4220-93B5-A1BD01C4D7F0}" dt="2022-02-17T10:52:20.423" v="72"/>
          <ac:picMkLst>
            <pc:docMk/>
            <pc:sldMk cId="275043813" sldId="2076138264"/>
            <ac:picMk id="788" creationId="{75528D51-1D0C-43D8-9E81-0C51D19B3004}"/>
          </ac:picMkLst>
        </pc:picChg>
        <pc:picChg chg="mod">
          <ac:chgData name="Roger Halbheer" userId="a256a7e3-d8e1-4cbe-a365-586ae11378d1" providerId="ADAL" clId="{FC5DC06E-B9A1-4220-93B5-A1BD01C4D7F0}" dt="2022-02-17T10:52:20.423" v="72"/>
          <ac:picMkLst>
            <pc:docMk/>
            <pc:sldMk cId="275043813" sldId="2076138264"/>
            <ac:picMk id="789" creationId="{AC621714-D63B-494D-A384-39A6169F32FE}"/>
          </ac:picMkLst>
        </pc:picChg>
        <pc:picChg chg="mod">
          <ac:chgData name="Roger Halbheer" userId="a256a7e3-d8e1-4cbe-a365-586ae11378d1" providerId="ADAL" clId="{FC5DC06E-B9A1-4220-93B5-A1BD01C4D7F0}" dt="2022-02-17T10:52:20.423" v="72"/>
          <ac:picMkLst>
            <pc:docMk/>
            <pc:sldMk cId="275043813" sldId="2076138264"/>
            <ac:picMk id="790" creationId="{E51E44E2-9D01-43CF-9B56-CB4F93EC1312}"/>
          </ac:picMkLst>
        </pc:picChg>
        <pc:picChg chg="add del mod">
          <ac:chgData name="Roger Halbheer" userId="a256a7e3-d8e1-4cbe-a365-586ae11378d1" providerId="ADAL" clId="{FC5DC06E-B9A1-4220-93B5-A1BD01C4D7F0}" dt="2022-02-17T10:52:25.927" v="73"/>
          <ac:picMkLst>
            <pc:docMk/>
            <pc:sldMk cId="275043813" sldId="2076138264"/>
            <ac:picMk id="797" creationId="{09B76CEC-BC8F-480B-BEAC-48DB8F7DE78C}"/>
          </ac:picMkLst>
        </pc:picChg>
        <pc:picChg chg="mod">
          <ac:chgData name="Roger Halbheer" userId="a256a7e3-d8e1-4cbe-a365-586ae11378d1" providerId="ADAL" clId="{FC5DC06E-B9A1-4220-93B5-A1BD01C4D7F0}" dt="2022-02-17T10:52:26.054" v="74"/>
          <ac:picMkLst>
            <pc:docMk/>
            <pc:sldMk cId="275043813" sldId="2076138264"/>
            <ac:picMk id="821" creationId="{65409D01-113E-4095-BBF1-89F2EEA4DD6F}"/>
          </ac:picMkLst>
        </pc:picChg>
        <pc:picChg chg="mod">
          <ac:chgData name="Roger Halbheer" userId="a256a7e3-d8e1-4cbe-a365-586ae11378d1" providerId="ADAL" clId="{FC5DC06E-B9A1-4220-93B5-A1BD01C4D7F0}" dt="2022-02-17T10:52:26.054" v="74"/>
          <ac:picMkLst>
            <pc:docMk/>
            <pc:sldMk cId="275043813" sldId="2076138264"/>
            <ac:picMk id="822" creationId="{32683407-6C2A-4679-953A-E604BE74B491}"/>
          </ac:picMkLst>
        </pc:picChg>
        <pc:picChg chg="mod">
          <ac:chgData name="Roger Halbheer" userId="a256a7e3-d8e1-4cbe-a365-586ae11378d1" providerId="ADAL" clId="{FC5DC06E-B9A1-4220-93B5-A1BD01C4D7F0}" dt="2022-02-17T10:52:26.054" v="74"/>
          <ac:picMkLst>
            <pc:docMk/>
            <pc:sldMk cId="275043813" sldId="2076138264"/>
            <ac:picMk id="823" creationId="{18CE5189-7E31-4A15-B5F3-85FA6BEDA065}"/>
          </ac:picMkLst>
        </pc:picChg>
        <pc:picChg chg="mod">
          <ac:chgData name="Roger Halbheer" userId="a256a7e3-d8e1-4cbe-a365-586ae11378d1" providerId="ADAL" clId="{FC5DC06E-B9A1-4220-93B5-A1BD01C4D7F0}" dt="2022-02-17T10:52:26.054" v="74"/>
          <ac:picMkLst>
            <pc:docMk/>
            <pc:sldMk cId="275043813" sldId="2076138264"/>
            <ac:picMk id="851" creationId="{88749A5A-E804-4CD2-8F3D-5653BD814852}"/>
          </ac:picMkLst>
        </pc:picChg>
        <pc:picChg chg="mod">
          <ac:chgData name="Roger Halbheer" userId="a256a7e3-d8e1-4cbe-a365-586ae11378d1" providerId="ADAL" clId="{FC5DC06E-B9A1-4220-93B5-A1BD01C4D7F0}" dt="2022-02-17T10:52:26.054" v="74"/>
          <ac:picMkLst>
            <pc:docMk/>
            <pc:sldMk cId="275043813" sldId="2076138264"/>
            <ac:picMk id="894" creationId="{259AC786-1DD1-4F4E-A723-2C5C90C9F63D}"/>
          </ac:picMkLst>
        </pc:picChg>
        <pc:picChg chg="mod">
          <ac:chgData name="Roger Halbheer" userId="a256a7e3-d8e1-4cbe-a365-586ae11378d1" providerId="ADAL" clId="{FC5DC06E-B9A1-4220-93B5-A1BD01C4D7F0}" dt="2022-02-17T10:52:26.054" v="74"/>
          <ac:picMkLst>
            <pc:docMk/>
            <pc:sldMk cId="275043813" sldId="2076138264"/>
            <ac:picMk id="895" creationId="{F4FDEA6D-50FE-4EA6-AF8D-659767905049}"/>
          </ac:picMkLst>
        </pc:picChg>
        <pc:picChg chg="mod">
          <ac:chgData name="Roger Halbheer" userId="a256a7e3-d8e1-4cbe-a365-586ae11378d1" providerId="ADAL" clId="{FC5DC06E-B9A1-4220-93B5-A1BD01C4D7F0}" dt="2022-02-17T10:52:26.054" v="74"/>
          <ac:picMkLst>
            <pc:docMk/>
            <pc:sldMk cId="275043813" sldId="2076138264"/>
            <ac:picMk id="896" creationId="{5C8694FB-4315-4AC5-BADD-2F7A84AA23B0}"/>
          </ac:picMkLst>
        </pc:picChg>
        <pc:picChg chg="mod">
          <ac:chgData name="Roger Halbheer" userId="a256a7e3-d8e1-4cbe-a365-586ae11378d1" providerId="ADAL" clId="{FC5DC06E-B9A1-4220-93B5-A1BD01C4D7F0}" dt="2022-02-17T10:52:26.054" v="74"/>
          <ac:picMkLst>
            <pc:docMk/>
            <pc:sldMk cId="275043813" sldId="2076138264"/>
            <ac:picMk id="897" creationId="{C8B5395D-BB69-4B24-AD50-D275EDE463EA}"/>
          </ac:picMkLst>
        </pc:picChg>
        <pc:picChg chg="mod">
          <ac:chgData name="Roger Halbheer" userId="a256a7e3-d8e1-4cbe-a365-586ae11378d1" providerId="ADAL" clId="{FC5DC06E-B9A1-4220-93B5-A1BD01C4D7F0}" dt="2022-02-17T10:52:26.054" v="74"/>
          <ac:picMkLst>
            <pc:docMk/>
            <pc:sldMk cId="275043813" sldId="2076138264"/>
            <ac:picMk id="898" creationId="{F1DBBAE5-FE87-4CF2-92EC-7F0D06997F3D}"/>
          </ac:picMkLst>
        </pc:picChg>
        <pc:picChg chg="mod">
          <ac:chgData name="Roger Halbheer" userId="a256a7e3-d8e1-4cbe-a365-586ae11378d1" providerId="ADAL" clId="{FC5DC06E-B9A1-4220-93B5-A1BD01C4D7F0}" dt="2022-02-17T10:52:26.054" v="74"/>
          <ac:picMkLst>
            <pc:docMk/>
            <pc:sldMk cId="275043813" sldId="2076138264"/>
            <ac:picMk id="899" creationId="{05169EF8-F47F-493E-91EB-7FEE8AF397F1}"/>
          </ac:picMkLst>
        </pc:picChg>
        <pc:picChg chg="mod">
          <ac:chgData name="Roger Halbheer" userId="a256a7e3-d8e1-4cbe-a365-586ae11378d1" providerId="ADAL" clId="{FC5DC06E-B9A1-4220-93B5-A1BD01C4D7F0}" dt="2022-02-17T10:52:26.054" v="74"/>
          <ac:picMkLst>
            <pc:docMk/>
            <pc:sldMk cId="275043813" sldId="2076138264"/>
            <ac:picMk id="900" creationId="{ECAA8CFA-397D-4ECD-8770-DE2162BB75C9}"/>
          </ac:picMkLst>
        </pc:picChg>
        <pc:picChg chg="mod">
          <ac:chgData name="Roger Halbheer" userId="a256a7e3-d8e1-4cbe-a365-586ae11378d1" providerId="ADAL" clId="{FC5DC06E-B9A1-4220-93B5-A1BD01C4D7F0}" dt="2022-02-17T10:52:26.054" v="74"/>
          <ac:picMkLst>
            <pc:docMk/>
            <pc:sldMk cId="275043813" sldId="2076138264"/>
            <ac:picMk id="901" creationId="{0F0343D1-1BD5-4903-997F-A9B20D178EA2}"/>
          </ac:picMkLst>
        </pc:picChg>
        <pc:picChg chg="mod">
          <ac:chgData name="Roger Halbheer" userId="a256a7e3-d8e1-4cbe-a365-586ae11378d1" providerId="ADAL" clId="{FC5DC06E-B9A1-4220-93B5-A1BD01C4D7F0}" dt="2022-02-17T10:52:26.054" v="74"/>
          <ac:picMkLst>
            <pc:docMk/>
            <pc:sldMk cId="275043813" sldId="2076138264"/>
            <ac:picMk id="902" creationId="{9DFAB58D-8062-4CF6-86F7-835E5B2346FD}"/>
          </ac:picMkLst>
        </pc:picChg>
        <pc:picChg chg="mod">
          <ac:chgData name="Roger Halbheer" userId="a256a7e3-d8e1-4cbe-a365-586ae11378d1" providerId="ADAL" clId="{FC5DC06E-B9A1-4220-93B5-A1BD01C4D7F0}" dt="2022-02-17T10:52:26.054" v="74"/>
          <ac:picMkLst>
            <pc:docMk/>
            <pc:sldMk cId="275043813" sldId="2076138264"/>
            <ac:picMk id="903" creationId="{0FE6F2AC-FBD7-4ED9-8205-D86C8CB7C744}"/>
          </ac:picMkLst>
        </pc:picChg>
        <pc:picChg chg="mod">
          <ac:chgData name="Roger Halbheer" userId="a256a7e3-d8e1-4cbe-a365-586ae11378d1" providerId="ADAL" clId="{FC5DC06E-B9A1-4220-93B5-A1BD01C4D7F0}" dt="2022-02-17T10:52:26.054" v="74"/>
          <ac:picMkLst>
            <pc:docMk/>
            <pc:sldMk cId="275043813" sldId="2076138264"/>
            <ac:picMk id="904" creationId="{C882B55C-3E10-4501-8D0F-FAE4F99294B2}"/>
          </ac:picMkLst>
        </pc:picChg>
        <pc:picChg chg="mod">
          <ac:chgData name="Roger Halbheer" userId="a256a7e3-d8e1-4cbe-a365-586ae11378d1" providerId="ADAL" clId="{FC5DC06E-B9A1-4220-93B5-A1BD01C4D7F0}" dt="2022-02-17T10:52:26.054" v="74"/>
          <ac:picMkLst>
            <pc:docMk/>
            <pc:sldMk cId="275043813" sldId="2076138264"/>
            <ac:picMk id="905" creationId="{CF4F3747-CA78-4B54-B52A-0DBC57223B8B}"/>
          </ac:picMkLst>
        </pc:picChg>
        <pc:picChg chg="mod">
          <ac:chgData name="Roger Halbheer" userId="a256a7e3-d8e1-4cbe-a365-586ae11378d1" providerId="ADAL" clId="{FC5DC06E-B9A1-4220-93B5-A1BD01C4D7F0}" dt="2022-02-17T10:52:26.054" v="74"/>
          <ac:picMkLst>
            <pc:docMk/>
            <pc:sldMk cId="275043813" sldId="2076138264"/>
            <ac:picMk id="906" creationId="{A6FC6A66-C6FB-4CE3-B239-5FC1823F0F51}"/>
          </ac:picMkLst>
        </pc:picChg>
        <pc:picChg chg="mod">
          <ac:chgData name="Roger Halbheer" userId="a256a7e3-d8e1-4cbe-a365-586ae11378d1" providerId="ADAL" clId="{FC5DC06E-B9A1-4220-93B5-A1BD01C4D7F0}" dt="2022-02-17T10:52:26.054" v="74"/>
          <ac:picMkLst>
            <pc:docMk/>
            <pc:sldMk cId="275043813" sldId="2076138264"/>
            <ac:picMk id="907" creationId="{FE643996-E9DB-4AF5-A3C0-58304EAC3B93}"/>
          </ac:picMkLst>
        </pc:picChg>
        <pc:picChg chg="mod">
          <ac:chgData name="Roger Halbheer" userId="a256a7e3-d8e1-4cbe-a365-586ae11378d1" providerId="ADAL" clId="{FC5DC06E-B9A1-4220-93B5-A1BD01C4D7F0}" dt="2022-02-17T10:52:26.054" v="74"/>
          <ac:picMkLst>
            <pc:docMk/>
            <pc:sldMk cId="275043813" sldId="2076138264"/>
            <ac:picMk id="916" creationId="{C8377098-1E88-4360-8427-BA5634FEF34D}"/>
          </ac:picMkLst>
        </pc:picChg>
        <pc:picChg chg="mod">
          <ac:chgData name="Roger Halbheer" userId="a256a7e3-d8e1-4cbe-a365-586ae11378d1" providerId="ADAL" clId="{FC5DC06E-B9A1-4220-93B5-A1BD01C4D7F0}" dt="2022-02-17T10:52:26.054" v="74"/>
          <ac:picMkLst>
            <pc:docMk/>
            <pc:sldMk cId="275043813" sldId="2076138264"/>
            <ac:picMk id="951" creationId="{E7E8D63D-B4D8-49F4-8057-C4E79E34E52E}"/>
          </ac:picMkLst>
        </pc:picChg>
        <pc:picChg chg="mod">
          <ac:chgData name="Roger Halbheer" userId="a256a7e3-d8e1-4cbe-a365-586ae11378d1" providerId="ADAL" clId="{FC5DC06E-B9A1-4220-93B5-A1BD01C4D7F0}" dt="2022-02-17T10:52:26.054" v="74"/>
          <ac:picMkLst>
            <pc:docMk/>
            <pc:sldMk cId="275043813" sldId="2076138264"/>
            <ac:picMk id="952" creationId="{4EFDB144-2C7D-49D9-9E8C-D9B92D29AB34}"/>
          </ac:picMkLst>
        </pc:picChg>
        <pc:picChg chg="mod">
          <ac:chgData name="Roger Halbheer" userId="a256a7e3-d8e1-4cbe-a365-586ae11378d1" providerId="ADAL" clId="{FC5DC06E-B9A1-4220-93B5-A1BD01C4D7F0}" dt="2022-02-17T10:52:26.054" v="74"/>
          <ac:picMkLst>
            <pc:docMk/>
            <pc:sldMk cId="275043813" sldId="2076138264"/>
            <ac:picMk id="953" creationId="{08056D8C-4553-4D04-B477-BA6DBC315901}"/>
          </ac:picMkLst>
        </pc:picChg>
        <pc:picChg chg="mod">
          <ac:chgData name="Roger Halbheer" userId="a256a7e3-d8e1-4cbe-a365-586ae11378d1" providerId="ADAL" clId="{FC5DC06E-B9A1-4220-93B5-A1BD01C4D7F0}" dt="2022-02-17T10:52:26.054" v="74"/>
          <ac:picMkLst>
            <pc:docMk/>
            <pc:sldMk cId="275043813" sldId="2076138264"/>
            <ac:picMk id="954" creationId="{9391AA77-5825-4DAF-A411-DF0F64F31EE2}"/>
          </ac:picMkLst>
        </pc:picChg>
        <pc:picChg chg="mod">
          <ac:chgData name="Roger Halbheer" userId="a256a7e3-d8e1-4cbe-a365-586ae11378d1" providerId="ADAL" clId="{FC5DC06E-B9A1-4220-93B5-A1BD01C4D7F0}" dt="2022-02-17T10:52:26.054" v="74"/>
          <ac:picMkLst>
            <pc:docMk/>
            <pc:sldMk cId="275043813" sldId="2076138264"/>
            <ac:picMk id="955" creationId="{A36EE25F-D45B-4A65-A2DF-8A10BDB0CE12}"/>
          </ac:picMkLst>
        </pc:picChg>
        <pc:picChg chg="mod">
          <ac:chgData name="Roger Halbheer" userId="a256a7e3-d8e1-4cbe-a365-586ae11378d1" providerId="ADAL" clId="{FC5DC06E-B9A1-4220-93B5-A1BD01C4D7F0}" dt="2022-02-17T10:52:26.054" v="74"/>
          <ac:picMkLst>
            <pc:docMk/>
            <pc:sldMk cId="275043813" sldId="2076138264"/>
            <ac:picMk id="956" creationId="{1BD9E5B0-2AD3-4380-ABB9-FB32E69429C2}"/>
          </ac:picMkLst>
        </pc:picChg>
        <pc:picChg chg="mod">
          <ac:chgData name="Roger Halbheer" userId="a256a7e3-d8e1-4cbe-a365-586ae11378d1" providerId="ADAL" clId="{FC5DC06E-B9A1-4220-93B5-A1BD01C4D7F0}" dt="2022-02-17T10:52:26.054" v="74"/>
          <ac:picMkLst>
            <pc:docMk/>
            <pc:sldMk cId="275043813" sldId="2076138264"/>
            <ac:picMk id="959" creationId="{23DAEDD1-2570-4FBD-9730-B6F8473A315C}"/>
          </ac:picMkLst>
        </pc:picChg>
        <pc:picChg chg="mod">
          <ac:chgData name="Roger Halbheer" userId="a256a7e3-d8e1-4cbe-a365-586ae11378d1" providerId="ADAL" clId="{FC5DC06E-B9A1-4220-93B5-A1BD01C4D7F0}" dt="2022-02-17T10:52:26.054" v="74"/>
          <ac:picMkLst>
            <pc:docMk/>
            <pc:sldMk cId="275043813" sldId="2076138264"/>
            <ac:picMk id="960" creationId="{D105CC77-3AD1-42B1-8D21-ED529B2FE85D}"/>
          </ac:picMkLst>
        </pc:picChg>
        <pc:picChg chg="mod">
          <ac:chgData name="Roger Halbheer" userId="a256a7e3-d8e1-4cbe-a365-586ae11378d1" providerId="ADAL" clId="{FC5DC06E-B9A1-4220-93B5-A1BD01C4D7F0}" dt="2022-02-17T10:52:26.054" v="74"/>
          <ac:picMkLst>
            <pc:docMk/>
            <pc:sldMk cId="275043813" sldId="2076138264"/>
            <ac:picMk id="961" creationId="{38466556-22A4-4E2D-BFAD-35151ED317A2}"/>
          </ac:picMkLst>
        </pc:picChg>
        <pc:picChg chg="mod">
          <ac:chgData name="Roger Halbheer" userId="a256a7e3-d8e1-4cbe-a365-586ae11378d1" providerId="ADAL" clId="{FC5DC06E-B9A1-4220-93B5-A1BD01C4D7F0}" dt="2022-02-17T10:52:26.054" v="74"/>
          <ac:picMkLst>
            <pc:docMk/>
            <pc:sldMk cId="275043813" sldId="2076138264"/>
            <ac:picMk id="962" creationId="{75543C87-2C56-48A6-A366-CF68AC2D40F2}"/>
          </ac:picMkLst>
        </pc:picChg>
        <pc:picChg chg="mod">
          <ac:chgData name="Roger Halbheer" userId="a256a7e3-d8e1-4cbe-a365-586ae11378d1" providerId="ADAL" clId="{FC5DC06E-B9A1-4220-93B5-A1BD01C4D7F0}" dt="2022-02-17T10:52:26.054" v="74"/>
          <ac:picMkLst>
            <pc:docMk/>
            <pc:sldMk cId="275043813" sldId="2076138264"/>
            <ac:picMk id="971" creationId="{93CE5DFE-A1A5-4A6D-BB9D-EC398A60529E}"/>
          </ac:picMkLst>
        </pc:picChg>
        <pc:picChg chg="mod">
          <ac:chgData name="Roger Halbheer" userId="a256a7e3-d8e1-4cbe-a365-586ae11378d1" providerId="ADAL" clId="{FC5DC06E-B9A1-4220-93B5-A1BD01C4D7F0}" dt="2022-02-17T10:52:26.054" v="74"/>
          <ac:picMkLst>
            <pc:docMk/>
            <pc:sldMk cId="275043813" sldId="2076138264"/>
            <ac:picMk id="973" creationId="{2C6FC121-D416-4AE4-B1E5-8143C7A2B0F6}"/>
          </ac:picMkLst>
        </pc:picChg>
        <pc:picChg chg="mod">
          <ac:chgData name="Roger Halbheer" userId="a256a7e3-d8e1-4cbe-a365-586ae11378d1" providerId="ADAL" clId="{FC5DC06E-B9A1-4220-93B5-A1BD01C4D7F0}" dt="2022-02-17T10:52:26.054" v="74"/>
          <ac:picMkLst>
            <pc:docMk/>
            <pc:sldMk cId="275043813" sldId="2076138264"/>
            <ac:picMk id="1022" creationId="{7CA640FC-A4AC-4684-A22C-10092F8DAD4C}"/>
          </ac:picMkLst>
        </pc:picChg>
        <pc:picChg chg="mod">
          <ac:chgData name="Roger Halbheer" userId="a256a7e3-d8e1-4cbe-a365-586ae11378d1" providerId="ADAL" clId="{FC5DC06E-B9A1-4220-93B5-A1BD01C4D7F0}" dt="2022-02-17T10:52:26.054" v="74"/>
          <ac:picMkLst>
            <pc:docMk/>
            <pc:sldMk cId="275043813" sldId="2076138264"/>
            <ac:picMk id="1023" creationId="{28B5221F-7A93-4314-9884-AF60F41228A1}"/>
          </ac:picMkLst>
        </pc:picChg>
        <pc:picChg chg="mod">
          <ac:chgData name="Roger Halbheer" userId="a256a7e3-d8e1-4cbe-a365-586ae11378d1" providerId="ADAL" clId="{FC5DC06E-B9A1-4220-93B5-A1BD01C4D7F0}" dt="2022-02-17T10:52:26.054" v="74"/>
          <ac:picMkLst>
            <pc:docMk/>
            <pc:sldMk cId="275043813" sldId="2076138264"/>
            <ac:picMk id="1024" creationId="{D08E71F6-36DA-40FB-AEE7-90D237BFC25F}"/>
          </ac:picMkLst>
        </pc:picChg>
        <pc:picChg chg="mod">
          <ac:chgData name="Roger Halbheer" userId="a256a7e3-d8e1-4cbe-a365-586ae11378d1" providerId="ADAL" clId="{FC5DC06E-B9A1-4220-93B5-A1BD01C4D7F0}" dt="2022-02-17T10:52:26.054" v="74"/>
          <ac:picMkLst>
            <pc:docMk/>
            <pc:sldMk cId="275043813" sldId="2076138264"/>
            <ac:picMk id="1025" creationId="{ACAD0146-AC69-407D-B5D5-2402B7008773}"/>
          </ac:picMkLst>
        </pc:picChg>
        <pc:picChg chg="mod">
          <ac:chgData name="Roger Halbheer" userId="a256a7e3-d8e1-4cbe-a365-586ae11378d1" providerId="ADAL" clId="{FC5DC06E-B9A1-4220-93B5-A1BD01C4D7F0}" dt="2022-02-17T10:52:26.054" v="74"/>
          <ac:picMkLst>
            <pc:docMk/>
            <pc:sldMk cId="275043813" sldId="2076138264"/>
            <ac:picMk id="1026" creationId="{6C532022-E157-49F2-A0AF-45CEE8AB39B8}"/>
          </ac:picMkLst>
        </pc:picChg>
        <pc:picChg chg="mod">
          <ac:chgData name="Roger Halbheer" userId="a256a7e3-d8e1-4cbe-a365-586ae11378d1" providerId="ADAL" clId="{FC5DC06E-B9A1-4220-93B5-A1BD01C4D7F0}" dt="2022-02-17T10:52:26.054" v="74"/>
          <ac:picMkLst>
            <pc:docMk/>
            <pc:sldMk cId="275043813" sldId="2076138264"/>
            <ac:picMk id="1027" creationId="{B29414AF-1D02-428E-BB09-00E4299AD444}"/>
          </ac:picMkLst>
        </pc:picChg>
        <pc:picChg chg="mod">
          <ac:chgData name="Roger Halbheer" userId="a256a7e3-d8e1-4cbe-a365-586ae11378d1" providerId="ADAL" clId="{FC5DC06E-B9A1-4220-93B5-A1BD01C4D7F0}" dt="2022-02-17T10:52:26.054" v="74"/>
          <ac:picMkLst>
            <pc:docMk/>
            <pc:sldMk cId="275043813" sldId="2076138264"/>
            <ac:picMk id="1028" creationId="{6A2A26DE-8A9D-4C7A-9632-2CA16B6F938C}"/>
          </ac:picMkLst>
        </pc:picChg>
        <pc:picChg chg="mod">
          <ac:chgData name="Roger Halbheer" userId="a256a7e3-d8e1-4cbe-a365-586ae11378d1" providerId="ADAL" clId="{FC5DC06E-B9A1-4220-93B5-A1BD01C4D7F0}" dt="2022-02-17T10:52:26.054" v="74"/>
          <ac:picMkLst>
            <pc:docMk/>
            <pc:sldMk cId="275043813" sldId="2076138264"/>
            <ac:picMk id="1039" creationId="{1692880E-3A52-4458-9D3C-AA800B856A91}"/>
          </ac:picMkLst>
        </pc:picChg>
        <pc:picChg chg="mod">
          <ac:chgData name="Roger Halbheer" userId="a256a7e3-d8e1-4cbe-a365-586ae11378d1" providerId="ADAL" clId="{FC5DC06E-B9A1-4220-93B5-A1BD01C4D7F0}" dt="2022-02-17T10:52:26.054" v="74"/>
          <ac:picMkLst>
            <pc:docMk/>
            <pc:sldMk cId="275043813" sldId="2076138264"/>
            <ac:picMk id="1040" creationId="{0E12ACEC-C029-4839-97BE-3C905D5CBAF7}"/>
          </ac:picMkLst>
        </pc:picChg>
        <pc:picChg chg="mod">
          <ac:chgData name="Roger Halbheer" userId="a256a7e3-d8e1-4cbe-a365-586ae11378d1" providerId="ADAL" clId="{FC5DC06E-B9A1-4220-93B5-A1BD01C4D7F0}" dt="2022-02-17T10:52:26.054" v="74"/>
          <ac:picMkLst>
            <pc:docMk/>
            <pc:sldMk cId="275043813" sldId="2076138264"/>
            <ac:picMk id="1041" creationId="{47453AD9-19B8-4185-B246-DE395FFB004D}"/>
          </ac:picMkLst>
        </pc:picChg>
        <pc:picChg chg="mod">
          <ac:chgData name="Roger Halbheer" userId="a256a7e3-d8e1-4cbe-a365-586ae11378d1" providerId="ADAL" clId="{FC5DC06E-B9A1-4220-93B5-A1BD01C4D7F0}" dt="2022-02-17T10:52:26.054" v="74"/>
          <ac:picMkLst>
            <pc:docMk/>
            <pc:sldMk cId="275043813" sldId="2076138264"/>
            <ac:picMk id="1042" creationId="{D80DDA12-617D-4EDE-8BBF-42D15BF9CA31}"/>
          </ac:picMkLst>
        </pc:picChg>
        <pc:picChg chg="mod">
          <ac:chgData name="Roger Halbheer" userId="a256a7e3-d8e1-4cbe-a365-586ae11378d1" providerId="ADAL" clId="{FC5DC06E-B9A1-4220-93B5-A1BD01C4D7F0}" dt="2022-02-17T10:52:26.054" v="74"/>
          <ac:picMkLst>
            <pc:docMk/>
            <pc:sldMk cId="275043813" sldId="2076138264"/>
            <ac:picMk id="1044" creationId="{28592C35-3927-4ECD-B779-2E2BBC1E8FA9}"/>
          </ac:picMkLst>
        </pc:picChg>
        <pc:picChg chg="mod">
          <ac:chgData name="Roger Halbheer" userId="a256a7e3-d8e1-4cbe-a365-586ae11378d1" providerId="ADAL" clId="{FC5DC06E-B9A1-4220-93B5-A1BD01C4D7F0}" dt="2022-02-17T10:52:26.054" v="74"/>
          <ac:picMkLst>
            <pc:docMk/>
            <pc:sldMk cId="275043813" sldId="2076138264"/>
            <ac:picMk id="1045" creationId="{8D9EF366-F00B-484E-93D5-615068B066C8}"/>
          </ac:picMkLst>
        </pc:picChg>
        <pc:picChg chg="mod">
          <ac:chgData name="Roger Halbheer" userId="a256a7e3-d8e1-4cbe-a365-586ae11378d1" providerId="ADAL" clId="{FC5DC06E-B9A1-4220-93B5-A1BD01C4D7F0}" dt="2022-02-17T10:52:26.054" v="74"/>
          <ac:picMkLst>
            <pc:docMk/>
            <pc:sldMk cId="275043813" sldId="2076138264"/>
            <ac:picMk id="1054" creationId="{4A897A64-2ACA-4C14-82E0-CAE06801DE50}"/>
          </ac:picMkLst>
        </pc:picChg>
        <pc:picChg chg="mod">
          <ac:chgData name="Roger Halbheer" userId="a256a7e3-d8e1-4cbe-a365-586ae11378d1" providerId="ADAL" clId="{FC5DC06E-B9A1-4220-93B5-A1BD01C4D7F0}" dt="2022-02-17T10:52:26.054" v="74"/>
          <ac:picMkLst>
            <pc:docMk/>
            <pc:sldMk cId="275043813" sldId="2076138264"/>
            <ac:picMk id="1072" creationId="{66EE16D3-E3B3-40D7-B251-00A455DC5826}"/>
          </ac:picMkLst>
        </pc:picChg>
        <pc:picChg chg="mod">
          <ac:chgData name="Roger Halbheer" userId="a256a7e3-d8e1-4cbe-a365-586ae11378d1" providerId="ADAL" clId="{FC5DC06E-B9A1-4220-93B5-A1BD01C4D7F0}" dt="2022-02-17T10:52:26.054" v="74"/>
          <ac:picMkLst>
            <pc:docMk/>
            <pc:sldMk cId="275043813" sldId="2076138264"/>
            <ac:picMk id="1073" creationId="{D4EE78D6-C505-4D45-96FA-989CD749DA08}"/>
          </ac:picMkLst>
        </pc:picChg>
        <pc:picChg chg="mod">
          <ac:chgData name="Roger Halbheer" userId="a256a7e3-d8e1-4cbe-a365-586ae11378d1" providerId="ADAL" clId="{FC5DC06E-B9A1-4220-93B5-A1BD01C4D7F0}" dt="2022-02-17T10:52:26.054" v="74"/>
          <ac:picMkLst>
            <pc:docMk/>
            <pc:sldMk cId="275043813" sldId="2076138264"/>
            <ac:picMk id="1074" creationId="{48697A63-A482-4080-8867-F6B48AF30C67}"/>
          </ac:picMkLst>
        </pc:picChg>
        <pc:picChg chg="mod">
          <ac:chgData name="Roger Halbheer" userId="a256a7e3-d8e1-4cbe-a365-586ae11378d1" providerId="ADAL" clId="{FC5DC06E-B9A1-4220-93B5-A1BD01C4D7F0}" dt="2022-02-17T10:52:26.054" v="74"/>
          <ac:picMkLst>
            <pc:docMk/>
            <pc:sldMk cId="275043813" sldId="2076138264"/>
            <ac:picMk id="1075" creationId="{730C528F-FCF6-49F7-AF1F-8437DFCC0D3E}"/>
          </ac:picMkLst>
        </pc:picChg>
        <pc:picChg chg="mod">
          <ac:chgData name="Roger Halbheer" userId="a256a7e3-d8e1-4cbe-a365-586ae11378d1" providerId="ADAL" clId="{FC5DC06E-B9A1-4220-93B5-A1BD01C4D7F0}" dt="2022-02-17T10:52:26.054" v="74"/>
          <ac:picMkLst>
            <pc:docMk/>
            <pc:sldMk cId="275043813" sldId="2076138264"/>
            <ac:picMk id="1076" creationId="{2B3DFB66-3C6C-4108-8634-8EAC00F7373B}"/>
          </ac:picMkLst>
        </pc:picChg>
        <pc:picChg chg="mod">
          <ac:chgData name="Roger Halbheer" userId="a256a7e3-d8e1-4cbe-a365-586ae11378d1" providerId="ADAL" clId="{FC5DC06E-B9A1-4220-93B5-A1BD01C4D7F0}" dt="2022-02-17T10:52:26.054" v="74"/>
          <ac:picMkLst>
            <pc:docMk/>
            <pc:sldMk cId="275043813" sldId="2076138264"/>
            <ac:picMk id="1077" creationId="{6749AD1B-19A3-481D-86C0-57EC4A9D4C4B}"/>
          </ac:picMkLst>
        </pc:picChg>
        <pc:picChg chg="mod">
          <ac:chgData name="Roger Halbheer" userId="a256a7e3-d8e1-4cbe-a365-586ae11378d1" providerId="ADAL" clId="{FC5DC06E-B9A1-4220-93B5-A1BD01C4D7F0}" dt="2022-02-17T10:52:26.054" v="74"/>
          <ac:picMkLst>
            <pc:docMk/>
            <pc:sldMk cId="275043813" sldId="2076138264"/>
            <ac:picMk id="1078" creationId="{6F039449-1DDF-4C32-B5B3-CAEB4893148F}"/>
          </ac:picMkLst>
        </pc:picChg>
        <pc:picChg chg="mod">
          <ac:chgData name="Roger Halbheer" userId="a256a7e3-d8e1-4cbe-a365-586ae11378d1" providerId="ADAL" clId="{FC5DC06E-B9A1-4220-93B5-A1BD01C4D7F0}" dt="2022-02-17T10:52:26.054" v="74"/>
          <ac:picMkLst>
            <pc:docMk/>
            <pc:sldMk cId="275043813" sldId="2076138264"/>
            <ac:picMk id="1079" creationId="{A7E42472-F087-4577-83BE-C32ECEDDA35F}"/>
          </ac:picMkLst>
        </pc:picChg>
        <pc:picChg chg="mod">
          <ac:chgData name="Roger Halbheer" userId="a256a7e3-d8e1-4cbe-a365-586ae11378d1" providerId="ADAL" clId="{FC5DC06E-B9A1-4220-93B5-A1BD01C4D7F0}" dt="2022-02-17T10:52:26.054" v="74"/>
          <ac:picMkLst>
            <pc:docMk/>
            <pc:sldMk cId="275043813" sldId="2076138264"/>
            <ac:picMk id="1080" creationId="{89730204-A9A9-4015-9435-8A8ADC796EDB}"/>
          </ac:picMkLst>
        </pc:picChg>
        <pc:picChg chg="mod">
          <ac:chgData name="Roger Halbheer" userId="a256a7e3-d8e1-4cbe-a365-586ae11378d1" providerId="ADAL" clId="{FC5DC06E-B9A1-4220-93B5-A1BD01C4D7F0}" dt="2022-02-17T10:52:26.054" v="74"/>
          <ac:picMkLst>
            <pc:docMk/>
            <pc:sldMk cId="275043813" sldId="2076138264"/>
            <ac:picMk id="1082" creationId="{EE9AC99A-7379-4F5B-B0D0-317F85000BD9}"/>
          </ac:picMkLst>
        </pc:picChg>
        <pc:picChg chg="mod">
          <ac:chgData name="Roger Halbheer" userId="a256a7e3-d8e1-4cbe-a365-586ae11378d1" providerId="ADAL" clId="{FC5DC06E-B9A1-4220-93B5-A1BD01C4D7F0}" dt="2022-02-17T10:52:26.054" v="74"/>
          <ac:picMkLst>
            <pc:docMk/>
            <pc:sldMk cId="275043813" sldId="2076138264"/>
            <ac:picMk id="1087" creationId="{8D798DC7-B721-4DC8-A924-D5941199CF49}"/>
          </ac:picMkLst>
        </pc:picChg>
        <pc:picChg chg="mod">
          <ac:chgData name="Roger Halbheer" userId="a256a7e3-d8e1-4cbe-a365-586ae11378d1" providerId="ADAL" clId="{FC5DC06E-B9A1-4220-93B5-A1BD01C4D7F0}" dt="2022-02-17T10:52:26.054" v="74"/>
          <ac:picMkLst>
            <pc:docMk/>
            <pc:sldMk cId="275043813" sldId="2076138264"/>
            <ac:picMk id="1091" creationId="{E6850848-4AE5-4BBC-A0ED-88136F645A29}"/>
          </ac:picMkLst>
        </pc:picChg>
        <pc:picChg chg="mod">
          <ac:chgData name="Roger Halbheer" userId="a256a7e3-d8e1-4cbe-a365-586ae11378d1" providerId="ADAL" clId="{FC5DC06E-B9A1-4220-93B5-A1BD01C4D7F0}" dt="2022-02-17T10:52:26.054" v="74"/>
          <ac:picMkLst>
            <pc:docMk/>
            <pc:sldMk cId="275043813" sldId="2076138264"/>
            <ac:picMk id="1092" creationId="{0C913C49-2CDE-4C2B-AF8A-9276B3FB1BA7}"/>
          </ac:picMkLst>
        </pc:picChg>
        <pc:picChg chg="mod">
          <ac:chgData name="Roger Halbheer" userId="a256a7e3-d8e1-4cbe-a365-586ae11378d1" providerId="ADAL" clId="{FC5DC06E-B9A1-4220-93B5-A1BD01C4D7F0}" dt="2022-02-17T10:52:26.054" v="74"/>
          <ac:picMkLst>
            <pc:docMk/>
            <pc:sldMk cId="275043813" sldId="2076138264"/>
            <ac:picMk id="1093" creationId="{80EE1D5D-A720-4368-8440-E7F00AF34FA4}"/>
          </ac:picMkLst>
        </pc:picChg>
        <pc:picChg chg="mod">
          <ac:chgData name="Roger Halbheer" userId="a256a7e3-d8e1-4cbe-a365-586ae11378d1" providerId="ADAL" clId="{FC5DC06E-B9A1-4220-93B5-A1BD01C4D7F0}" dt="2022-02-17T10:52:26.054" v="74"/>
          <ac:picMkLst>
            <pc:docMk/>
            <pc:sldMk cId="275043813" sldId="2076138264"/>
            <ac:picMk id="1094" creationId="{1F12EC5B-5529-4805-A94D-948684E04E9C}"/>
          </ac:picMkLst>
        </pc:picChg>
        <pc:picChg chg="mod">
          <ac:chgData name="Roger Halbheer" userId="a256a7e3-d8e1-4cbe-a365-586ae11378d1" providerId="ADAL" clId="{FC5DC06E-B9A1-4220-93B5-A1BD01C4D7F0}" dt="2022-02-17T10:52:26.054" v="74"/>
          <ac:picMkLst>
            <pc:docMk/>
            <pc:sldMk cId="275043813" sldId="2076138264"/>
            <ac:picMk id="1095" creationId="{81AF88E9-99FA-43C4-986E-D5C592633F1D}"/>
          </ac:picMkLst>
        </pc:picChg>
        <pc:picChg chg="mod">
          <ac:chgData name="Roger Halbheer" userId="a256a7e3-d8e1-4cbe-a365-586ae11378d1" providerId="ADAL" clId="{FC5DC06E-B9A1-4220-93B5-A1BD01C4D7F0}" dt="2022-02-17T10:52:26.054" v="74"/>
          <ac:picMkLst>
            <pc:docMk/>
            <pc:sldMk cId="275043813" sldId="2076138264"/>
            <ac:picMk id="1097" creationId="{F063C1A4-A718-4DF4-B549-A186082B6150}"/>
          </ac:picMkLst>
        </pc:picChg>
        <pc:picChg chg="mod">
          <ac:chgData name="Roger Halbheer" userId="a256a7e3-d8e1-4cbe-a365-586ae11378d1" providerId="ADAL" clId="{FC5DC06E-B9A1-4220-93B5-A1BD01C4D7F0}" dt="2022-02-17T10:52:26.054" v="74"/>
          <ac:picMkLst>
            <pc:docMk/>
            <pc:sldMk cId="275043813" sldId="2076138264"/>
            <ac:picMk id="1099" creationId="{A4652DC3-662C-4392-A8BA-B400C3FBB4DF}"/>
          </ac:picMkLst>
        </pc:picChg>
        <pc:picChg chg="mod">
          <ac:chgData name="Roger Halbheer" userId="a256a7e3-d8e1-4cbe-a365-586ae11378d1" providerId="ADAL" clId="{FC5DC06E-B9A1-4220-93B5-A1BD01C4D7F0}" dt="2022-02-17T10:52:26.054" v="74"/>
          <ac:picMkLst>
            <pc:docMk/>
            <pc:sldMk cId="275043813" sldId="2076138264"/>
            <ac:picMk id="1100" creationId="{7BC53CAA-0221-4BBD-927E-BAA4F01B47BE}"/>
          </ac:picMkLst>
        </pc:picChg>
        <pc:picChg chg="mod">
          <ac:chgData name="Roger Halbheer" userId="a256a7e3-d8e1-4cbe-a365-586ae11378d1" providerId="ADAL" clId="{FC5DC06E-B9A1-4220-93B5-A1BD01C4D7F0}" dt="2022-02-17T10:52:26.054" v="74"/>
          <ac:picMkLst>
            <pc:docMk/>
            <pc:sldMk cId="275043813" sldId="2076138264"/>
            <ac:picMk id="1101" creationId="{25E4C89C-02B9-466C-8716-58363B55E16E}"/>
          </ac:picMkLst>
        </pc:picChg>
        <pc:picChg chg="mod">
          <ac:chgData name="Roger Halbheer" userId="a256a7e3-d8e1-4cbe-a365-586ae11378d1" providerId="ADAL" clId="{FC5DC06E-B9A1-4220-93B5-A1BD01C4D7F0}" dt="2022-02-17T10:52:26.054" v="74"/>
          <ac:picMkLst>
            <pc:docMk/>
            <pc:sldMk cId="275043813" sldId="2076138264"/>
            <ac:picMk id="1102" creationId="{69D5DE6B-D93A-4AC3-BB1E-B3C192C63938}"/>
          </ac:picMkLst>
        </pc:picChg>
        <pc:picChg chg="mod">
          <ac:chgData name="Roger Halbheer" userId="a256a7e3-d8e1-4cbe-a365-586ae11378d1" providerId="ADAL" clId="{FC5DC06E-B9A1-4220-93B5-A1BD01C4D7F0}" dt="2022-02-17T10:52:26.054" v="74"/>
          <ac:picMkLst>
            <pc:docMk/>
            <pc:sldMk cId="275043813" sldId="2076138264"/>
            <ac:picMk id="1103" creationId="{8D70DF63-5662-4DF3-8BE6-891EC0F21D63}"/>
          </ac:picMkLst>
        </pc:picChg>
        <pc:picChg chg="mod">
          <ac:chgData name="Roger Halbheer" userId="a256a7e3-d8e1-4cbe-a365-586ae11378d1" providerId="ADAL" clId="{FC5DC06E-B9A1-4220-93B5-A1BD01C4D7F0}" dt="2022-02-17T10:52:26.054" v="74"/>
          <ac:picMkLst>
            <pc:docMk/>
            <pc:sldMk cId="275043813" sldId="2076138264"/>
            <ac:picMk id="1104" creationId="{FBE08C90-2B54-41E3-A571-6AC3123AEB50}"/>
          </ac:picMkLst>
        </pc:picChg>
        <pc:picChg chg="mod">
          <ac:chgData name="Roger Halbheer" userId="a256a7e3-d8e1-4cbe-a365-586ae11378d1" providerId="ADAL" clId="{FC5DC06E-B9A1-4220-93B5-A1BD01C4D7F0}" dt="2022-02-17T10:52:26.054" v="74"/>
          <ac:picMkLst>
            <pc:docMk/>
            <pc:sldMk cId="275043813" sldId="2076138264"/>
            <ac:picMk id="1124" creationId="{C64B4FFD-2323-4DA8-B69B-8CF4F35273D1}"/>
          </ac:picMkLst>
        </pc:picChg>
        <pc:picChg chg="add mod">
          <ac:chgData name="Roger Halbheer" userId="a256a7e3-d8e1-4cbe-a365-586ae11378d1" providerId="ADAL" clId="{FC5DC06E-B9A1-4220-93B5-A1BD01C4D7F0}" dt="2022-02-17T10:52:26.054" v="74"/>
          <ac:picMkLst>
            <pc:docMk/>
            <pc:sldMk cId="275043813" sldId="2076138264"/>
            <ac:picMk id="1125" creationId="{10063C71-FB64-4774-A5F6-FF2672898712}"/>
          </ac:picMkLst>
        </pc:picChg>
        <pc:picChg chg="mod">
          <ac:chgData name="Roger Halbheer" userId="a256a7e3-d8e1-4cbe-a365-586ae11378d1" providerId="ADAL" clId="{FC5DC06E-B9A1-4220-93B5-A1BD01C4D7F0}" dt="2022-02-17T10:52:26.054" v="74"/>
          <ac:picMkLst>
            <pc:docMk/>
            <pc:sldMk cId="275043813" sldId="2076138264"/>
            <ac:picMk id="1128" creationId="{4A20AE00-EDEA-4309-B211-33B9A640C841}"/>
          </ac:picMkLst>
        </pc:picChg>
        <pc:picChg chg="mod">
          <ac:chgData name="Roger Halbheer" userId="a256a7e3-d8e1-4cbe-a365-586ae11378d1" providerId="ADAL" clId="{FC5DC06E-B9A1-4220-93B5-A1BD01C4D7F0}" dt="2022-02-17T10:52:26.054" v="74"/>
          <ac:picMkLst>
            <pc:docMk/>
            <pc:sldMk cId="275043813" sldId="2076138264"/>
            <ac:picMk id="1144" creationId="{BC81A331-6A9B-4CE0-BC1A-BE03C2C77C89}"/>
          </ac:picMkLst>
        </pc:picChg>
        <pc:picChg chg="mod">
          <ac:chgData name="Roger Halbheer" userId="a256a7e3-d8e1-4cbe-a365-586ae11378d1" providerId="ADAL" clId="{FC5DC06E-B9A1-4220-93B5-A1BD01C4D7F0}" dt="2022-02-17T10:52:26.054" v="74"/>
          <ac:picMkLst>
            <pc:docMk/>
            <pc:sldMk cId="275043813" sldId="2076138264"/>
            <ac:picMk id="1146" creationId="{411A5EE4-378D-4285-B256-3536E897AB6C}"/>
          </ac:picMkLst>
        </pc:picChg>
        <pc:picChg chg="mod">
          <ac:chgData name="Roger Halbheer" userId="a256a7e3-d8e1-4cbe-a365-586ae11378d1" providerId="ADAL" clId="{FC5DC06E-B9A1-4220-93B5-A1BD01C4D7F0}" dt="2022-02-17T10:52:26.054" v="74"/>
          <ac:picMkLst>
            <pc:docMk/>
            <pc:sldMk cId="275043813" sldId="2076138264"/>
            <ac:picMk id="1148" creationId="{070DD2EF-E1A1-41AB-88F5-90A87EF5AA6C}"/>
          </ac:picMkLst>
        </pc:picChg>
        <pc:picChg chg="mod">
          <ac:chgData name="Roger Halbheer" userId="a256a7e3-d8e1-4cbe-a365-586ae11378d1" providerId="ADAL" clId="{FC5DC06E-B9A1-4220-93B5-A1BD01C4D7F0}" dt="2022-02-17T10:52:26.054" v="74"/>
          <ac:picMkLst>
            <pc:docMk/>
            <pc:sldMk cId="275043813" sldId="2076138264"/>
            <ac:picMk id="1150" creationId="{397C1CD3-FFF2-456D-AF1D-F1433258DD62}"/>
          </ac:picMkLst>
        </pc:picChg>
        <pc:picChg chg="mod">
          <ac:chgData name="Roger Halbheer" userId="a256a7e3-d8e1-4cbe-a365-586ae11378d1" providerId="ADAL" clId="{FC5DC06E-B9A1-4220-93B5-A1BD01C4D7F0}" dt="2022-02-17T10:52:26.054" v="74"/>
          <ac:picMkLst>
            <pc:docMk/>
            <pc:sldMk cId="275043813" sldId="2076138264"/>
            <ac:picMk id="1167" creationId="{F6F22EEC-47D9-4A88-802D-680E5F55A115}"/>
          </ac:picMkLst>
        </pc:picChg>
        <pc:picChg chg="mod">
          <ac:chgData name="Roger Halbheer" userId="a256a7e3-d8e1-4cbe-a365-586ae11378d1" providerId="ADAL" clId="{FC5DC06E-B9A1-4220-93B5-A1BD01C4D7F0}" dt="2022-02-17T10:52:26.054" v="74"/>
          <ac:picMkLst>
            <pc:docMk/>
            <pc:sldMk cId="275043813" sldId="2076138264"/>
            <ac:picMk id="1169" creationId="{FAB3C727-4AAD-4407-951C-3E963AFC2FC0}"/>
          </ac:picMkLst>
        </pc:picChg>
        <pc:picChg chg="mod">
          <ac:chgData name="Roger Halbheer" userId="a256a7e3-d8e1-4cbe-a365-586ae11378d1" providerId="ADAL" clId="{FC5DC06E-B9A1-4220-93B5-A1BD01C4D7F0}" dt="2022-02-17T10:52:26.054" v="74"/>
          <ac:picMkLst>
            <pc:docMk/>
            <pc:sldMk cId="275043813" sldId="2076138264"/>
            <ac:picMk id="1170" creationId="{7B1649F7-9D96-4F45-9755-D50493ACBA42}"/>
          </ac:picMkLst>
        </pc:picChg>
        <pc:picChg chg="mod">
          <ac:chgData name="Roger Halbheer" userId="a256a7e3-d8e1-4cbe-a365-586ae11378d1" providerId="ADAL" clId="{FC5DC06E-B9A1-4220-93B5-A1BD01C4D7F0}" dt="2022-02-17T10:52:26.054" v="74"/>
          <ac:picMkLst>
            <pc:docMk/>
            <pc:sldMk cId="275043813" sldId="2076138264"/>
            <ac:picMk id="1171" creationId="{0ACB5BB9-72BC-4761-AC53-AFA65FBCB54D}"/>
          </ac:picMkLst>
        </pc:picChg>
        <pc:picChg chg="mod">
          <ac:chgData name="Roger Halbheer" userId="a256a7e3-d8e1-4cbe-a365-586ae11378d1" providerId="ADAL" clId="{FC5DC06E-B9A1-4220-93B5-A1BD01C4D7F0}" dt="2022-02-17T10:52:26.054" v="74"/>
          <ac:picMkLst>
            <pc:docMk/>
            <pc:sldMk cId="275043813" sldId="2076138264"/>
            <ac:picMk id="1172" creationId="{EB78D3A5-AD70-47BD-98EB-C3ABCB0979EC}"/>
          </ac:picMkLst>
        </pc:picChg>
        <pc:picChg chg="mod">
          <ac:chgData name="Roger Halbheer" userId="a256a7e3-d8e1-4cbe-a365-586ae11378d1" providerId="ADAL" clId="{FC5DC06E-B9A1-4220-93B5-A1BD01C4D7F0}" dt="2022-02-17T10:52:26.054" v="74"/>
          <ac:picMkLst>
            <pc:docMk/>
            <pc:sldMk cId="275043813" sldId="2076138264"/>
            <ac:picMk id="1173" creationId="{C052B96D-A527-44C5-87BC-3A5848B96C83}"/>
          </ac:picMkLst>
        </pc:picChg>
        <pc:picChg chg="mod">
          <ac:chgData name="Roger Halbheer" userId="a256a7e3-d8e1-4cbe-a365-586ae11378d1" providerId="ADAL" clId="{FC5DC06E-B9A1-4220-93B5-A1BD01C4D7F0}" dt="2022-02-17T10:52:26.054" v="74"/>
          <ac:picMkLst>
            <pc:docMk/>
            <pc:sldMk cId="275043813" sldId="2076138264"/>
            <ac:picMk id="1174" creationId="{10C8FCF2-9F3B-4830-A079-AC0F6310C1BC}"/>
          </ac:picMkLst>
        </pc:picChg>
        <pc:picChg chg="mod">
          <ac:chgData name="Roger Halbheer" userId="a256a7e3-d8e1-4cbe-a365-586ae11378d1" providerId="ADAL" clId="{FC5DC06E-B9A1-4220-93B5-A1BD01C4D7F0}" dt="2022-02-17T10:52:26.054" v="74"/>
          <ac:picMkLst>
            <pc:docMk/>
            <pc:sldMk cId="275043813" sldId="2076138264"/>
            <ac:picMk id="1175" creationId="{761DD31C-9790-4236-8DA1-78CB606CDB8D}"/>
          </ac:picMkLst>
        </pc:picChg>
        <pc:picChg chg="mod">
          <ac:chgData name="Roger Halbheer" userId="a256a7e3-d8e1-4cbe-a365-586ae11378d1" providerId="ADAL" clId="{FC5DC06E-B9A1-4220-93B5-A1BD01C4D7F0}" dt="2022-02-17T10:52:26.054" v="74"/>
          <ac:picMkLst>
            <pc:docMk/>
            <pc:sldMk cId="275043813" sldId="2076138264"/>
            <ac:picMk id="1176" creationId="{34F4FF52-E401-4274-ADBE-50C694FF6EDF}"/>
          </ac:picMkLst>
        </pc:picChg>
        <pc:picChg chg="mod">
          <ac:chgData name="Roger Halbheer" userId="a256a7e3-d8e1-4cbe-a365-586ae11378d1" providerId="ADAL" clId="{FC5DC06E-B9A1-4220-93B5-A1BD01C4D7F0}" dt="2022-02-17T10:52:26.054" v="74"/>
          <ac:picMkLst>
            <pc:docMk/>
            <pc:sldMk cId="275043813" sldId="2076138264"/>
            <ac:picMk id="1177" creationId="{9D747AB3-0FC9-4DB7-B1C2-02F137645E9B}"/>
          </ac:picMkLst>
        </pc:picChg>
        <pc:picChg chg="mod">
          <ac:chgData name="Roger Halbheer" userId="a256a7e3-d8e1-4cbe-a365-586ae11378d1" providerId="ADAL" clId="{FC5DC06E-B9A1-4220-93B5-A1BD01C4D7F0}" dt="2022-02-17T10:52:26.054" v="74"/>
          <ac:picMkLst>
            <pc:docMk/>
            <pc:sldMk cId="275043813" sldId="2076138264"/>
            <ac:picMk id="1178" creationId="{FF1105CB-3404-45BA-9C7C-0C35BC15DA79}"/>
          </ac:picMkLst>
        </pc:picChg>
        <pc:picChg chg="mod">
          <ac:chgData name="Roger Halbheer" userId="a256a7e3-d8e1-4cbe-a365-586ae11378d1" providerId="ADAL" clId="{FC5DC06E-B9A1-4220-93B5-A1BD01C4D7F0}" dt="2022-02-17T10:52:26.054" v="74"/>
          <ac:picMkLst>
            <pc:docMk/>
            <pc:sldMk cId="275043813" sldId="2076138264"/>
            <ac:picMk id="1179" creationId="{98E2C805-10C0-4C68-8EC9-20528FD94AAF}"/>
          </ac:picMkLst>
        </pc:picChg>
        <pc:picChg chg="mod">
          <ac:chgData name="Roger Halbheer" userId="a256a7e3-d8e1-4cbe-a365-586ae11378d1" providerId="ADAL" clId="{FC5DC06E-B9A1-4220-93B5-A1BD01C4D7F0}" dt="2022-02-17T10:52:26.054" v="74"/>
          <ac:picMkLst>
            <pc:docMk/>
            <pc:sldMk cId="275043813" sldId="2076138264"/>
            <ac:picMk id="1180" creationId="{A1850B29-6A6B-48F7-93A1-E61394256DDC}"/>
          </ac:picMkLst>
        </pc:picChg>
        <pc:picChg chg="mod">
          <ac:chgData name="Roger Halbheer" userId="a256a7e3-d8e1-4cbe-a365-586ae11378d1" providerId="ADAL" clId="{FC5DC06E-B9A1-4220-93B5-A1BD01C4D7F0}" dt="2022-02-17T10:52:26.054" v="74"/>
          <ac:picMkLst>
            <pc:docMk/>
            <pc:sldMk cId="275043813" sldId="2076138264"/>
            <ac:picMk id="1181" creationId="{7251A1EA-1ECE-4571-AB89-854CBAAE630B}"/>
          </ac:picMkLst>
        </pc:picChg>
        <pc:picChg chg="mod">
          <ac:chgData name="Roger Halbheer" userId="a256a7e3-d8e1-4cbe-a365-586ae11378d1" providerId="ADAL" clId="{FC5DC06E-B9A1-4220-93B5-A1BD01C4D7F0}" dt="2022-02-17T10:52:26.054" v="74"/>
          <ac:picMkLst>
            <pc:docMk/>
            <pc:sldMk cId="275043813" sldId="2076138264"/>
            <ac:picMk id="1182" creationId="{1BF7FCE2-AC00-4FE6-9A78-3B8968D7F8E2}"/>
          </ac:picMkLst>
        </pc:picChg>
        <pc:picChg chg="mod">
          <ac:chgData name="Roger Halbheer" userId="a256a7e3-d8e1-4cbe-a365-586ae11378d1" providerId="ADAL" clId="{FC5DC06E-B9A1-4220-93B5-A1BD01C4D7F0}" dt="2022-02-17T10:52:26.054" v="74"/>
          <ac:picMkLst>
            <pc:docMk/>
            <pc:sldMk cId="275043813" sldId="2076138264"/>
            <ac:picMk id="1183" creationId="{44C9043E-B84E-42A6-9D14-5810756A01BB}"/>
          </ac:picMkLst>
        </pc:picChg>
        <pc:picChg chg="mod">
          <ac:chgData name="Roger Halbheer" userId="a256a7e3-d8e1-4cbe-a365-586ae11378d1" providerId="ADAL" clId="{FC5DC06E-B9A1-4220-93B5-A1BD01C4D7F0}" dt="2022-02-17T10:52:26.054" v="74"/>
          <ac:picMkLst>
            <pc:docMk/>
            <pc:sldMk cId="275043813" sldId="2076138264"/>
            <ac:picMk id="1184" creationId="{9CF20B8D-D5C1-4F33-8DA2-1BAA1D56F9D9}"/>
          </ac:picMkLst>
        </pc:picChg>
        <pc:picChg chg="mod">
          <ac:chgData name="Roger Halbheer" userId="a256a7e3-d8e1-4cbe-a365-586ae11378d1" providerId="ADAL" clId="{FC5DC06E-B9A1-4220-93B5-A1BD01C4D7F0}" dt="2022-02-17T10:52:26.054" v="74"/>
          <ac:picMkLst>
            <pc:docMk/>
            <pc:sldMk cId="275043813" sldId="2076138264"/>
            <ac:picMk id="1185" creationId="{1B24A822-32FC-446F-AF40-AA72253E0FCD}"/>
          </ac:picMkLst>
        </pc:picChg>
        <pc:picChg chg="mod">
          <ac:chgData name="Roger Halbheer" userId="a256a7e3-d8e1-4cbe-a365-586ae11378d1" providerId="ADAL" clId="{FC5DC06E-B9A1-4220-93B5-A1BD01C4D7F0}" dt="2022-02-17T10:52:26.054" v="74"/>
          <ac:picMkLst>
            <pc:docMk/>
            <pc:sldMk cId="275043813" sldId="2076138264"/>
            <ac:picMk id="1186" creationId="{9EE2D1DF-629C-4133-9ADB-47E6A00F1188}"/>
          </ac:picMkLst>
        </pc:picChg>
        <pc:picChg chg="mod">
          <ac:chgData name="Roger Halbheer" userId="a256a7e3-d8e1-4cbe-a365-586ae11378d1" providerId="ADAL" clId="{FC5DC06E-B9A1-4220-93B5-A1BD01C4D7F0}" dt="2022-02-17T10:52:26.054" v="74"/>
          <ac:picMkLst>
            <pc:docMk/>
            <pc:sldMk cId="275043813" sldId="2076138264"/>
            <ac:picMk id="1187" creationId="{B7F16D8E-AC64-44A5-B914-087777BC6F7E}"/>
          </ac:picMkLst>
        </pc:picChg>
        <pc:picChg chg="mod">
          <ac:chgData name="Roger Halbheer" userId="a256a7e3-d8e1-4cbe-a365-586ae11378d1" providerId="ADAL" clId="{FC5DC06E-B9A1-4220-93B5-A1BD01C4D7F0}" dt="2022-02-17T10:52:26.054" v="74"/>
          <ac:picMkLst>
            <pc:docMk/>
            <pc:sldMk cId="275043813" sldId="2076138264"/>
            <ac:picMk id="1188" creationId="{5EA39146-E5A9-4CC4-A654-0A4130BDEEB3}"/>
          </ac:picMkLst>
        </pc:picChg>
        <pc:picChg chg="mod">
          <ac:chgData name="Roger Halbheer" userId="a256a7e3-d8e1-4cbe-a365-586ae11378d1" providerId="ADAL" clId="{FC5DC06E-B9A1-4220-93B5-A1BD01C4D7F0}" dt="2022-02-17T10:52:26.054" v="74"/>
          <ac:picMkLst>
            <pc:docMk/>
            <pc:sldMk cId="275043813" sldId="2076138264"/>
            <ac:picMk id="1189" creationId="{19785387-D0F4-488C-A34A-6CEC916A9C27}"/>
          </ac:picMkLst>
        </pc:picChg>
        <pc:picChg chg="add mod">
          <ac:chgData name="Roger Halbheer" userId="a256a7e3-d8e1-4cbe-a365-586ae11378d1" providerId="ADAL" clId="{FC5DC06E-B9A1-4220-93B5-A1BD01C4D7F0}" dt="2022-02-17T10:52:26.054" v="74"/>
          <ac:picMkLst>
            <pc:docMk/>
            <pc:sldMk cId="275043813" sldId="2076138264"/>
            <ac:picMk id="1196" creationId="{292347EB-270C-4173-8CE6-F59F1CF66F8B}"/>
          </ac:picMkLst>
        </pc:picChg>
        <pc:cxnChg chg="del">
          <ac:chgData name="Roger Halbheer" userId="a256a7e3-d8e1-4cbe-a365-586ae11378d1" providerId="ADAL" clId="{FC5DC06E-B9A1-4220-93B5-A1BD01C4D7F0}" dt="2022-02-17T10:52:04.370" v="71" actId="478"/>
          <ac:cxnSpMkLst>
            <pc:docMk/>
            <pc:sldMk cId="275043813" sldId="2076138264"/>
            <ac:cxnSpMk id="5" creationId="{05866585-8EC1-4BEF-9E88-86423D653CCC}"/>
          </ac:cxnSpMkLst>
        </pc:cxnChg>
        <pc:cxnChg chg="del">
          <ac:chgData name="Roger Halbheer" userId="a256a7e3-d8e1-4cbe-a365-586ae11378d1" providerId="ADAL" clId="{FC5DC06E-B9A1-4220-93B5-A1BD01C4D7F0}" dt="2022-02-17T10:52:04.370" v="71" actId="478"/>
          <ac:cxnSpMkLst>
            <pc:docMk/>
            <pc:sldMk cId="275043813" sldId="2076138264"/>
            <ac:cxnSpMk id="6" creationId="{4502C59C-4877-496B-A492-BC866F5E597D}"/>
          </ac:cxnSpMkLst>
        </pc:cxnChg>
        <pc:cxnChg chg="del">
          <ac:chgData name="Roger Halbheer" userId="a256a7e3-d8e1-4cbe-a365-586ae11378d1" providerId="ADAL" clId="{FC5DC06E-B9A1-4220-93B5-A1BD01C4D7F0}" dt="2022-02-17T10:52:04.370" v="71" actId="478"/>
          <ac:cxnSpMkLst>
            <pc:docMk/>
            <pc:sldMk cId="275043813" sldId="2076138264"/>
            <ac:cxnSpMk id="51" creationId="{B1AAF82F-3773-4A04-8804-E5C896718F68}"/>
          </ac:cxnSpMkLst>
        </pc:cxnChg>
        <pc:cxnChg chg="del">
          <ac:chgData name="Roger Halbheer" userId="a256a7e3-d8e1-4cbe-a365-586ae11378d1" providerId="ADAL" clId="{FC5DC06E-B9A1-4220-93B5-A1BD01C4D7F0}" dt="2022-02-17T10:52:04.370" v="71" actId="478"/>
          <ac:cxnSpMkLst>
            <pc:docMk/>
            <pc:sldMk cId="275043813" sldId="2076138264"/>
            <ac:cxnSpMk id="76" creationId="{F8825CED-48A8-4D8B-A898-48E6CCDC8FFC}"/>
          </ac:cxnSpMkLst>
        </pc:cxnChg>
        <pc:cxnChg chg="del">
          <ac:chgData name="Roger Halbheer" userId="a256a7e3-d8e1-4cbe-a365-586ae11378d1" providerId="ADAL" clId="{FC5DC06E-B9A1-4220-93B5-A1BD01C4D7F0}" dt="2022-02-17T10:52:04.370" v="71" actId="478"/>
          <ac:cxnSpMkLst>
            <pc:docMk/>
            <pc:sldMk cId="275043813" sldId="2076138264"/>
            <ac:cxnSpMk id="92" creationId="{89D6676B-AEE4-4D0F-8BAE-16A34443AD60}"/>
          </ac:cxnSpMkLst>
        </pc:cxnChg>
        <pc:cxnChg chg="del">
          <ac:chgData name="Roger Halbheer" userId="a256a7e3-d8e1-4cbe-a365-586ae11378d1" providerId="ADAL" clId="{FC5DC06E-B9A1-4220-93B5-A1BD01C4D7F0}" dt="2022-02-17T10:52:04.370" v="71" actId="478"/>
          <ac:cxnSpMkLst>
            <pc:docMk/>
            <pc:sldMk cId="275043813" sldId="2076138264"/>
            <ac:cxnSpMk id="93" creationId="{542981DB-BA74-4A38-9116-C2B1E9A071B5}"/>
          </ac:cxnSpMkLst>
        </pc:cxnChg>
        <pc:cxnChg chg="del">
          <ac:chgData name="Roger Halbheer" userId="a256a7e3-d8e1-4cbe-a365-586ae11378d1" providerId="ADAL" clId="{FC5DC06E-B9A1-4220-93B5-A1BD01C4D7F0}" dt="2022-02-17T10:52:04.370" v="71" actId="478"/>
          <ac:cxnSpMkLst>
            <pc:docMk/>
            <pc:sldMk cId="275043813" sldId="2076138264"/>
            <ac:cxnSpMk id="207" creationId="{83BC59F7-8323-4A08-8014-EAAA81BE942D}"/>
          </ac:cxnSpMkLst>
        </pc:cxnChg>
        <pc:cxnChg chg="del">
          <ac:chgData name="Roger Halbheer" userId="a256a7e3-d8e1-4cbe-a365-586ae11378d1" providerId="ADAL" clId="{FC5DC06E-B9A1-4220-93B5-A1BD01C4D7F0}" dt="2022-02-17T10:52:04.370" v="71" actId="478"/>
          <ac:cxnSpMkLst>
            <pc:docMk/>
            <pc:sldMk cId="275043813" sldId="2076138264"/>
            <ac:cxnSpMk id="353" creationId="{710AAD60-2174-42A9-AFCC-003E70990E59}"/>
          </ac:cxnSpMkLst>
        </pc:cxnChg>
        <pc:cxnChg chg="add del mod">
          <ac:chgData name="Roger Halbheer" userId="a256a7e3-d8e1-4cbe-a365-586ae11378d1" providerId="ADAL" clId="{FC5DC06E-B9A1-4220-93B5-A1BD01C4D7F0}" dt="2022-02-17T10:52:25.927" v="73"/>
          <ac:cxnSpMkLst>
            <pc:docMk/>
            <pc:sldMk cId="275043813" sldId="2076138264"/>
            <ac:cxnSpMk id="402" creationId="{B46D68F3-E6B9-431B-BB3F-FCCDFFD1D7B4}"/>
          </ac:cxnSpMkLst>
        </pc:cxnChg>
        <pc:cxnChg chg="add del mod">
          <ac:chgData name="Roger Halbheer" userId="a256a7e3-d8e1-4cbe-a365-586ae11378d1" providerId="ADAL" clId="{FC5DC06E-B9A1-4220-93B5-A1BD01C4D7F0}" dt="2022-02-17T10:52:25.927" v="73"/>
          <ac:cxnSpMkLst>
            <pc:docMk/>
            <pc:sldMk cId="275043813" sldId="2076138264"/>
            <ac:cxnSpMk id="403" creationId="{A962283B-D1E3-4110-9756-1B4BB7A0E4EF}"/>
          </ac:cxnSpMkLst>
        </pc:cxnChg>
        <pc:cxnChg chg="add del mod">
          <ac:chgData name="Roger Halbheer" userId="a256a7e3-d8e1-4cbe-a365-586ae11378d1" providerId="ADAL" clId="{FC5DC06E-B9A1-4220-93B5-A1BD01C4D7F0}" dt="2022-02-17T10:52:25.927" v="73"/>
          <ac:cxnSpMkLst>
            <pc:docMk/>
            <pc:sldMk cId="275043813" sldId="2076138264"/>
            <ac:cxnSpMk id="448" creationId="{A67BAED2-22DD-4785-9582-34CEED6DDDF9}"/>
          </ac:cxnSpMkLst>
        </pc:cxnChg>
        <pc:cxnChg chg="mod">
          <ac:chgData name="Roger Halbheer" userId="a256a7e3-d8e1-4cbe-a365-586ae11378d1" providerId="ADAL" clId="{FC5DC06E-B9A1-4220-93B5-A1BD01C4D7F0}" dt="2022-02-17T10:52:20.423" v="72"/>
          <ac:cxnSpMkLst>
            <pc:docMk/>
            <pc:sldMk cId="275043813" sldId="2076138264"/>
            <ac:cxnSpMk id="461" creationId="{FD2296EA-733C-4BA2-B611-9C00E4F951A7}"/>
          </ac:cxnSpMkLst>
        </pc:cxnChg>
        <pc:cxnChg chg="mod">
          <ac:chgData name="Roger Halbheer" userId="a256a7e3-d8e1-4cbe-a365-586ae11378d1" providerId="ADAL" clId="{FC5DC06E-B9A1-4220-93B5-A1BD01C4D7F0}" dt="2022-02-17T10:52:20.423" v="72"/>
          <ac:cxnSpMkLst>
            <pc:docMk/>
            <pc:sldMk cId="275043813" sldId="2076138264"/>
            <ac:cxnSpMk id="463" creationId="{CC6A692D-FD52-4AC6-A9BB-F0C4F2864B7B}"/>
          </ac:cxnSpMkLst>
        </pc:cxnChg>
        <pc:cxnChg chg="mod">
          <ac:chgData name="Roger Halbheer" userId="a256a7e3-d8e1-4cbe-a365-586ae11378d1" providerId="ADAL" clId="{FC5DC06E-B9A1-4220-93B5-A1BD01C4D7F0}" dt="2022-02-17T10:52:20.423" v="72"/>
          <ac:cxnSpMkLst>
            <pc:docMk/>
            <pc:sldMk cId="275043813" sldId="2076138264"/>
            <ac:cxnSpMk id="465" creationId="{45BF1832-4361-4A24-AB6F-E41067938D2C}"/>
          </ac:cxnSpMkLst>
        </pc:cxnChg>
        <pc:cxnChg chg="add del mod">
          <ac:chgData name="Roger Halbheer" userId="a256a7e3-d8e1-4cbe-a365-586ae11378d1" providerId="ADAL" clId="{FC5DC06E-B9A1-4220-93B5-A1BD01C4D7F0}" dt="2022-02-17T10:52:25.927" v="73"/>
          <ac:cxnSpMkLst>
            <pc:docMk/>
            <pc:sldMk cId="275043813" sldId="2076138264"/>
            <ac:cxnSpMk id="473" creationId="{9EBC98B3-B49C-4DA1-8430-C1B702E4E93F}"/>
          </ac:cxnSpMkLst>
        </pc:cxnChg>
        <pc:cxnChg chg="add del mod">
          <ac:chgData name="Roger Halbheer" userId="a256a7e3-d8e1-4cbe-a365-586ae11378d1" providerId="ADAL" clId="{FC5DC06E-B9A1-4220-93B5-A1BD01C4D7F0}" dt="2022-02-17T10:52:25.927" v="73"/>
          <ac:cxnSpMkLst>
            <pc:docMk/>
            <pc:sldMk cId="275043813" sldId="2076138264"/>
            <ac:cxnSpMk id="489" creationId="{82079AC0-E87E-49CE-BC39-413E13DB8812}"/>
          </ac:cxnSpMkLst>
        </pc:cxnChg>
        <pc:cxnChg chg="add del mod">
          <ac:chgData name="Roger Halbheer" userId="a256a7e3-d8e1-4cbe-a365-586ae11378d1" providerId="ADAL" clId="{FC5DC06E-B9A1-4220-93B5-A1BD01C4D7F0}" dt="2022-02-17T10:52:25.927" v="73"/>
          <ac:cxnSpMkLst>
            <pc:docMk/>
            <pc:sldMk cId="275043813" sldId="2076138264"/>
            <ac:cxnSpMk id="490" creationId="{641D047D-B7CE-42EC-8E4E-72540C505724}"/>
          </ac:cxnSpMkLst>
        </pc:cxnChg>
        <pc:cxnChg chg="add del mod">
          <ac:chgData name="Roger Halbheer" userId="a256a7e3-d8e1-4cbe-a365-586ae11378d1" providerId="ADAL" clId="{FC5DC06E-B9A1-4220-93B5-A1BD01C4D7F0}" dt="2022-02-17T10:52:25.927" v="73"/>
          <ac:cxnSpMkLst>
            <pc:docMk/>
            <pc:sldMk cId="275043813" sldId="2076138264"/>
            <ac:cxnSpMk id="600" creationId="{381C3A2B-360A-494B-A978-DEBAA389A822}"/>
          </ac:cxnSpMkLst>
        </pc:cxnChg>
        <pc:cxnChg chg="mod">
          <ac:chgData name="Roger Halbheer" userId="a256a7e3-d8e1-4cbe-a365-586ae11378d1" providerId="ADAL" clId="{FC5DC06E-B9A1-4220-93B5-A1BD01C4D7F0}" dt="2022-02-17T10:52:20.423" v="72"/>
          <ac:cxnSpMkLst>
            <pc:docMk/>
            <pc:sldMk cId="275043813" sldId="2076138264"/>
            <ac:cxnSpMk id="602" creationId="{2FD7E9DA-EA4E-4D9C-9191-AA9FAB02CFE9}"/>
          </ac:cxnSpMkLst>
        </pc:cxnChg>
        <pc:cxnChg chg="mod">
          <ac:chgData name="Roger Halbheer" userId="a256a7e3-d8e1-4cbe-a365-586ae11378d1" providerId="ADAL" clId="{FC5DC06E-B9A1-4220-93B5-A1BD01C4D7F0}" dt="2022-02-17T10:52:20.423" v="72"/>
          <ac:cxnSpMkLst>
            <pc:docMk/>
            <pc:sldMk cId="275043813" sldId="2076138264"/>
            <ac:cxnSpMk id="603" creationId="{270E6A1B-7201-45A6-835C-6C9900A87423}"/>
          </ac:cxnSpMkLst>
        </pc:cxnChg>
        <pc:cxnChg chg="mod">
          <ac:chgData name="Roger Halbheer" userId="a256a7e3-d8e1-4cbe-a365-586ae11378d1" providerId="ADAL" clId="{FC5DC06E-B9A1-4220-93B5-A1BD01C4D7F0}" dt="2022-02-17T10:52:20.423" v="72"/>
          <ac:cxnSpMkLst>
            <pc:docMk/>
            <pc:sldMk cId="275043813" sldId="2076138264"/>
            <ac:cxnSpMk id="605" creationId="{FF109008-2FE7-4998-8813-39FA6FECFA65}"/>
          </ac:cxnSpMkLst>
        </pc:cxnChg>
        <pc:cxnChg chg="mod">
          <ac:chgData name="Roger Halbheer" userId="a256a7e3-d8e1-4cbe-a365-586ae11378d1" providerId="ADAL" clId="{FC5DC06E-B9A1-4220-93B5-A1BD01C4D7F0}" dt="2022-02-17T10:52:20.423" v="72"/>
          <ac:cxnSpMkLst>
            <pc:docMk/>
            <pc:sldMk cId="275043813" sldId="2076138264"/>
            <ac:cxnSpMk id="606" creationId="{007A1A8B-BCF9-43D8-A3C6-F6AF72026992}"/>
          </ac:cxnSpMkLst>
        </pc:cxnChg>
        <pc:cxnChg chg="mod">
          <ac:chgData name="Roger Halbheer" userId="a256a7e3-d8e1-4cbe-a365-586ae11378d1" providerId="ADAL" clId="{FC5DC06E-B9A1-4220-93B5-A1BD01C4D7F0}" dt="2022-02-17T10:52:20.423" v="72"/>
          <ac:cxnSpMkLst>
            <pc:docMk/>
            <pc:sldMk cId="275043813" sldId="2076138264"/>
            <ac:cxnSpMk id="607" creationId="{8B6077C7-18CE-4A59-9E75-F87FFFEAB471}"/>
          </ac:cxnSpMkLst>
        </pc:cxnChg>
        <pc:cxnChg chg="mod">
          <ac:chgData name="Roger Halbheer" userId="a256a7e3-d8e1-4cbe-a365-586ae11378d1" providerId="ADAL" clId="{FC5DC06E-B9A1-4220-93B5-A1BD01C4D7F0}" dt="2022-02-17T10:52:20.423" v="72"/>
          <ac:cxnSpMkLst>
            <pc:docMk/>
            <pc:sldMk cId="275043813" sldId="2076138264"/>
            <ac:cxnSpMk id="609" creationId="{B8E25733-F4C5-4917-A665-D83375C178DE}"/>
          </ac:cxnSpMkLst>
        </pc:cxnChg>
        <pc:cxnChg chg="mod">
          <ac:chgData name="Roger Halbheer" userId="a256a7e3-d8e1-4cbe-a365-586ae11378d1" providerId="ADAL" clId="{FC5DC06E-B9A1-4220-93B5-A1BD01C4D7F0}" dt="2022-02-17T10:52:20.423" v="72"/>
          <ac:cxnSpMkLst>
            <pc:docMk/>
            <pc:sldMk cId="275043813" sldId="2076138264"/>
            <ac:cxnSpMk id="610" creationId="{5133D0F2-1F9A-4C89-A50A-8F1E0CF09E37}"/>
          </ac:cxnSpMkLst>
        </pc:cxnChg>
        <pc:cxnChg chg="mod">
          <ac:chgData name="Roger Halbheer" userId="a256a7e3-d8e1-4cbe-a365-586ae11378d1" providerId="ADAL" clId="{FC5DC06E-B9A1-4220-93B5-A1BD01C4D7F0}" dt="2022-02-17T10:52:20.423" v="72"/>
          <ac:cxnSpMkLst>
            <pc:docMk/>
            <pc:sldMk cId="275043813" sldId="2076138264"/>
            <ac:cxnSpMk id="611" creationId="{117CC696-22F1-4A73-94D0-812C741744AA}"/>
          </ac:cxnSpMkLst>
        </pc:cxnChg>
        <pc:cxnChg chg="mod">
          <ac:chgData name="Roger Halbheer" userId="a256a7e3-d8e1-4cbe-a365-586ae11378d1" providerId="ADAL" clId="{FC5DC06E-B9A1-4220-93B5-A1BD01C4D7F0}" dt="2022-02-17T10:52:20.423" v="72"/>
          <ac:cxnSpMkLst>
            <pc:docMk/>
            <pc:sldMk cId="275043813" sldId="2076138264"/>
            <ac:cxnSpMk id="612" creationId="{E9B4B9A2-4DAC-4BF6-936E-9A6978EAC4D6}"/>
          </ac:cxnSpMkLst>
        </pc:cxnChg>
        <pc:cxnChg chg="mod">
          <ac:chgData name="Roger Halbheer" userId="a256a7e3-d8e1-4cbe-a365-586ae11378d1" providerId="ADAL" clId="{FC5DC06E-B9A1-4220-93B5-A1BD01C4D7F0}" dt="2022-02-17T10:52:20.423" v="72"/>
          <ac:cxnSpMkLst>
            <pc:docMk/>
            <pc:sldMk cId="275043813" sldId="2076138264"/>
            <ac:cxnSpMk id="613" creationId="{45441D11-A7D6-4C60-B5CC-C93CD7517229}"/>
          </ac:cxnSpMkLst>
        </pc:cxnChg>
        <pc:cxnChg chg="mod">
          <ac:chgData name="Roger Halbheer" userId="a256a7e3-d8e1-4cbe-a365-586ae11378d1" providerId="ADAL" clId="{FC5DC06E-B9A1-4220-93B5-A1BD01C4D7F0}" dt="2022-02-17T10:52:20.423" v="72"/>
          <ac:cxnSpMkLst>
            <pc:docMk/>
            <pc:sldMk cId="275043813" sldId="2076138264"/>
            <ac:cxnSpMk id="614" creationId="{9D5789EE-336D-415F-948D-B23E0224B052}"/>
          </ac:cxnSpMkLst>
        </pc:cxnChg>
        <pc:cxnChg chg="mod">
          <ac:chgData name="Roger Halbheer" userId="a256a7e3-d8e1-4cbe-a365-586ae11378d1" providerId="ADAL" clId="{FC5DC06E-B9A1-4220-93B5-A1BD01C4D7F0}" dt="2022-02-17T10:52:20.423" v="72"/>
          <ac:cxnSpMkLst>
            <pc:docMk/>
            <pc:sldMk cId="275043813" sldId="2076138264"/>
            <ac:cxnSpMk id="615" creationId="{156D2B86-E7C4-4834-91C2-BC0A784EF632}"/>
          </ac:cxnSpMkLst>
        </pc:cxnChg>
        <pc:cxnChg chg="mod">
          <ac:chgData name="Roger Halbheer" userId="a256a7e3-d8e1-4cbe-a365-586ae11378d1" providerId="ADAL" clId="{FC5DC06E-B9A1-4220-93B5-A1BD01C4D7F0}" dt="2022-02-17T10:52:20.423" v="72"/>
          <ac:cxnSpMkLst>
            <pc:docMk/>
            <pc:sldMk cId="275043813" sldId="2076138264"/>
            <ac:cxnSpMk id="616" creationId="{27521C8A-28FF-40ED-9398-AFB8E6F83792}"/>
          </ac:cxnSpMkLst>
        </pc:cxnChg>
        <pc:cxnChg chg="mod">
          <ac:chgData name="Roger Halbheer" userId="a256a7e3-d8e1-4cbe-a365-586ae11378d1" providerId="ADAL" clId="{FC5DC06E-B9A1-4220-93B5-A1BD01C4D7F0}" dt="2022-02-17T10:52:20.423" v="72"/>
          <ac:cxnSpMkLst>
            <pc:docMk/>
            <pc:sldMk cId="275043813" sldId="2076138264"/>
            <ac:cxnSpMk id="617" creationId="{63AA4349-2258-4DE3-B12A-2330BB41818F}"/>
          </ac:cxnSpMkLst>
        </pc:cxnChg>
        <pc:cxnChg chg="mod">
          <ac:chgData name="Roger Halbheer" userId="a256a7e3-d8e1-4cbe-a365-586ae11378d1" providerId="ADAL" clId="{FC5DC06E-B9A1-4220-93B5-A1BD01C4D7F0}" dt="2022-02-17T10:52:20.423" v="72"/>
          <ac:cxnSpMkLst>
            <pc:docMk/>
            <pc:sldMk cId="275043813" sldId="2076138264"/>
            <ac:cxnSpMk id="619" creationId="{C0153E04-5BC8-4F63-9BEB-0438F2FCC54C}"/>
          </ac:cxnSpMkLst>
        </pc:cxnChg>
        <pc:cxnChg chg="mod">
          <ac:chgData name="Roger Halbheer" userId="a256a7e3-d8e1-4cbe-a365-586ae11378d1" providerId="ADAL" clId="{FC5DC06E-B9A1-4220-93B5-A1BD01C4D7F0}" dt="2022-02-17T10:52:20.423" v="72"/>
          <ac:cxnSpMkLst>
            <pc:docMk/>
            <pc:sldMk cId="275043813" sldId="2076138264"/>
            <ac:cxnSpMk id="620" creationId="{04B5012B-4729-4282-8F3A-B0D8AD1064F9}"/>
          </ac:cxnSpMkLst>
        </pc:cxnChg>
        <pc:cxnChg chg="mod">
          <ac:chgData name="Roger Halbheer" userId="a256a7e3-d8e1-4cbe-a365-586ae11378d1" providerId="ADAL" clId="{FC5DC06E-B9A1-4220-93B5-A1BD01C4D7F0}" dt="2022-02-17T10:52:20.423" v="72"/>
          <ac:cxnSpMkLst>
            <pc:docMk/>
            <pc:sldMk cId="275043813" sldId="2076138264"/>
            <ac:cxnSpMk id="715" creationId="{B363B61B-99C6-42A8-94C4-26D40F65575C}"/>
          </ac:cxnSpMkLst>
        </pc:cxnChg>
        <pc:cxnChg chg="mod">
          <ac:chgData name="Roger Halbheer" userId="a256a7e3-d8e1-4cbe-a365-586ae11378d1" providerId="ADAL" clId="{FC5DC06E-B9A1-4220-93B5-A1BD01C4D7F0}" dt="2022-02-17T10:52:20.423" v="72"/>
          <ac:cxnSpMkLst>
            <pc:docMk/>
            <pc:sldMk cId="275043813" sldId="2076138264"/>
            <ac:cxnSpMk id="716" creationId="{4BC3CE3D-A8C7-4783-BA36-F845E8E55BA1}"/>
          </ac:cxnSpMkLst>
        </pc:cxnChg>
        <pc:cxnChg chg="add del mod">
          <ac:chgData name="Roger Halbheer" userId="a256a7e3-d8e1-4cbe-a365-586ae11378d1" providerId="ADAL" clId="{FC5DC06E-B9A1-4220-93B5-A1BD01C4D7F0}" dt="2022-02-17T10:52:25.927" v="73"/>
          <ac:cxnSpMkLst>
            <pc:docMk/>
            <pc:sldMk cId="275043813" sldId="2076138264"/>
            <ac:cxnSpMk id="717" creationId="{755DE97D-0E29-4CD3-A6CE-D9C3FAEDE7F8}"/>
          </ac:cxnSpMkLst>
        </pc:cxnChg>
        <pc:cxnChg chg="add mod">
          <ac:chgData name="Roger Halbheer" userId="a256a7e3-d8e1-4cbe-a365-586ae11378d1" providerId="ADAL" clId="{FC5DC06E-B9A1-4220-93B5-A1BD01C4D7F0}" dt="2022-02-17T10:52:26.054" v="74"/>
          <ac:cxnSpMkLst>
            <pc:docMk/>
            <pc:sldMk cId="275043813" sldId="2076138264"/>
            <ac:cxnSpMk id="801" creationId="{34DED6D3-A777-400F-9C43-27FCA110EFE0}"/>
          </ac:cxnSpMkLst>
        </pc:cxnChg>
        <pc:cxnChg chg="add mod">
          <ac:chgData name="Roger Halbheer" userId="a256a7e3-d8e1-4cbe-a365-586ae11378d1" providerId="ADAL" clId="{FC5DC06E-B9A1-4220-93B5-A1BD01C4D7F0}" dt="2022-02-17T10:52:26.054" v="74"/>
          <ac:cxnSpMkLst>
            <pc:docMk/>
            <pc:sldMk cId="275043813" sldId="2076138264"/>
            <ac:cxnSpMk id="802" creationId="{6DC1E6D8-A376-4D71-8FCB-7BB4CE9310A6}"/>
          </ac:cxnSpMkLst>
        </pc:cxnChg>
        <pc:cxnChg chg="add mod">
          <ac:chgData name="Roger Halbheer" userId="a256a7e3-d8e1-4cbe-a365-586ae11378d1" providerId="ADAL" clId="{FC5DC06E-B9A1-4220-93B5-A1BD01C4D7F0}" dt="2022-02-17T10:52:26.054" v="74"/>
          <ac:cxnSpMkLst>
            <pc:docMk/>
            <pc:sldMk cId="275043813" sldId="2076138264"/>
            <ac:cxnSpMk id="847" creationId="{60E90041-BDE0-4080-9508-30B7B766C195}"/>
          </ac:cxnSpMkLst>
        </pc:cxnChg>
        <pc:cxnChg chg="mod">
          <ac:chgData name="Roger Halbheer" userId="a256a7e3-d8e1-4cbe-a365-586ae11378d1" providerId="ADAL" clId="{FC5DC06E-B9A1-4220-93B5-A1BD01C4D7F0}" dt="2022-02-17T10:52:26.054" v="74"/>
          <ac:cxnSpMkLst>
            <pc:docMk/>
            <pc:sldMk cId="275043813" sldId="2076138264"/>
            <ac:cxnSpMk id="860" creationId="{818B94E2-6E80-4CE4-8A9F-51A86B12B070}"/>
          </ac:cxnSpMkLst>
        </pc:cxnChg>
        <pc:cxnChg chg="mod">
          <ac:chgData name="Roger Halbheer" userId="a256a7e3-d8e1-4cbe-a365-586ae11378d1" providerId="ADAL" clId="{FC5DC06E-B9A1-4220-93B5-A1BD01C4D7F0}" dt="2022-02-17T10:52:26.054" v="74"/>
          <ac:cxnSpMkLst>
            <pc:docMk/>
            <pc:sldMk cId="275043813" sldId="2076138264"/>
            <ac:cxnSpMk id="862" creationId="{A836232A-A78F-487E-91A8-1EF8613068ED}"/>
          </ac:cxnSpMkLst>
        </pc:cxnChg>
        <pc:cxnChg chg="mod">
          <ac:chgData name="Roger Halbheer" userId="a256a7e3-d8e1-4cbe-a365-586ae11378d1" providerId="ADAL" clId="{FC5DC06E-B9A1-4220-93B5-A1BD01C4D7F0}" dt="2022-02-17T10:52:26.054" v="74"/>
          <ac:cxnSpMkLst>
            <pc:docMk/>
            <pc:sldMk cId="275043813" sldId="2076138264"/>
            <ac:cxnSpMk id="864" creationId="{BAFFF62B-D602-4B60-A43C-FB85D45AE51F}"/>
          </ac:cxnSpMkLst>
        </pc:cxnChg>
        <pc:cxnChg chg="add mod">
          <ac:chgData name="Roger Halbheer" userId="a256a7e3-d8e1-4cbe-a365-586ae11378d1" providerId="ADAL" clId="{FC5DC06E-B9A1-4220-93B5-A1BD01C4D7F0}" dt="2022-02-17T10:52:26.054" v="74"/>
          <ac:cxnSpMkLst>
            <pc:docMk/>
            <pc:sldMk cId="275043813" sldId="2076138264"/>
            <ac:cxnSpMk id="872" creationId="{6911C227-BF51-4134-85F8-504963DBCD80}"/>
          </ac:cxnSpMkLst>
        </pc:cxnChg>
        <pc:cxnChg chg="add mod">
          <ac:chgData name="Roger Halbheer" userId="a256a7e3-d8e1-4cbe-a365-586ae11378d1" providerId="ADAL" clId="{FC5DC06E-B9A1-4220-93B5-A1BD01C4D7F0}" dt="2022-02-17T10:52:26.054" v="74"/>
          <ac:cxnSpMkLst>
            <pc:docMk/>
            <pc:sldMk cId="275043813" sldId="2076138264"/>
            <ac:cxnSpMk id="888" creationId="{8B8BACAA-47E1-44AB-8238-63186BAB3EB2}"/>
          </ac:cxnSpMkLst>
        </pc:cxnChg>
        <pc:cxnChg chg="add mod">
          <ac:chgData name="Roger Halbheer" userId="a256a7e3-d8e1-4cbe-a365-586ae11378d1" providerId="ADAL" clId="{FC5DC06E-B9A1-4220-93B5-A1BD01C4D7F0}" dt="2022-02-17T10:52:26.054" v="74"/>
          <ac:cxnSpMkLst>
            <pc:docMk/>
            <pc:sldMk cId="275043813" sldId="2076138264"/>
            <ac:cxnSpMk id="889" creationId="{1CC65CB9-CFF8-4274-8F02-3719C9E143C3}"/>
          </ac:cxnSpMkLst>
        </pc:cxnChg>
        <pc:cxnChg chg="add mod">
          <ac:chgData name="Roger Halbheer" userId="a256a7e3-d8e1-4cbe-a365-586ae11378d1" providerId="ADAL" clId="{FC5DC06E-B9A1-4220-93B5-A1BD01C4D7F0}" dt="2022-02-17T10:52:26.054" v="74"/>
          <ac:cxnSpMkLst>
            <pc:docMk/>
            <pc:sldMk cId="275043813" sldId="2076138264"/>
            <ac:cxnSpMk id="999" creationId="{A5026195-6367-41F2-89C1-692AB02F05B9}"/>
          </ac:cxnSpMkLst>
        </pc:cxnChg>
        <pc:cxnChg chg="mod">
          <ac:chgData name="Roger Halbheer" userId="a256a7e3-d8e1-4cbe-a365-586ae11378d1" providerId="ADAL" clId="{FC5DC06E-B9A1-4220-93B5-A1BD01C4D7F0}" dt="2022-02-17T10:52:26.054" v="74"/>
          <ac:cxnSpMkLst>
            <pc:docMk/>
            <pc:sldMk cId="275043813" sldId="2076138264"/>
            <ac:cxnSpMk id="1001" creationId="{4C87EC45-6985-47A7-B587-CA9E6032973C}"/>
          </ac:cxnSpMkLst>
        </pc:cxnChg>
        <pc:cxnChg chg="mod">
          <ac:chgData name="Roger Halbheer" userId="a256a7e3-d8e1-4cbe-a365-586ae11378d1" providerId="ADAL" clId="{FC5DC06E-B9A1-4220-93B5-A1BD01C4D7F0}" dt="2022-02-17T10:52:26.054" v="74"/>
          <ac:cxnSpMkLst>
            <pc:docMk/>
            <pc:sldMk cId="275043813" sldId="2076138264"/>
            <ac:cxnSpMk id="1002" creationId="{E444DC66-17C9-46B0-8254-77BE67CE889B}"/>
          </ac:cxnSpMkLst>
        </pc:cxnChg>
        <pc:cxnChg chg="mod">
          <ac:chgData name="Roger Halbheer" userId="a256a7e3-d8e1-4cbe-a365-586ae11378d1" providerId="ADAL" clId="{FC5DC06E-B9A1-4220-93B5-A1BD01C4D7F0}" dt="2022-02-17T10:52:26.054" v="74"/>
          <ac:cxnSpMkLst>
            <pc:docMk/>
            <pc:sldMk cId="275043813" sldId="2076138264"/>
            <ac:cxnSpMk id="1004" creationId="{38632C8D-58E3-4C51-9796-A1F0A062C1D1}"/>
          </ac:cxnSpMkLst>
        </pc:cxnChg>
        <pc:cxnChg chg="mod">
          <ac:chgData name="Roger Halbheer" userId="a256a7e3-d8e1-4cbe-a365-586ae11378d1" providerId="ADAL" clId="{FC5DC06E-B9A1-4220-93B5-A1BD01C4D7F0}" dt="2022-02-17T10:52:26.054" v="74"/>
          <ac:cxnSpMkLst>
            <pc:docMk/>
            <pc:sldMk cId="275043813" sldId="2076138264"/>
            <ac:cxnSpMk id="1005" creationId="{F9A450A1-68F9-4148-A64D-89518A3DD383}"/>
          </ac:cxnSpMkLst>
        </pc:cxnChg>
        <pc:cxnChg chg="mod">
          <ac:chgData name="Roger Halbheer" userId="a256a7e3-d8e1-4cbe-a365-586ae11378d1" providerId="ADAL" clId="{FC5DC06E-B9A1-4220-93B5-A1BD01C4D7F0}" dt="2022-02-17T10:52:26.054" v="74"/>
          <ac:cxnSpMkLst>
            <pc:docMk/>
            <pc:sldMk cId="275043813" sldId="2076138264"/>
            <ac:cxnSpMk id="1006" creationId="{22D41DFF-BE08-4AF2-B57F-94C97CF382C9}"/>
          </ac:cxnSpMkLst>
        </pc:cxnChg>
        <pc:cxnChg chg="mod">
          <ac:chgData name="Roger Halbheer" userId="a256a7e3-d8e1-4cbe-a365-586ae11378d1" providerId="ADAL" clId="{FC5DC06E-B9A1-4220-93B5-A1BD01C4D7F0}" dt="2022-02-17T10:52:26.054" v="74"/>
          <ac:cxnSpMkLst>
            <pc:docMk/>
            <pc:sldMk cId="275043813" sldId="2076138264"/>
            <ac:cxnSpMk id="1008" creationId="{B07F1DA4-CCC6-4B0D-AFAB-B4D094F82B7E}"/>
          </ac:cxnSpMkLst>
        </pc:cxnChg>
        <pc:cxnChg chg="mod">
          <ac:chgData name="Roger Halbheer" userId="a256a7e3-d8e1-4cbe-a365-586ae11378d1" providerId="ADAL" clId="{FC5DC06E-B9A1-4220-93B5-A1BD01C4D7F0}" dt="2022-02-17T10:52:26.054" v="74"/>
          <ac:cxnSpMkLst>
            <pc:docMk/>
            <pc:sldMk cId="275043813" sldId="2076138264"/>
            <ac:cxnSpMk id="1009" creationId="{42C759F8-D78D-483F-899A-E2B0E7D3C61A}"/>
          </ac:cxnSpMkLst>
        </pc:cxnChg>
        <pc:cxnChg chg="mod">
          <ac:chgData name="Roger Halbheer" userId="a256a7e3-d8e1-4cbe-a365-586ae11378d1" providerId="ADAL" clId="{FC5DC06E-B9A1-4220-93B5-A1BD01C4D7F0}" dt="2022-02-17T10:52:26.054" v="74"/>
          <ac:cxnSpMkLst>
            <pc:docMk/>
            <pc:sldMk cId="275043813" sldId="2076138264"/>
            <ac:cxnSpMk id="1010" creationId="{0E65AB45-5CFE-45F7-916A-A3A347676FC5}"/>
          </ac:cxnSpMkLst>
        </pc:cxnChg>
        <pc:cxnChg chg="mod">
          <ac:chgData name="Roger Halbheer" userId="a256a7e3-d8e1-4cbe-a365-586ae11378d1" providerId="ADAL" clId="{FC5DC06E-B9A1-4220-93B5-A1BD01C4D7F0}" dt="2022-02-17T10:52:26.054" v="74"/>
          <ac:cxnSpMkLst>
            <pc:docMk/>
            <pc:sldMk cId="275043813" sldId="2076138264"/>
            <ac:cxnSpMk id="1011" creationId="{7C05D067-68D2-452F-A9AF-155AD35992DC}"/>
          </ac:cxnSpMkLst>
        </pc:cxnChg>
        <pc:cxnChg chg="mod">
          <ac:chgData name="Roger Halbheer" userId="a256a7e3-d8e1-4cbe-a365-586ae11378d1" providerId="ADAL" clId="{FC5DC06E-B9A1-4220-93B5-A1BD01C4D7F0}" dt="2022-02-17T10:52:26.054" v="74"/>
          <ac:cxnSpMkLst>
            <pc:docMk/>
            <pc:sldMk cId="275043813" sldId="2076138264"/>
            <ac:cxnSpMk id="1012" creationId="{4E75BC63-BB54-4AD1-AD47-46E89689403C}"/>
          </ac:cxnSpMkLst>
        </pc:cxnChg>
        <pc:cxnChg chg="mod">
          <ac:chgData name="Roger Halbheer" userId="a256a7e3-d8e1-4cbe-a365-586ae11378d1" providerId="ADAL" clId="{FC5DC06E-B9A1-4220-93B5-A1BD01C4D7F0}" dt="2022-02-17T10:52:26.054" v="74"/>
          <ac:cxnSpMkLst>
            <pc:docMk/>
            <pc:sldMk cId="275043813" sldId="2076138264"/>
            <ac:cxnSpMk id="1013" creationId="{67050251-FDA5-4475-A961-1FF445CC2FEB}"/>
          </ac:cxnSpMkLst>
        </pc:cxnChg>
        <pc:cxnChg chg="mod">
          <ac:chgData name="Roger Halbheer" userId="a256a7e3-d8e1-4cbe-a365-586ae11378d1" providerId="ADAL" clId="{FC5DC06E-B9A1-4220-93B5-A1BD01C4D7F0}" dt="2022-02-17T10:52:26.054" v="74"/>
          <ac:cxnSpMkLst>
            <pc:docMk/>
            <pc:sldMk cId="275043813" sldId="2076138264"/>
            <ac:cxnSpMk id="1014" creationId="{2774E3D4-7BAC-46D0-838E-FE3E0E812B8C}"/>
          </ac:cxnSpMkLst>
        </pc:cxnChg>
        <pc:cxnChg chg="mod">
          <ac:chgData name="Roger Halbheer" userId="a256a7e3-d8e1-4cbe-a365-586ae11378d1" providerId="ADAL" clId="{FC5DC06E-B9A1-4220-93B5-A1BD01C4D7F0}" dt="2022-02-17T10:52:26.054" v="74"/>
          <ac:cxnSpMkLst>
            <pc:docMk/>
            <pc:sldMk cId="275043813" sldId="2076138264"/>
            <ac:cxnSpMk id="1015" creationId="{FFC18018-9A60-4B55-A130-149D2147A1D2}"/>
          </ac:cxnSpMkLst>
        </pc:cxnChg>
        <pc:cxnChg chg="mod">
          <ac:chgData name="Roger Halbheer" userId="a256a7e3-d8e1-4cbe-a365-586ae11378d1" providerId="ADAL" clId="{FC5DC06E-B9A1-4220-93B5-A1BD01C4D7F0}" dt="2022-02-17T10:52:26.054" v="74"/>
          <ac:cxnSpMkLst>
            <pc:docMk/>
            <pc:sldMk cId="275043813" sldId="2076138264"/>
            <ac:cxnSpMk id="1016" creationId="{14E4D9C0-9E0B-43F1-B014-9EECDA2F4593}"/>
          </ac:cxnSpMkLst>
        </pc:cxnChg>
        <pc:cxnChg chg="mod">
          <ac:chgData name="Roger Halbheer" userId="a256a7e3-d8e1-4cbe-a365-586ae11378d1" providerId="ADAL" clId="{FC5DC06E-B9A1-4220-93B5-A1BD01C4D7F0}" dt="2022-02-17T10:52:26.054" v="74"/>
          <ac:cxnSpMkLst>
            <pc:docMk/>
            <pc:sldMk cId="275043813" sldId="2076138264"/>
            <ac:cxnSpMk id="1018" creationId="{E9E23DFA-BF99-48A9-BEB2-03C43600F099}"/>
          </ac:cxnSpMkLst>
        </pc:cxnChg>
        <pc:cxnChg chg="mod">
          <ac:chgData name="Roger Halbheer" userId="a256a7e3-d8e1-4cbe-a365-586ae11378d1" providerId="ADAL" clId="{FC5DC06E-B9A1-4220-93B5-A1BD01C4D7F0}" dt="2022-02-17T10:52:26.054" v="74"/>
          <ac:cxnSpMkLst>
            <pc:docMk/>
            <pc:sldMk cId="275043813" sldId="2076138264"/>
            <ac:cxnSpMk id="1019" creationId="{2BE015AD-1A8C-42AD-A045-F9F3B8C1B53E}"/>
          </ac:cxnSpMkLst>
        </pc:cxnChg>
        <pc:cxnChg chg="mod">
          <ac:chgData name="Roger Halbheer" userId="a256a7e3-d8e1-4cbe-a365-586ae11378d1" providerId="ADAL" clId="{FC5DC06E-B9A1-4220-93B5-A1BD01C4D7F0}" dt="2022-02-17T10:52:26.054" v="74"/>
          <ac:cxnSpMkLst>
            <pc:docMk/>
            <pc:sldMk cId="275043813" sldId="2076138264"/>
            <ac:cxnSpMk id="1114" creationId="{DB39A47F-D446-495B-B585-A23BC25A8742}"/>
          </ac:cxnSpMkLst>
        </pc:cxnChg>
        <pc:cxnChg chg="mod">
          <ac:chgData name="Roger Halbheer" userId="a256a7e3-d8e1-4cbe-a365-586ae11378d1" providerId="ADAL" clId="{FC5DC06E-B9A1-4220-93B5-A1BD01C4D7F0}" dt="2022-02-17T10:52:26.054" v="74"/>
          <ac:cxnSpMkLst>
            <pc:docMk/>
            <pc:sldMk cId="275043813" sldId="2076138264"/>
            <ac:cxnSpMk id="1115" creationId="{B1250070-97F7-4AAE-B809-8187B5F07265}"/>
          </ac:cxnSpMkLst>
        </pc:cxnChg>
        <pc:cxnChg chg="add mod">
          <ac:chgData name="Roger Halbheer" userId="a256a7e3-d8e1-4cbe-a365-586ae11378d1" providerId="ADAL" clId="{FC5DC06E-B9A1-4220-93B5-A1BD01C4D7F0}" dt="2022-02-17T10:52:26.054" v="74"/>
          <ac:cxnSpMkLst>
            <pc:docMk/>
            <pc:sldMk cId="275043813" sldId="2076138264"/>
            <ac:cxnSpMk id="1116" creationId="{3F400637-8629-4BAC-AF51-08DE6D542CFB}"/>
          </ac:cxnSpMkLst>
        </pc:cxnChg>
      </pc:sldChg>
      <pc:sldChg chg="addSp delSp modSp modAnim">
        <pc:chgData name="Roger Halbheer" userId="a256a7e3-d8e1-4cbe-a365-586ae11378d1" providerId="ADAL" clId="{FC5DC06E-B9A1-4220-93B5-A1BD01C4D7F0}" dt="2022-02-17T10:53:25.533" v="78"/>
        <pc:sldMkLst>
          <pc:docMk/>
          <pc:sldMk cId="3103437387" sldId="2076138265"/>
        </pc:sldMkLst>
        <pc:spChg chg="del">
          <ac:chgData name="Roger Halbheer" userId="a256a7e3-d8e1-4cbe-a365-586ae11378d1" providerId="ADAL" clId="{FC5DC06E-B9A1-4220-93B5-A1BD01C4D7F0}" dt="2022-02-17T10:53:10.885" v="75" actId="478"/>
          <ac:spMkLst>
            <pc:docMk/>
            <pc:sldMk cId="3103437387" sldId="2076138265"/>
            <ac:spMk id="264" creationId="{F77CDC61-90E4-4915-B36C-7FEDA78D9BC5}"/>
          </ac:spMkLst>
        </pc:spChg>
        <pc:spChg chg="del">
          <ac:chgData name="Roger Halbheer" userId="a256a7e3-d8e1-4cbe-a365-586ae11378d1" providerId="ADAL" clId="{FC5DC06E-B9A1-4220-93B5-A1BD01C4D7F0}" dt="2022-02-17T10:53:10.885" v="75" actId="478"/>
          <ac:spMkLst>
            <pc:docMk/>
            <pc:sldMk cId="3103437387" sldId="2076138265"/>
            <ac:spMk id="270" creationId="{BFDEE5DC-FD81-48A2-87DC-498051515BAD}"/>
          </ac:spMkLst>
        </pc:spChg>
        <pc:spChg chg="del">
          <ac:chgData name="Roger Halbheer" userId="a256a7e3-d8e1-4cbe-a365-586ae11378d1" providerId="ADAL" clId="{FC5DC06E-B9A1-4220-93B5-A1BD01C4D7F0}" dt="2022-02-17T10:53:10.885" v="75" actId="478"/>
          <ac:spMkLst>
            <pc:docMk/>
            <pc:sldMk cId="3103437387" sldId="2076138265"/>
            <ac:spMk id="271" creationId="{E8537131-9D86-492D-9481-207185FA81A1}"/>
          </ac:spMkLst>
        </pc:spChg>
        <pc:spChg chg="del">
          <ac:chgData name="Roger Halbheer" userId="a256a7e3-d8e1-4cbe-a365-586ae11378d1" providerId="ADAL" clId="{FC5DC06E-B9A1-4220-93B5-A1BD01C4D7F0}" dt="2022-02-17T10:53:10.885" v="75" actId="478"/>
          <ac:spMkLst>
            <pc:docMk/>
            <pc:sldMk cId="3103437387" sldId="2076138265"/>
            <ac:spMk id="272" creationId="{849E16AF-9CEF-45E4-A9D0-1EED4AB76358}"/>
          </ac:spMkLst>
        </pc:spChg>
        <pc:spChg chg="del">
          <ac:chgData name="Roger Halbheer" userId="a256a7e3-d8e1-4cbe-a365-586ae11378d1" providerId="ADAL" clId="{FC5DC06E-B9A1-4220-93B5-A1BD01C4D7F0}" dt="2022-02-17T10:53:10.885" v="75" actId="478"/>
          <ac:spMkLst>
            <pc:docMk/>
            <pc:sldMk cId="3103437387" sldId="2076138265"/>
            <ac:spMk id="273" creationId="{12EF6A39-7760-4823-9BC5-0B30A0155DBD}"/>
          </ac:spMkLst>
        </pc:spChg>
        <pc:spChg chg="del">
          <ac:chgData name="Roger Halbheer" userId="a256a7e3-d8e1-4cbe-a365-586ae11378d1" providerId="ADAL" clId="{FC5DC06E-B9A1-4220-93B5-A1BD01C4D7F0}" dt="2022-02-17T10:53:10.885" v="75" actId="478"/>
          <ac:spMkLst>
            <pc:docMk/>
            <pc:sldMk cId="3103437387" sldId="2076138265"/>
            <ac:spMk id="274" creationId="{E249A316-DDDF-4BF6-A916-5264DD83261D}"/>
          </ac:spMkLst>
        </pc:spChg>
        <pc:spChg chg="del">
          <ac:chgData name="Roger Halbheer" userId="a256a7e3-d8e1-4cbe-a365-586ae11378d1" providerId="ADAL" clId="{FC5DC06E-B9A1-4220-93B5-A1BD01C4D7F0}" dt="2022-02-17T10:53:10.885" v="75" actId="478"/>
          <ac:spMkLst>
            <pc:docMk/>
            <pc:sldMk cId="3103437387" sldId="2076138265"/>
            <ac:spMk id="275" creationId="{7214E665-42AF-4BAF-9DBC-4DAA038ABE13}"/>
          </ac:spMkLst>
        </pc:spChg>
        <pc:spChg chg="del">
          <ac:chgData name="Roger Halbheer" userId="a256a7e3-d8e1-4cbe-a365-586ae11378d1" providerId="ADAL" clId="{FC5DC06E-B9A1-4220-93B5-A1BD01C4D7F0}" dt="2022-02-17T10:53:10.885" v="75" actId="478"/>
          <ac:spMkLst>
            <pc:docMk/>
            <pc:sldMk cId="3103437387" sldId="2076138265"/>
            <ac:spMk id="284" creationId="{252A3BFE-1969-4392-8F26-EB86B036A231}"/>
          </ac:spMkLst>
        </pc:spChg>
        <pc:spChg chg="del">
          <ac:chgData name="Roger Halbheer" userId="a256a7e3-d8e1-4cbe-a365-586ae11378d1" providerId="ADAL" clId="{FC5DC06E-B9A1-4220-93B5-A1BD01C4D7F0}" dt="2022-02-17T10:53:10.885" v="75" actId="478"/>
          <ac:spMkLst>
            <pc:docMk/>
            <pc:sldMk cId="3103437387" sldId="2076138265"/>
            <ac:spMk id="285" creationId="{C2829ACD-FEF0-44DB-9597-B91B7832D989}"/>
          </ac:spMkLst>
        </pc:spChg>
        <pc:spChg chg="del">
          <ac:chgData name="Roger Halbheer" userId="a256a7e3-d8e1-4cbe-a365-586ae11378d1" providerId="ADAL" clId="{FC5DC06E-B9A1-4220-93B5-A1BD01C4D7F0}" dt="2022-02-17T10:53:10.885" v="75" actId="478"/>
          <ac:spMkLst>
            <pc:docMk/>
            <pc:sldMk cId="3103437387" sldId="2076138265"/>
            <ac:spMk id="288" creationId="{D0E6D350-FC6B-43A7-857D-FA37385DBFD3}"/>
          </ac:spMkLst>
        </pc:spChg>
        <pc:spChg chg="del">
          <ac:chgData name="Roger Halbheer" userId="a256a7e3-d8e1-4cbe-a365-586ae11378d1" providerId="ADAL" clId="{FC5DC06E-B9A1-4220-93B5-A1BD01C4D7F0}" dt="2022-02-17T10:53:10.885" v="75" actId="478"/>
          <ac:spMkLst>
            <pc:docMk/>
            <pc:sldMk cId="3103437387" sldId="2076138265"/>
            <ac:spMk id="293" creationId="{6637581F-7878-42DA-8512-DB7813A41FB5}"/>
          </ac:spMkLst>
        </pc:spChg>
        <pc:spChg chg="del">
          <ac:chgData name="Roger Halbheer" userId="a256a7e3-d8e1-4cbe-a365-586ae11378d1" providerId="ADAL" clId="{FC5DC06E-B9A1-4220-93B5-A1BD01C4D7F0}" dt="2022-02-17T10:53:10.885" v="75" actId="478"/>
          <ac:spMkLst>
            <pc:docMk/>
            <pc:sldMk cId="3103437387" sldId="2076138265"/>
            <ac:spMk id="295" creationId="{A299A1E4-5EB9-4744-99B0-9400F7CB8E24}"/>
          </ac:spMkLst>
        </pc:spChg>
        <pc:spChg chg="del">
          <ac:chgData name="Roger Halbheer" userId="a256a7e3-d8e1-4cbe-a365-586ae11378d1" providerId="ADAL" clId="{FC5DC06E-B9A1-4220-93B5-A1BD01C4D7F0}" dt="2022-02-17T10:53:10.885" v="75" actId="478"/>
          <ac:spMkLst>
            <pc:docMk/>
            <pc:sldMk cId="3103437387" sldId="2076138265"/>
            <ac:spMk id="296" creationId="{D4D0ABB8-68D5-4074-B1CD-7170FDBFAD39}"/>
          </ac:spMkLst>
        </pc:spChg>
        <pc:spChg chg="del">
          <ac:chgData name="Roger Halbheer" userId="a256a7e3-d8e1-4cbe-a365-586ae11378d1" providerId="ADAL" clId="{FC5DC06E-B9A1-4220-93B5-A1BD01C4D7F0}" dt="2022-02-17T10:53:10.885" v="75" actId="478"/>
          <ac:spMkLst>
            <pc:docMk/>
            <pc:sldMk cId="3103437387" sldId="2076138265"/>
            <ac:spMk id="297" creationId="{F3EE2642-4DCF-45D1-8A88-E6A7D91B0969}"/>
          </ac:spMkLst>
        </pc:spChg>
        <pc:spChg chg="del">
          <ac:chgData name="Roger Halbheer" userId="a256a7e3-d8e1-4cbe-a365-586ae11378d1" providerId="ADAL" clId="{FC5DC06E-B9A1-4220-93B5-A1BD01C4D7F0}" dt="2022-02-17T10:53:10.885" v="75" actId="478"/>
          <ac:spMkLst>
            <pc:docMk/>
            <pc:sldMk cId="3103437387" sldId="2076138265"/>
            <ac:spMk id="306" creationId="{D6156F3B-E4D1-41BC-8846-FAB957EA8231}"/>
          </ac:spMkLst>
        </pc:spChg>
        <pc:spChg chg="del">
          <ac:chgData name="Roger Halbheer" userId="a256a7e3-d8e1-4cbe-a365-586ae11378d1" providerId="ADAL" clId="{FC5DC06E-B9A1-4220-93B5-A1BD01C4D7F0}" dt="2022-02-17T10:53:10.885" v="75" actId="478"/>
          <ac:spMkLst>
            <pc:docMk/>
            <pc:sldMk cId="3103437387" sldId="2076138265"/>
            <ac:spMk id="307" creationId="{07FDF623-B5BC-4762-9E9D-3CBF90984701}"/>
          </ac:spMkLst>
        </pc:spChg>
        <pc:spChg chg="del">
          <ac:chgData name="Roger Halbheer" userId="a256a7e3-d8e1-4cbe-a365-586ae11378d1" providerId="ADAL" clId="{FC5DC06E-B9A1-4220-93B5-A1BD01C4D7F0}" dt="2022-02-17T10:53:10.885" v="75" actId="478"/>
          <ac:spMkLst>
            <pc:docMk/>
            <pc:sldMk cId="3103437387" sldId="2076138265"/>
            <ac:spMk id="317" creationId="{465BF587-97AC-4A0A-95B8-332CDEFFEA0F}"/>
          </ac:spMkLst>
        </pc:spChg>
        <pc:spChg chg="del">
          <ac:chgData name="Roger Halbheer" userId="a256a7e3-d8e1-4cbe-a365-586ae11378d1" providerId="ADAL" clId="{FC5DC06E-B9A1-4220-93B5-A1BD01C4D7F0}" dt="2022-02-17T10:53:10.885" v="75" actId="478"/>
          <ac:spMkLst>
            <pc:docMk/>
            <pc:sldMk cId="3103437387" sldId="2076138265"/>
            <ac:spMk id="318" creationId="{7347C21A-525C-4EB5-B0F5-DFF0B0798D26}"/>
          </ac:spMkLst>
        </pc:spChg>
        <pc:spChg chg="del">
          <ac:chgData name="Roger Halbheer" userId="a256a7e3-d8e1-4cbe-a365-586ae11378d1" providerId="ADAL" clId="{FC5DC06E-B9A1-4220-93B5-A1BD01C4D7F0}" dt="2022-02-17T10:53:10.885" v="75" actId="478"/>
          <ac:spMkLst>
            <pc:docMk/>
            <pc:sldMk cId="3103437387" sldId="2076138265"/>
            <ac:spMk id="319" creationId="{9F20BAD9-821B-4360-8BC6-AD01AD5A72EA}"/>
          </ac:spMkLst>
        </pc:spChg>
        <pc:spChg chg="del">
          <ac:chgData name="Roger Halbheer" userId="a256a7e3-d8e1-4cbe-a365-586ae11378d1" providerId="ADAL" clId="{FC5DC06E-B9A1-4220-93B5-A1BD01C4D7F0}" dt="2022-02-17T10:53:10.885" v="75" actId="478"/>
          <ac:spMkLst>
            <pc:docMk/>
            <pc:sldMk cId="3103437387" sldId="2076138265"/>
            <ac:spMk id="328" creationId="{C5FB843F-7BBF-423E-B0C2-12A111134AF3}"/>
          </ac:spMkLst>
        </pc:spChg>
        <pc:spChg chg="del">
          <ac:chgData name="Roger Halbheer" userId="a256a7e3-d8e1-4cbe-a365-586ae11378d1" providerId="ADAL" clId="{FC5DC06E-B9A1-4220-93B5-A1BD01C4D7F0}" dt="2022-02-17T10:53:10.885" v="75" actId="478"/>
          <ac:spMkLst>
            <pc:docMk/>
            <pc:sldMk cId="3103437387" sldId="2076138265"/>
            <ac:spMk id="329" creationId="{C3B1423F-39AA-40AA-A06C-1BD23A1FAC35}"/>
          </ac:spMkLst>
        </pc:spChg>
        <pc:spChg chg="del">
          <ac:chgData name="Roger Halbheer" userId="a256a7e3-d8e1-4cbe-a365-586ae11378d1" providerId="ADAL" clId="{FC5DC06E-B9A1-4220-93B5-A1BD01C4D7F0}" dt="2022-02-17T10:53:10.885" v="75" actId="478"/>
          <ac:spMkLst>
            <pc:docMk/>
            <pc:sldMk cId="3103437387" sldId="2076138265"/>
            <ac:spMk id="330" creationId="{8A97BFE1-C7C1-47E1-B967-94D7E8713F9D}"/>
          </ac:spMkLst>
        </pc:spChg>
        <pc:spChg chg="mod">
          <ac:chgData name="Roger Halbheer" userId="a256a7e3-d8e1-4cbe-a365-586ae11378d1" providerId="ADAL" clId="{FC5DC06E-B9A1-4220-93B5-A1BD01C4D7F0}" dt="2022-02-17T10:53:21.727" v="76"/>
          <ac:spMkLst>
            <pc:docMk/>
            <pc:sldMk cId="3103437387" sldId="2076138265"/>
            <ac:spMk id="345" creationId="{7D38FB89-5DFD-4457-BE70-2A526E2F2091}"/>
          </ac:spMkLst>
        </pc:spChg>
        <pc:spChg chg="mod">
          <ac:chgData name="Roger Halbheer" userId="a256a7e3-d8e1-4cbe-a365-586ae11378d1" providerId="ADAL" clId="{FC5DC06E-B9A1-4220-93B5-A1BD01C4D7F0}" dt="2022-02-17T10:53:21.727" v="76"/>
          <ac:spMkLst>
            <pc:docMk/>
            <pc:sldMk cId="3103437387" sldId="2076138265"/>
            <ac:spMk id="349" creationId="{A998FF39-ACFE-4E3B-8F39-4FB54120A5A0}"/>
          </ac:spMkLst>
        </pc:spChg>
        <pc:spChg chg="mod">
          <ac:chgData name="Roger Halbheer" userId="a256a7e3-d8e1-4cbe-a365-586ae11378d1" providerId="ADAL" clId="{FC5DC06E-B9A1-4220-93B5-A1BD01C4D7F0}" dt="2022-02-17T10:53:21.727" v="76"/>
          <ac:spMkLst>
            <pc:docMk/>
            <pc:sldMk cId="3103437387" sldId="2076138265"/>
            <ac:spMk id="350" creationId="{0D2803FC-CDA9-496C-98A9-800DD522756B}"/>
          </ac:spMkLst>
        </pc:spChg>
        <pc:spChg chg="mod">
          <ac:chgData name="Roger Halbheer" userId="a256a7e3-d8e1-4cbe-a365-586ae11378d1" providerId="ADAL" clId="{FC5DC06E-B9A1-4220-93B5-A1BD01C4D7F0}" dt="2022-02-17T10:53:21.727" v="76"/>
          <ac:spMkLst>
            <pc:docMk/>
            <pc:sldMk cId="3103437387" sldId="2076138265"/>
            <ac:spMk id="351" creationId="{9ACAACF6-80D0-44BA-BA44-F48F301CAD3A}"/>
          </ac:spMkLst>
        </pc:spChg>
        <pc:spChg chg="mod">
          <ac:chgData name="Roger Halbheer" userId="a256a7e3-d8e1-4cbe-a365-586ae11378d1" providerId="ADAL" clId="{FC5DC06E-B9A1-4220-93B5-A1BD01C4D7F0}" dt="2022-02-17T10:53:21.727" v="76"/>
          <ac:spMkLst>
            <pc:docMk/>
            <pc:sldMk cId="3103437387" sldId="2076138265"/>
            <ac:spMk id="352" creationId="{644D665B-76D9-4C70-A68D-B2129FEEBB26}"/>
          </ac:spMkLst>
        </pc:spChg>
        <pc:spChg chg="mod">
          <ac:chgData name="Roger Halbheer" userId="a256a7e3-d8e1-4cbe-a365-586ae11378d1" providerId="ADAL" clId="{FC5DC06E-B9A1-4220-93B5-A1BD01C4D7F0}" dt="2022-02-17T10:53:21.727" v="76"/>
          <ac:spMkLst>
            <pc:docMk/>
            <pc:sldMk cId="3103437387" sldId="2076138265"/>
            <ac:spMk id="353" creationId="{BFCDD972-EF68-4194-ABDD-DD0DB93B1181}"/>
          </ac:spMkLst>
        </pc:spChg>
        <pc:spChg chg="mod">
          <ac:chgData name="Roger Halbheer" userId="a256a7e3-d8e1-4cbe-a365-586ae11378d1" providerId="ADAL" clId="{FC5DC06E-B9A1-4220-93B5-A1BD01C4D7F0}" dt="2022-02-17T10:53:21.727" v="76"/>
          <ac:spMkLst>
            <pc:docMk/>
            <pc:sldMk cId="3103437387" sldId="2076138265"/>
            <ac:spMk id="354" creationId="{32D9585A-BD6E-4197-9E0B-16B1F24DFDC0}"/>
          </ac:spMkLst>
        </pc:spChg>
        <pc:spChg chg="mod">
          <ac:chgData name="Roger Halbheer" userId="a256a7e3-d8e1-4cbe-a365-586ae11378d1" providerId="ADAL" clId="{FC5DC06E-B9A1-4220-93B5-A1BD01C4D7F0}" dt="2022-02-17T10:53:21.727" v="76"/>
          <ac:spMkLst>
            <pc:docMk/>
            <pc:sldMk cId="3103437387" sldId="2076138265"/>
            <ac:spMk id="355" creationId="{4299B719-95FC-4DCA-A7F6-47A7B59847A5}"/>
          </ac:spMkLst>
        </pc:spChg>
        <pc:spChg chg="mod">
          <ac:chgData name="Roger Halbheer" userId="a256a7e3-d8e1-4cbe-a365-586ae11378d1" providerId="ADAL" clId="{FC5DC06E-B9A1-4220-93B5-A1BD01C4D7F0}" dt="2022-02-17T10:53:21.727" v="76"/>
          <ac:spMkLst>
            <pc:docMk/>
            <pc:sldMk cId="3103437387" sldId="2076138265"/>
            <ac:spMk id="356" creationId="{67C4F341-4394-4AF1-9EDC-6AF3564151AE}"/>
          </ac:spMkLst>
        </pc:spChg>
        <pc:spChg chg="mod">
          <ac:chgData name="Roger Halbheer" userId="a256a7e3-d8e1-4cbe-a365-586ae11378d1" providerId="ADAL" clId="{FC5DC06E-B9A1-4220-93B5-A1BD01C4D7F0}" dt="2022-02-17T10:53:21.727" v="76"/>
          <ac:spMkLst>
            <pc:docMk/>
            <pc:sldMk cId="3103437387" sldId="2076138265"/>
            <ac:spMk id="359" creationId="{7EF4486F-98C9-42D6-A4B3-A70BC343A7E5}"/>
          </ac:spMkLst>
        </pc:spChg>
        <pc:spChg chg="mod">
          <ac:chgData name="Roger Halbheer" userId="a256a7e3-d8e1-4cbe-a365-586ae11378d1" providerId="ADAL" clId="{FC5DC06E-B9A1-4220-93B5-A1BD01C4D7F0}" dt="2022-02-17T10:53:21.727" v="76"/>
          <ac:spMkLst>
            <pc:docMk/>
            <pc:sldMk cId="3103437387" sldId="2076138265"/>
            <ac:spMk id="361" creationId="{6FE78AB3-52AD-4782-A48B-68A87CB2D999}"/>
          </ac:spMkLst>
        </pc:spChg>
        <pc:spChg chg="mod">
          <ac:chgData name="Roger Halbheer" userId="a256a7e3-d8e1-4cbe-a365-586ae11378d1" providerId="ADAL" clId="{FC5DC06E-B9A1-4220-93B5-A1BD01C4D7F0}" dt="2022-02-17T10:53:21.727" v="76"/>
          <ac:spMkLst>
            <pc:docMk/>
            <pc:sldMk cId="3103437387" sldId="2076138265"/>
            <ac:spMk id="362" creationId="{71E093ED-3982-4C03-B641-A94EB4026982}"/>
          </ac:spMkLst>
        </pc:spChg>
        <pc:spChg chg="mod">
          <ac:chgData name="Roger Halbheer" userId="a256a7e3-d8e1-4cbe-a365-586ae11378d1" providerId="ADAL" clId="{FC5DC06E-B9A1-4220-93B5-A1BD01C4D7F0}" dt="2022-02-17T10:53:21.727" v="76"/>
          <ac:spMkLst>
            <pc:docMk/>
            <pc:sldMk cId="3103437387" sldId="2076138265"/>
            <ac:spMk id="369" creationId="{35CA6F2E-6698-43A2-897F-8A1C74B8FF24}"/>
          </ac:spMkLst>
        </pc:spChg>
        <pc:spChg chg="mod">
          <ac:chgData name="Roger Halbheer" userId="a256a7e3-d8e1-4cbe-a365-586ae11378d1" providerId="ADAL" clId="{FC5DC06E-B9A1-4220-93B5-A1BD01C4D7F0}" dt="2022-02-17T10:53:21.727" v="76"/>
          <ac:spMkLst>
            <pc:docMk/>
            <pc:sldMk cId="3103437387" sldId="2076138265"/>
            <ac:spMk id="370" creationId="{82BE2B0F-EC4B-4014-B864-F0FB2F5F937C}"/>
          </ac:spMkLst>
        </pc:spChg>
        <pc:spChg chg="mod">
          <ac:chgData name="Roger Halbheer" userId="a256a7e3-d8e1-4cbe-a365-586ae11378d1" providerId="ADAL" clId="{FC5DC06E-B9A1-4220-93B5-A1BD01C4D7F0}" dt="2022-02-17T10:53:21.727" v="76"/>
          <ac:spMkLst>
            <pc:docMk/>
            <pc:sldMk cId="3103437387" sldId="2076138265"/>
            <ac:spMk id="371" creationId="{4966F89C-F6FC-4C71-BD86-43D4C9F8AD28}"/>
          </ac:spMkLst>
        </pc:spChg>
        <pc:spChg chg="mod">
          <ac:chgData name="Roger Halbheer" userId="a256a7e3-d8e1-4cbe-a365-586ae11378d1" providerId="ADAL" clId="{FC5DC06E-B9A1-4220-93B5-A1BD01C4D7F0}" dt="2022-02-17T10:53:21.727" v="76"/>
          <ac:spMkLst>
            <pc:docMk/>
            <pc:sldMk cId="3103437387" sldId="2076138265"/>
            <ac:spMk id="376" creationId="{11A998FF-A39B-47A6-A68C-BF751E7B1B78}"/>
          </ac:spMkLst>
        </pc:spChg>
        <pc:spChg chg="mod">
          <ac:chgData name="Roger Halbheer" userId="a256a7e3-d8e1-4cbe-a365-586ae11378d1" providerId="ADAL" clId="{FC5DC06E-B9A1-4220-93B5-A1BD01C4D7F0}" dt="2022-02-17T10:53:21.727" v="76"/>
          <ac:spMkLst>
            <pc:docMk/>
            <pc:sldMk cId="3103437387" sldId="2076138265"/>
            <ac:spMk id="383" creationId="{FFC9848C-9517-4AC5-B428-0EA441299638}"/>
          </ac:spMkLst>
        </pc:spChg>
        <pc:spChg chg="mod">
          <ac:chgData name="Roger Halbheer" userId="a256a7e3-d8e1-4cbe-a365-586ae11378d1" providerId="ADAL" clId="{FC5DC06E-B9A1-4220-93B5-A1BD01C4D7F0}" dt="2022-02-17T10:53:21.727" v="76"/>
          <ac:spMkLst>
            <pc:docMk/>
            <pc:sldMk cId="3103437387" sldId="2076138265"/>
            <ac:spMk id="384" creationId="{5AFAED02-8B22-4F99-8FFE-582A0E6C09F6}"/>
          </ac:spMkLst>
        </pc:spChg>
        <pc:spChg chg="mod">
          <ac:chgData name="Roger Halbheer" userId="a256a7e3-d8e1-4cbe-a365-586ae11378d1" providerId="ADAL" clId="{FC5DC06E-B9A1-4220-93B5-A1BD01C4D7F0}" dt="2022-02-17T10:53:21.727" v="76"/>
          <ac:spMkLst>
            <pc:docMk/>
            <pc:sldMk cId="3103437387" sldId="2076138265"/>
            <ac:spMk id="385" creationId="{C089DF1D-2110-47A5-BC1B-36D56F06AD1E}"/>
          </ac:spMkLst>
        </pc:spChg>
        <pc:spChg chg="mod">
          <ac:chgData name="Roger Halbheer" userId="a256a7e3-d8e1-4cbe-a365-586ae11378d1" providerId="ADAL" clId="{FC5DC06E-B9A1-4220-93B5-A1BD01C4D7F0}" dt="2022-02-17T10:53:21.727" v="76"/>
          <ac:spMkLst>
            <pc:docMk/>
            <pc:sldMk cId="3103437387" sldId="2076138265"/>
            <ac:spMk id="386" creationId="{B3B43695-17F2-4866-BC1C-62CBAFD6453E}"/>
          </ac:spMkLst>
        </pc:spChg>
        <pc:spChg chg="mod">
          <ac:chgData name="Roger Halbheer" userId="a256a7e3-d8e1-4cbe-a365-586ae11378d1" providerId="ADAL" clId="{FC5DC06E-B9A1-4220-93B5-A1BD01C4D7F0}" dt="2022-02-17T10:53:21.727" v="76"/>
          <ac:spMkLst>
            <pc:docMk/>
            <pc:sldMk cId="3103437387" sldId="2076138265"/>
            <ac:spMk id="391" creationId="{ADB27D26-5797-46F2-8647-B76F90AB8E98}"/>
          </ac:spMkLst>
        </pc:spChg>
        <pc:spChg chg="mod">
          <ac:chgData name="Roger Halbheer" userId="a256a7e3-d8e1-4cbe-a365-586ae11378d1" providerId="ADAL" clId="{FC5DC06E-B9A1-4220-93B5-A1BD01C4D7F0}" dt="2022-02-17T10:53:21.727" v="76"/>
          <ac:spMkLst>
            <pc:docMk/>
            <pc:sldMk cId="3103437387" sldId="2076138265"/>
            <ac:spMk id="392" creationId="{FEFFC736-2033-4C10-81A7-C4C6D8E4C1DB}"/>
          </ac:spMkLst>
        </pc:spChg>
        <pc:spChg chg="mod">
          <ac:chgData name="Roger Halbheer" userId="a256a7e3-d8e1-4cbe-a365-586ae11378d1" providerId="ADAL" clId="{FC5DC06E-B9A1-4220-93B5-A1BD01C4D7F0}" dt="2022-02-17T10:53:21.727" v="76"/>
          <ac:spMkLst>
            <pc:docMk/>
            <pc:sldMk cId="3103437387" sldId="2076138265"/>
            <ac:spMk id="393" creationId="{79B9E040-AD51-4BB9-88F1-64D0613B06FC}"/>
          </ac:spMkLst>
        </pc:spChg>
        <pc:spChg chg="mod">
          <ac:chgData name="Roger Halbheer" userId="a256a7e3-d8e1-4cbe-a365-586ae11378d1" providerId="ADAL" clId="{FC5DC06E-B9A1-4220-93B5-A1BD01C4D7F0}" dt="2022-02-17T10:53:21.727" v="76"/>
          <ac:spMkLst>
            <pc:docMk/>
            <pc:sldMk cId="3103437387" sldId="2076138265"/>
            <ac:spMk id="394" creationId="{57489D95-AAC4-410B-B059-5F5E91ADF2D7}"/>
          </ac:spMkLst>
        </pc:spChg>
        <pc:spChg chg="mod">
          <ac:chgData name="Roger Halbheer" userId="a256a7e3-d8e1-4cbe-a365-586ae11378d1" providerId="ADAL" clId="{FC5DC06E-B9A1-4220-93B5-A1BD01C4D7F0}" dt="2022-02-17T10:53:21.727" v="76"/>
          <ac:spMkLst>
            <pc:docMk/>
            <pc:sldMk cId="3103437387" sldId="2076138265"/>
            <ac:spMk id="397" creationId="{7DA1CB15-1AF5-4061-BB26-9E93DCC3F39F}"/>
          </ac:spMkLst>
        </pc:spChg>
        <pc:spChg chg="mod">
          <ac:chgData name="Roger Halbheer" userId="a256a7e3-d8e1-4cbe-a365-586ae11378d1" providerId="ADAL" clId="{FC5DC06E-B9A1-4220-93B5-A1BD01C4D7F0}" dt="2022-02-17T10:53:21.727" v="76"/>
          <ac:spMkLst>
            <pc:docMk/>
            <pc:sldMk cId="3103437387" sldId="2076138265"/>
            <ac:spMk id="398" creationId="{4C93EBD1-89F2-4AB4-AF42-0645AFE4937C}"/>
          </ac:spMkLst>
        </pc:spChg>
        <pc:spChg chg="mod">
          <ac:chgData name="Roger Halbheer" userId="a256a7e3-d8e1-4cbe-a365-586ae11378d1" providerId="ADAL" clId="{FC5DC06E-B9A1-4220-93B5-A1BD01C4D7F0}" dt="2022-02-17T10:53:21.727" v="76"/>
          <ac:spMkLst>
            <pc:docMk/>
            <pc:sldMk cId="3103437387" sldId="2076138265"/>
            <ac:spMk id="399" creationId="{9E8E8456-E071-425B-AF64-5DD431075272}"/>
          </ac:spMkLst>
        </pc:spChg>
        <pc:spChg chg="mod">
          <ac:chgData name="Roger Halbheer" userId="a256a7e3-d8e1-4cbe-a365-586ae11378d1" providerId="ADAL" clId="{FC5DC06E-B9A1-4220-93B5-A1BD01C4D7F0}" dt="2022-02-17T10:53:21.727" v="76"/>
          <ac:spMkLst>
            <pc:docMk/>
            <pc:sldMk cId="3103437387" sldId="2076138265"/>
            <ac:spMk id="400" creationId="{4650654E-F142-45D3-B4A1-5F4EA26369AB}"/>
          </ac:spMkLst>
        </pc:spChg>
        <pc:spChg chg="mod">
          <ac:chgData name="Roger Halbheer" userId="a256a7e3-d8e1-4cbe-a365-586ae11378d1" providerId="ADAL" clId="{FC5DC06E-B9A1-4220-93B5-A1BD01C4D7F0}" dt="2022-02-17T10:53:21.727" v="76"/>
          <ac:spMkLst>
            <pc:docMk/>
            <pc:sldMk cId="3103437387" sldId="2076138265"/>
            <ac:spMk id="405" creationId="{5C3056E6-CB34-4B07-A4CA-552C469BA042}"/>
          </ac:spMkLst>
        </pc:spChg>
        <pc:spChg chg="mod">
          <ac:chgData name="Roger Halbheer" userId="a256a7e3-d8e1-4cbe-a365-586ae11378d1" providerId="ADAL" clId="{FC5DC06E-B9A1-4220-93B5-A1BD01C4D7F0}" dt="2022-02-17T10:53:21.727" v="76"/>
          <ac:spMkLst>
            <pc:docMk/>
            <pc:sldMk cId="3103437387" sldId="2076138265"/>
            <ac:spMk id="406" creationId="{0E468264-5D29-4A8B-B29A-63EA0A3F755C}"/>
          </ac:spMkLst>
        </pc:spChg>
        <pc:spChg chg="mod">
          <ac:chgData name="Roger Halbheer" userId="a256a7e3-d8e1-4cbe-a365-586ae11378d1" providerId="ADAL" clId="{FC5DC06E-B9A1-4220-93B5-A1BD01C4D7F0}" dt="2022-02-17T10:53:21.727" v="76"/>
          <ac:spMkLst>
            <pc:docMk/>
            <pc:sldMk cId="3103437387" sldId="2076138265"/>
            <ac:spMk id="407" creationId="{8238EFEF-6266-4173-8E4A-7BBE63B6BB9D}"/>
          </ac:spMkLst>
        </pc:spChg>
        <pc:spChg chg="mod">
          <ac:chgData name="Roger Halbheer" userId="a256a7e3-d8e1-4cbe-a365-586ae11378d1" providerId="ADAL" clId="{FC5DC06E-B9A1-4220-93B5-A1BD01C4D7F0}" dt="2022-02-17T10:53:21.727" v="76"/>
          <ac:spMkLst>
            <pc:docMk/>
            <pc:sldMk cId="3103437387" sldId="2076138265"/>
            <ac:spMk id="408" creationId="{147F10DF-25AE-4815-99D3-04EB0AD9287C}"/>
          </ac:spMkLst>
        </pc:spChg>
        <pc:spChg chg="mod">
          <ac:chgData name="Roger Halbheer" userId="a256a7e3-d8e1-4cbe-a365-586ae11378d1" providerId="ADAL" clId="{FC5DC06E-B9A1-4220-93B5-A1BD01C4D7F0}" dt="2022-02-17T10:53:21.727" v="76"/>
          <ac:spMkLst>
            <pc:docMk/>
            <pc:sldMk cId="3103437387" sldId="2076138265"/>
            <ac:spMk id="411" creationId="{9559C3CD-AA5E-4821-99A7-C54BED9EFC1D}"/>
          </ac:spMkLst>
        </pc:spChg>
        <pc:spChg chg="mod">
          <ac:chgData name="Roger Halbheer" userId="a256a7e3-d8e1-4cbe-a365-586ae11378d1" providerId="ADAL" clId="{FC5DC06E-B9A1-4220-93B5-A1BD01C4D7F0}" dt="2022-02-17T10:53:21.727" v="76"/>
          <ac:spMkLst>
            <pc:docMk/>
            <pc:sldMk cId="3103437387" sldId="2076138265"/>
            <ac:spMk id="412" creationId="{6C1D3388-F1F0-4C33-9B56-34C45796F168}"/>
          </ac:spMkLst>
        </pc:spChg>
        <pc:spChg chg="mod">
          <ac:chgData name="Roger Halbheer" userId="a256a7e3-d8e1-4cbe-a365-586ae11378d1" providerId="ADAL" clId="{FC5DC06E-B9A1-4220-93B5-A1BD01C4D7F0}" dt="2022-02-17T10:53:21.727" v="76"/>
          <ac:spMkLst>
            <pc:docMk/>
            <pc:sldMk cId="3103437387" sldId="2076138265"/>
            <ac:spMk id="413" creationId="{5C1AA4B8-A9ED-4A2D-98B9-7E6311BEFE39}"/>
          </ac:spMkLst>
        </pc:spChg>
        <pc:spChg chg="mod">
          <ac:chgData name="Roger Halbheer" userId="a256a7e3-d8e1-4cbe-a365-586ae11378d1" providerId="ADAL" clId="{FC5DC06E-B9A1-4220-93B5-A1BD01C4D7F0}" dt="2022-02-17T10:53:21.727" v="76"/>
          <ac:spMkLst>
            <pc:docMk/>
            <pc:sldMk cId="3103437387" sldId="2076138265"/>
            <ac:spMk id="414" creationId="{6E8A865E-482C-4987-B910-63DAC9FA636C}"/>
          </ac:spMkLst>
        </pc:spChg>
        <pc:spChg chg="mod">
          <ac:chgData name="Roger Halbheer" userId="a256a7e3-d8e1-4cbe-a365-586ae11378d1" providerId="ADAL" clId="{FC5DC06E-B9A1-4220-93B5-A1BD01C4D7F0}" dt="2022-02-17T10:53:21.727" v="76"/>
          <ac:spMkLst>
            <pc:docMk/>
            <pc:sldMk cId="3103437387" sldId="2076138265"/>
            <ac:spMk id="415" creationId="{E76FD98C-C4E8-4EF0-BC5B-2F76E64B9C0A}"/>
          </ac:spMkLst>
        </pc:spChg>
        <pc:spChg chg="mod">
          <ac:chgData name="Roger Halbheer" userId="a256a7e3-d8e1-4cbe-a365-586ae11378d1" providerId="ADAL" clId="{FC5DC06E-B9A1-4220-93B5-A1BD01C4D7F0}" dt="2022-02-17T10:53:21.727" v="76"/>
          <ac:spMkLst>
            <pc:docMk/>
            <pc:sldMk cId="3103437387" sldId="2076138265"/>
            <ac:spMk id="416" creationId="{4800B54E-CC52-487A-B4C0-0C73502B8EEF}"/>
          </ac:spMkLst>
        </pc:spChg>
        <pc:spChg chg="mod">
          <ac:chgData name="Roger Halbheer" userId="a256a7e3-d8e1-4cbe-a365-586ae11378d1" providerId="ADAL" clId="{FC5DC06E-B9A1-4220-93B5-A1BD01C4D7F0}" dt="2022-02-17T10:53:21.727" v="76"/>
          <ac:spMkLst>
            <pc:docMk/>
            <pc:sldMk cId="3103437387" sldId="2076138265"/>
            <ac:spMk id="417" creationId="{F78EF0CF-E79B-44A4-9936-CE6A5F5D79D6}"/>
          </ac:spMkLst>
        </pc:spChg>
        <pc:spChg chg="mod">
          <ac:chgData name="Roger Halbheer" userId="a256a7e3-d8e1-4cbe-a365-586ae11378d1" providerId="ADAL" clId="{FC5DC06E-B9A1-4220-93B5-A1BD01C4D7F0}" dt="2022-02-17T10:53:21.727" v="76"/>
          <ac:spMkLst>
            <pc:docMk/>
            <pc:sldMk cId="3103437387" sldId="2076138265"/>
            <ac:spMk id="418" creationId="{7E3FFE56-1899-4029-871D-7D0E015458DC}"/>
          </ac:spMkLst>
        </pc:spChg>
        <pc:spChg chg="mod">
          <ac:chgData name="Roger Halbheer" userId="a256a7e3-d8e1-4cbe-a365-586ae11378d1" providerId="ADAL" clId="{FC5DC06E-B9A1-4220-93B5-A1BD01C4D7F0}" dt="2022-02-17T10:53:21.727" v="76"/>
          <ac:spMkLst>
            <pc:docMk/>
            <pc:sldMk cId="3103437387" sldId="2076138265"/>
            <ac:spMk id="421" creationId="{33F7F6B8-217A-42C0-BB03-D4600916496F}"/>
          </ac:spMkLst>
        </pc:spChg>
        <pc:spChg chg="mod">
          <ac:chgData name="Roger Halbheer" userId="a256a7e3-d8e1-4cbe-a365-586ae11378d1" providerId="ADAL" clId="{FC5DC06E-B9A1-4220-93B5-A1BD01C4D7F0}" dt="2022-02-17T10:53:21.727" v="76"/>
          <ac:spMkLst>
            <pc:docMk/>
            <pc:sldMk cId="3103437387" sldId="2076138265"/>
            <ac:spMk id="422" creationId="{96D981C1-24EE-49EE-818A-15CDEB30248C}"/>
          </ac:spMkLst>
        </pc:spChg>
        <pc:spChg chg="mod">
          <ac:chgData name="Roger Halbheer" userId="a256a7e3-d8e1-4cbe-a365-586ae11378d1" providerId="ADAL" clId="{FC5DC06E-B9A1-4220-93B5-A1BD01C4D7F0}" dt="2022-02-17T10:53:21.727" v="76"/>
          <ac:spMkLst>
            <pc:docMk/>
            <pc:sldMk cId="3103437387" sldId="2076138265"/>
            <ac:spMk id="423" creationId="{E0ACBF62-D784-4D1D-8A7E-234CF4AB3495}"/>
          </ac:spMkLst>
        </pc:spChg>
        <pc:spChg chg="mod">
          <ac:chgData name="Roger Halbheer" userId="a256a7e3-d8e1-4cbe-a365-586ae11378d1" providerId="ADAL" clId="{FC5DC06E-B9A1-4220-93B5-A1BD01C4D7F0}" dt="2022-02-17T10:53:21.727" v="76"/>
          <ac:spMkLst>
            <pc:docMk/>
            <pc:sldMk cId="3103437387" sldId="2076138265"/>
            <ac:spMk id="424" creationId="{53CA1196-1587-4FAF-8A5A-9D6B1FBC0281}"/>
          </ac:spMkLst>
        </pc:spChg>
        <pc:spChg chg="mod">
          <ac:chgData name="Roger Halbheer" userId="a256a7e3-d8e1-4cbe-a365-586ae11378d1" providerId="ADAL" clId="{FC5DC06E-B9A1-4220-93B5-A1BD01C4D7F0}" dt="2022-02-17T10:53:21.727" v="76"/>
          <ac:spMkLst>
            <pc:docMk/>
            <pc:sldMk cId="3103437387" sldId="2076138265"/>
            <ac:spMk id="425" creationId="{EB76862D-00C2-473A-9386-0B1629645DB5}"/>
          </ac:spMkLst>
        </pc:spChg>
        <pc:spChg chg="mod">
          <ac:chgData name="Roger Halbheer" userId="a256a7e3-d8e1-4cbe-a365-586ae11378d1" providerId="ADAL" clId="{FC5DC06E-B9A1-4220-93B5-A1BD01C4D7F0}" dt="2022-02-17T10:53:21.727" v="76"/>
          <ac:spMkLst>
            <pc:docMk/>
            <pc:sldMk cId="3103437387" sldId="2076138265"/>
            <ac:spMk id="426" creationId="{03BE519D-A682-4901-93CA-80F373EF20EF}"/>
          </ac:spMkLst>
        </pc:spChg>
        <pc:spChg chg="mod">
          <ac:chgData name="Roger Halbheer" userId="a256a7e3-d8e1-4cbe-a365-586ae11378d1" providerId="ADAL" clId="{FC5DC06E-B9A1-4220-93B5-A1BD01C4D7F0}" dt="2022-02-17T10:53:21.727" v="76"/>
          <ac:spMkLst>
            <pc:docMk/>
            <pc:sldMk cId="3103437387" sldId="2076138265"/>
            <ac:spMk id="427" creationId="{EA8D966F-5EAD-48FF-AA68-07A56A71AB39}"/>
          </ac:spMkLst>
        </pc:spChg>
        <pc:spChg chg="mod">
          <ac:chgData name="Roger Halbheer" userId="a256a7e3-d8e1-4cbe-a365-586ae11378d1" providerId="ADAL" clId="{FC5DC06E-B9A1-4220-93B5-A1BD01C4D7F0}" dt="2022-02-17T10:53:21.727" v="76"/>
          <ac:spMkLst>
            <pc:docMk/>
            <pc:sldMk cId="3103437387" sldId="2076138265"/>
            <ac:spMk id="428" creationId="{5BC3CEBD-928B-4807-B8D6-B5DC21B5F8BB}"/>
          </ac:spMkLst>
        </pc:spChg>
        <pc:spChg chg="mod">
          <ac:chgData name="Roger Halbheer" userId="a256a7e3-d8e1-4cbe-a365-586ae11378d1" providerId="ADAL" clId="{FC5DC06E-B9A1-4220-93B5-A1BD01C4D7F0}" dt="2022-02-17T10:53:21.727" v="76"/>
          <ac:spMkLst>
            <pc:docMk/>
            <pc:sldMk cId="3103437387" sldId="2076138265"/>
            <ac:spMk id="431" creationId="{3258DB0E-2AA5-4768-BC4F-811A745DE55B}"/>
          </ac:spMkLst>
        </pc:spChg>
        <pc:spChg chg="mod">
          <ac:chgData name="Roger Halbheer" userId="a256a7e3-d8e1-4cbe-a365-586ae11378d1" providerId="ADAL" clId="{FC5DC06E-B9A1-4220-93B5-A1BD01C4D7F0}" dt="2022-02-17T10:53:21.727" v="76"/>
          <ac:spMkLst>
            <pc:docMk/>
            <pc:sldMk cId="3103437387" sldId="2076138265"/>
            <ac:spMk id="432" creationId="{57E04980-54FF-46BA-8B84-5007A45AD159}"/>
          </ac:spMkLst>
        </pc:spChg>
        <pc:spChg chg="mod">
          <ac:chgData name="Roger Halbheer" userId="a256a7e3-d8e1-4cbe-a365-586ae11378d1" providerId="ADAL" clId="{FC5DC06E-B9A1-4220-93B5-A1BD01C4D7F0}" dt="2022-02-17T10:53:21.727" v="76"/>
          <ac:spMkLst>
            <pc:docMk/>
            <pc:sldMk cId="3103437387" sldId="2076138265"/>
            <ac:spMk id="433" creationId="{76744535-D203-4881-96C7-1F1BDF160993}"/>
          </ac:spMkLst>
        </pc:spChg>
        <pc:spChg chg="mod">
          <ac:chgData name="Roger Halbheer" userId="a256a7e3-d8e1-4cbe-a365-586ae11378d1" providerId="ADAL" clId="{FC5DC06E-B9A1-4220-93B5-A1BD01C4D7F0}" dt="2022-02-17T10:53:21.727" v="76"/>
          <ac:spMkLst>
            <pc:docMk/>
            <pc:sldMk cId="3103437387" sldId="2076138265"/>
            <ac:spMk id="434" creationId="{B633B615-0134-4785-9F26-8A8ACBB29ABE}"/>
          </ac:spMkLst>
        </pc:spChg>
        <pc:spChg chg="add del mod">
          <ac:chgData name="Roger Halbheer" userId="a256a7e3-d8e1-4cbe-a365-586ae11378d1" providerId="ADAL" clId="{FC5DC06E-B9A1-4220-93B5-A1BD01C4D7F0}" dt="2022-02-17T10:53:25.271" v="77"/>
          <ac:spMkLst>
            <pc:docMk/>
            <pc:sldMk cId="3103437387" sldId="2076138265"/>
            <ac:spMk id="435" creationId="{71FDAD56-F9FF-41D1-B10F-02A11D6CD1E9}"/>
          </ac:spMkLst>
        </pc:spChg>
        <pc:spChg chg="mod">
          <ac:chgData name="Roger Halbheer" userId="a256a7e3-d8e1-4cbe-a365-586ae11378d1" providerId="ADAL" clId="{FC5DC06E-B9A1-4220-93B5-A1BD01C4D7F0}" dt="2022-02-17T10:53:21.727" v="76"/>
          <ac:spMkLst>
            <pc:docMk/>
            <pc:sldMk cId="3103437387" sldId="2076138265"/>
            <ac:spMk id="438" creationId="{F8C5543A-A1A8-4917-A8E6-2B5B4325AA1E}"/>
          </ac:spMkLst>
        </pc:spChg>
        <pc:spChg chg="mod">
          <ac:chgData name="Roger Halbheer" userId="a256a7e3-d8e1-4cbe-a365-586ae11378d1" providerId="ADAL" clId="{FC5DC06E-B9A1-4220-93B5-A1BD01C4D7F0}" dt="2022-02-17T10:53:21.727" v="76"/>
          <ac:spMkLst>
            <pc:docMk/>
            <pc:sldMk cId="3103437387" sldId="2076138265"/>
            <ac:spMk id="439" creationId="{B8B49B7B-40D9-412D-BF78-8A8F0012F3FF}"/>
          </ac:spMkLst>
        </pc:spChg>
        <pc:spChg chg="mod">
          <ac:chgData name="Roger Halbheer" userId="a256a7e3-d8e1-4cbe-a365-586ae11378d1" providerId="ADAL" clId="{FC5DC06E-B9A1-4220-93B5-A1BD01C4D7F0}" dt="2022-02-17T10:53:21.727" v="76"/>
          <ac:spMkLst>
            <pc:docMk/>
            <pc:sldMk cId="3103437387" sldId="2076138265"/>
            <ac:spMk id="440" creationId="{9A15F370-EDF4-4DE9-80EB-692D4A41B223}"/>
          </ac:spMkLst>
        </pc:spChg>
        <pc:spChg chg="add del mod">
          <ac:chgData name="Roger Halbheer" userId="a256a7e3-d8e1-4cbe-a365-586ae11378d1" providerId="ADAL" clId="{FC5DC06E-B9A1-4220-93B5-A1BD01C4D7F0}" dt="2022-02-17T10:53:25.271" v="77"/>
          <ac:spMkLst>
            <pc:docMk/>
            <pc:sldMk cId="3103437387" sldId="2076138265"/>
            <ac:spMk id="441" creationId="{E56E3FB7-2003-4D65-BF82-3D53EF972874}"/>
          </ac:spMkLst>
        </pc:spChg>
        <pc:spChg chg="add del mod">
          <ac:chgData name="Roger Halbheer" userId="a256a7e3-d8e1-4cbe-a365-586ae11378d1" providerId="ADAL" clId="{FC5DC06E-B9A1-4220-93B5-A1BD01C4D7F0}" dt="2022-02-17T10:53:25.271" v="77"/>
          <ac:spMkLst>
            <pc:docMk/>
            <pc:sldMk cId="3103437387" sldId="2076138265"/>
            <ac:spMk id="442" creationId="{0EA95CE4-63F8-401E-93AE-3D6C2C67EA3E}"/>
          </ac:spMkLst>
        </pc:spChg>
        <pc:spChg chg="add del mod">
          <ac:chgData name="Roger Halbheer" userId="a256a7e3-d8e1-4cbe-a365-586ae11378d1" providerId="ADAL" clId="{FC5DC06E-B9A1-4220-93B5-A1BD01C4D7F0}" dt="2022-02-17T10:53:25.271" v="77"/>
          <ac:spMkLst>
            <pc:docMk/>
            <pc:sldMk cId="3103437387" sldId="2076138265"/>
            <ac:spMk id="443" creationId="{A1AC8778-3B42-4A33-A055-7AC9BCE9E8F9}"/>
          </ac:spMkLst>
        </pc:spChg>
        <pc:spChg chg="add del mod">
          <ac:chgData name="Roger Halbheer" userId="a256a7e3-d8e1-4cbe-a365-586ae11378d1" providerId="ADAL" clId="{FC5DC06E-B9A1-4220-93B5-A1BD01C4D7F0}" dt="2022-02-17T10:53:25.271" v="77"/>
          <ac:spMkLst>
            <pc:docMk/>
            <pc:sldMk cId="3103437387" sldId="2076138265"/>
            <ac:spMk id="444" creationId="{66E6EC27-AB47-47DC-A603-4FD91E808E1B}"/>
          </ac:spMkLst>
        </pc:spChg>
        <pc:spChg chg="add del mod">
          <ac:chgData name="Roger Halbheer" userId="a256a7e3-d8e1-4cbe-a365-586ae11378d1" providerId="ADAL" clId="{FC5DC06E-B9A1-4220-93B5-A1BD01C4D7F0}" dt="2022-02-17T10:53:25.271" v="77"/>
          <ac:spMkLst>
            <pc:docMk/>
            <pc:sldMk cId="3103437387" sldId="2076138265"/>
            <ac:spMk id="445" creationId="{CD159B85-3A52-43A3-99C7-1FC778E2D7A7}"/>
          </ac:spMkLst>
        </pc:spChg>
        <pc:spChg chg="add del mod">
          <ac:chgData name="Roger Halbheer" userId="a256a7e3-d8e1-4cbe-a365-586ae11378d1" providerId="ADAL" clId="{FC5DC06E-B9A1-4220-93B5-A1BD01C4D7F0}" dt="2022-02-17T10:53:25.271" v="77"/>
          <ac:spMkLst>
            <pc:docMk/>
            <pc:sldMk cId="3103437387" sldId="2076138265"/>
            <ac:spMk id="446" creationId="{12FDBEB2-F4B0-44EE-BE6A-0DE9444D1A5C}"/>
          </ac:spMkLst>
        </pc:spChg>
        <pc:spChg chg="mod">
          <ac:chgData name="Roger Halbheer" userId="a256a7e3-d8e1-4cbe-a365-586ae11378d1" providerId="ADAL" clId="{FC5DC06E-B9A1-4220-93B5-A1BD01C4D7F0}" dt="2022-02-17T10:53:21.727" v="76"/>
          <ac:spMkLst>
            <pc:docMk/>
            <pc:sldMk cId="3103437387" sldId="2076138265"/>
            <ac:spMk id="448" creationId="{C5BB0A7C-0B9D-42C9-96FE-629DFCC9432B}"/>
          </ac:spMkLst>
        </pc:spChg>
        <pc:spChg chg="mod">
          <ac:chgData name="Roger Halbheer" userId="a256a7e3-d8e1-4cbe-a365-586ae11378d1" providerId="ADAL" clId="{FC5DC06E-B9A1-4220-93B5-A1BD01C4D7F0}" dt="2022-02-17T10:53:21.727" v="76"/>
          <ac:spMkLst>
            <pc:docMk/>
            <pc:sldMk cId="3103437387" sldId="2076138265"/>
            <ac:spMk id="452" creationId="{0C7174DF-2551-45A4-9882-CE908FA82302}"/>
          </ac:spMkLst>
        </pc:spChg>
        <pc:spChg chg="add del mod">
          <ac:chgData name="Roger Halbheer" userId="a256a7e3-d8e1-4cbe-a365-586ae11378d1" providerId="ADAL" clId="{FC5DC06E-B9A1-4220-93B5-A1BD01C4D7F0}" dt="2022-02-17T10:53:25.271" v="77"/>
          <ac:spMkLst>
            <pc:docMk/>
            <pc:sldMk cId="3103437387" sldId="2076138265"/>
            <ac:spMk id="455" creationId="{834EE5D4-4FE8-4E2F-BB44-339C56825F82}"/>
          </ac:spMkLst>
        </pc:spChg>
        <pc:spChg chg="add del mod">
          <ac:chgData name="Roger Halbheer" userId="a256a7e3-d8e1-4cbe-a365-586ae11378d1" providerId="ADAL" clId="{FC5DC06E-B9A1-4220-93B5-A1BD01C4D7F0}" dt="2022-02-17T10:53:25.271" v="77"/>
          <ac:spMkLst>
            <pc:docMk/>
            <pc:sldMk cId="3103437387" sldId="2076138265"/>
            <ac:spMk id="456" creationId="{3D35C28E-5B1F-42F8-8E3A-599755DFC9A5}"/>
          </ac:spMkLst>
        </pc:spChg>
        <pc:spChg chg="add del mod">
          <ac:chgData name="Roger Halbheer" userId="a256a7e3-d8e1-4cbe-a365-586ae11378d1" providerId="ADAL" clId="{FC5DC06E-B9A1-4220-93B5-A1BD01C4D7F0}" dt="2022-02-17T10:53:25.271" v="77"/>
          <ac:spMkLst>
            <pc:docMk/>
            <pc:sldMk cId="3103437387" sldId="2076138265"/>
            <ac:spMk id="459" creationId="{311B7B80-929F-48C4-97C1-CE1B5B49E182}"/>
          </ac:spMkLst>
        </pc:spChg>
        <pc:spChg chg="mod">
          <ac:chgData name="Roger Halbheer" userId="a256a7e3-d8e1-4cbe-a365-586ae11378d1" providerId="ADAL" clId="{FC5DC06E-B9A1-4220-93B5-A1BD01C4D7F0}" dt="2022-02-17T10:53:21.727" v="76"/>
          <ac:spMkLst>
            <pc:docMk/>
            <pc:sldMk cId="3103437387" sldId="2076138265"/>
            <ac:spMk id="462" creationId="{EB534F57-C9A0-4668-91B6-58E18D3F3AC2}"/>
          </ac:spMkLst>
        </pc:spChg>
        <pc:spChg chg="mod">
          <ac:chgData name="Roger Halbheer" userId="a256a7e3-d8e1-4cbe-a365-586ae11378d1" providerId="ADAL" clId="{FC5DC06E-B9A1-4220-93B5-A1BD01C4D7F0}" dt="2022-02-17T10:53:21.727" v="76"/>
          <ac:spMkLst>
            <pc:docMk/>
            <pc:sldMk cId="3103437387" sldId="2076138265"/>
            <ac:spMk id="463" creationId="{8E1509A8-61B1-4665-881A-5EE6B3821062}"/>
          </ac:spMkLst>
        </pc:spChg>
        <pc:spChg chg="add del mod">
          <ac:chgData name="Roger Halbheer" userId="a256a7e3-d8e1-4cbe-a365-586ae11378d1" providerId="ADAL" clId="{FC5DC06E-B9A1-4220-93B5-A1BD01C4D7F0}" dt="2022-02-17T10:53:25.271" v="77"/>
          <ac:spMkLst>
            <pc:docMk/>
            <pc:sldMk cId="3103437387" sldId="2076138265"/>
            <ac:spMk id="464" creationId="{34A033AE-1B15-4BF0-85F7-475D2B102439}"/>
          </ac:spMkLst>
        </pc:spChg>
        <pc:spChg chg="add del mod">
          <ac:chgData name="Roger Halbheer" userId="a256a7e3-d8e1-4cbe-a365-586ae11378d1" providerId="ADAL" clId="{FC5DC06E-B9A1-4220-93B5-A1BD01C4D7F0}" dt="2022-02-17T10:53:25.271" v="77"/>
          <ac:spMkLst>
            <pc:docMk/>
            <pc:sldMk cId="3103437387" sldId="2076138265"/>
            <ac:spMk id="466" creationId="{FE27A61A-1F17-45BD-A064-9E9A5349EEE1}"/>
          </ac:spMkLst>
        </pc:spChg>
        <pc:spChg chg="add del mod">
          <ac:chgData name="Roger Halbheer" userId="a256a7e3-d8e1-4cbe-a365-586ae11378d1" providerId="ADAL" clId="{FC5DC06E-B9A1-4220-93B5-A1BD01C4D7F0}" dt="2022-02-17T10:53:25.271" v="77"/>
          <ac:spMkLst>
            <pc:docMk/>
            <pc:sldMk cId="3103437387" sldId="2076138265"/>
            <ac:spMk id="467" creationId="{A913684C-A28C-43CA-BECD-036146E55092}"/>
          </ac:spMkLst>
        </pc:spChg>
        <pc:spChg chg="add del mod">
          <ac:chgData name="Roger Halbheer" userId="a256a7e3-d8e1-4cbe-a365-586ae11378d1" providerId="ADAL" clId="{FC5DC06E-B9A1-4220-93B5-A1BD01C4D7F0}" dt="2022-02-17T10:53:25.271" v="77"/>
          <ac:spMkLst>
            <pc:docMk/>
            <pc:sldMk cId="3103437387" sldId="2076138265"/>
            <ac:spMk id="468" creationId="{75725A50-F403-498A-A442-B50F6FDC93C7}"/>
          </ac:spMkLst>
        </pc:spChg>
        <pc:spChg chg="mod">
          <ac:chgData name="Roger Halbheer" userId="a256a7e3-d8e1-4cbe-a365-586ae11378d1" providerId="ADAL" clId="{FC5DC06E-B9A1-4220-93B5-A1BD01C4D7F0}" dt="2022-02-17T10:53:21.727" v="76"/>
          <ac:spMkLst>
            <pc:docMk/>
            <pc:sldMk cId="3103437387" sldId="2076138265"/>
            <ac:spMk id="473" creationId="{14BC6404-31E5-4E4E-AC2B-4D938DD53A64}"/>
          </ac:spMkLst>
        </pc:spChg>
        <pc:spChg chg="mod">
          <ac:chgData name="Roger Halbheer" userId="a256a7e3-d8e1-4cbe-a365-586ae11378d1" providerId="ADAL" clId="{FC5DC06E-B9A1-4220-93B5-A1BD01C4D7F0}" dt="2022-02-17T10:53:21.727" v="76"/>
          <ac:spMkLst>
            <pc:docMk/>
            <pc:sldMk cId="3103437387" sldId="2076138265"/>
            <ac:spMk id="474" creationId="{A9584990-CC5E-4278-BCEC-91D4AAC9436C}"/>
          </ac:spMkLst>
        </pc:spChg>
        <pc:spChg chg="mod">
          <ac:chgData name="Roger Halbheer" userId="a256a7e3-d8e1-4cbe-a365-586ae11378d1" providerId="ADAL" clId="{FC5DC06E-B9A1-4220-93B5-A1BD01C4D7F0}" dt="2022-02-17T10:53:21.727" v="76"/>
          <ac:spMkLst>
            <pc:docMk/>
            <pc:sldMk cId="3103437387" sldId="2076138265"/>
            <ac:spMk id="475" creationId="{48081990-766A-44DD-A493-110EDDD764C4}"/>
          </ac:spMkLst>
        </pc:spChg>
        <pc:spChg chg="mod">
          <ac:chgData name="Roger Halbheer" userId="a256a7e3-d8e1-4cbe-a365-586ae11378d1" providerId="ADAL" clId="{FC5DC06E-B9A1-4220-93B5-A1BD01C4D7F0}" dt="2022-02-17T10:53:21.727" v="76"/>
          <ac:spMkLst>
            <pc:docMk/>
            <pc:sldMk cId="3103437387" sldId="2076138265"/>
            <ac:spMk id="476" creationId="{9BFA7842-7185-46A5-98B2-B2BE4440B085}"/>
          </ac:spMkLst>
        </pc:spChg>
        <pc:spChg chg="add del mod">
          <ac:chgData name="Roger Halbheer" userId="a256a7e3-d8e1-4cbe-a365-586ae11378d1" providerId="ADAL" clId="{FC5DC06E-B9A1-4220-93B5-A1BD01C4D7F0}" dt="2022-02-17T10:53:25.271" v="77"/>
          <ac:spMkLst>
            <pc:docMk/>
            <pc:sldMk cId="3103437387" sldId="2076138265"/>
            <ac:spMk id="477" creationId="{2FFCE200-0B6B-4587-A601-2364549E0F66}"/>
          </ac:spMkLst>
        </pc:spChg>
        <pc:spChg chg="add del mod">
          <ac:chgData name="Roger Halbheer" userId="a256a7e3-d8e1-4cbe-a365-586ae11378d1" providerId="ADAL" clId="{FC5DC06E-B9A1-4220-93B5-A1BD01C4D7F0}" dt="2022-02-17T10:53:25.271" v="77"/>
          <ac:spMkLst>
            <pc:docMk/>
            <pc:sldMk cId="3103437387" sldId="2076138265"/>
            <ac:spMk id="478" creationId="{32CCAC2E-D871-4723-B8BF-3B6B1629924C}"/>
          </ac:spMkLst>
        </pc:spChg>
        <pc:spChg chg="mod">
          <ac:chgData name="Roger Halbheer" userId="a256a7e3-d8e1-4cbe-a365-586ae11378d1" providerId="ADAL" clId="{FC5DC06E-B9A1-4220-93B5-A1BD01C4D7F0}" dt="2022-02-17T10:53:21.727" v="76"/>
          <ac:spMkLst>
            <pc:docMk/>
            <pc:sldMk cId="3103437387" sldId="2076138265"/>
            <ac:spMk id="480" creationId="{DB14A70C-1E23-40C3-82E0-CD074F28E4A2}"/>
          </ac:spMkLst>
        </pc:spChg>
        <pc:spChg chg="mod">
          <ac:chgData name="Roger Halbheer" userId="a256a7e3-d8e1-4cbe-a365-586ae11378d1" providerId="ADAL" clId="{FC5DC06E-B9A1-4220-93B5-A1BD01C4D7F0}" dt="2022-02-17T10:53:21.727" v="76"/>
          <ac:spMkLst>
            <pc:docMk/>
            <pc:sldMk cId="3103437387" sldId="2076138265"/>
            <ac:spMk id="482" creationId="{16207B39-42E5-4745-ABD9-6A16A909FB30}"/>
          </ac:spMkLst>
        </pc:spChg>
        <pc:spChg chg="add del mod">
          <ac:chgData name="Roger Halbheer" userId="a256a7e3-d8e1-4cbe-a365-586ae11378d1" providerId="ADAL" clId="{FC5DC06E-B9A1-4220-93B5-A1BD01C4D7F0}" dt="2022-02-17T10:53:25.271" v="77"/>
          <ac:spMkLst>
            <pc:docMk/>
            <pc:sldMk cId="3103437387" sldId="2076138265"/>
            <ac:spMk id="488" creationId="{4726D217-1AA7-48EE-AC01-E9C71241C13F}"/>
          </ac:spMkLst>
        </pc:spChg>
        <pc:spChg chg="add del mod">
          <ac:chgData name="Roger Halbheer" userId="a256a7e3-d8e1-4cbe-a365-586ae11378d1" providerId="ADAL" clId="{FC5DC06E-B9A1-4220-93B5-A1BD01C4D7F0}" dt="2022-02-17T10:53:25.271" v="77"/>
          <ac:spMkLst>
            <pc:docMk/>
            <pc:sldMk cId="3103437387" sldId="2076138265"/>
            <ac:spMk id="489" creationId="{AE2AE4C8-43B2-4DAF-95B4-6BDD545B696F}"/>
          </ac:spMkLst>
        </pc:spChg>
        <pc:spChg chg="add del mod">
          <ac:chgData name="Roger Halbheer" userId="a256a7e3-d8e1-4cbe-a365-586ae11378d1" providerId="ADAL" clId="{FC5DC06E-B9A1-4220-93B5-A1BD01C4D7F0}" dt="2022-02-17T10:53:25.271" v="77"/>
          <ac:spMkLst>
            <pc:docMk/>
            <pc:sldMk cId="3103437387" sldId="2076138265"/>
            <ac:spMk id="490" creationId="{62314545-AF81-4E0B-87CE-3326CBAF3498}"/>
          </ac:spMkLst>
        </pc:spChg>
        <pc:spChg chg="mod">
          <ac:chgData name="Roger Halbheer" userId="a256a7e3-d8e1-4cbe-a365-586ae11378d1" providerId="ADAL" clId="{FC5DC06E-B9A1-4220-93B5-A1BD01C4D7F0}" dt="2022-02-17T10:53:21.727" v="76"/>
          <ac:spMkLst>
            <pc:docMk/>
            <pc:sldMk cId="3103437387" sldId="2076138265"/>
            <ac:spMk id="493" creationId="{A4D4BA76-BFDD-4F24-A35D-09FA6301ED74}"/>
          </ac:spMkLst>
        </pc:spChg>
        <pc:spChg chg="mod">
          <ac:chgData name="Roger Halbheer" userId="a256a7e3-d8e1-4cbe-a365-586ae11378d1" providerId="ADAL" clId="{FC5DC06E-B9A1-4220-93B5-A1BD01C4D7F0}" dt="2022-02-17T10:53:21.727" v="76"/>
          <ac:spMkLst>
            <pc:docMk/>
            <pc:sldMk cId="3103437387" sldId="2076138265"/>
            <ac:spMk id="494" creationId="{BE6DA8B7-5286-4600-A19E-4A9B1B14F2AF}"/>
          </ac:spMkLst>
        </pc:spChg>
        <pc:spChg chg="mod">
          <ac:chgData name="Roger Halbheer" userId="a256a7e3-d8e1-4cbe-a365-586ae11378d1" providerId="ADAL" clId="{FC5DC06E-B9A1-4220-93B5-A1BD01C4D7F0}" dt="2022-02-17T10:53:21.727" v="76"/>
          <ac:spMkLst>
            <pc:docMk/>
            <pc:sldMk cId="3103437387" sldId="2076138265"/>
            <ac:spMk id="495" creationId="{C450E36C-C3F3-4951-8664-7A3AB7BB5318}"/>
          </ac:spMkLst>
        </pc:spChg>
        <pc:spChg chg="mod">
          <ac:chgData name="Roger Halbheer" userId="a256a7e3-d8e1-4cbe-a365-586ae11378d1" providerId="ADAL" clId="{FC5DC06E-B9A1-4220-93B5-A1BD01C4D7F0}" dt="2022-02-17T10:53:21.727" v="76"/>
          <ac:spMkLst>
            <pc:docMk/>
            <pc:sldMk cId="3103437387" sldId="2076138265"/>
            <ac:spMk id="496" creationId="{FDB02D0E-7C54-423D-B099-D412A98E2D63}"/>
          </ac:spMkLst>
        </pc:spChg>
        <pc:spChg chg="mod">
          <ac:chgData name="Roger Halbheer" userId="a256a7e3-d8e1-4cbe-a365-586ae11378d1" providerId="ADAL" clId="{FC5DC06E-B9A1-4220-93B5-A1BD01C4D7F0}" dt="2022-02-17T10:53:21.727" v="76"/>
          <ac:spMkLst>
            <pc:docMk/>
            <pc:sldMk cId="3103437387" sldId="2076138265"/>
            <ac:spMk id="497" creationId="{3F987F0D-527D-4CE7-B649-8BB88FC98D6B}"/>
          </ac:spMkLst>
        </pc:spChg>
        <pc:spChg chg="add del mod">
          <ac:chgData name="Roger Halbheer" userId="a256a7e3-d8e1-4cbe-a365-586ae11378d1" providerId="ADAL" clId="{FC5DC06E-B9A1-4220-93B5-A1BD01C4D7F0}" dt="2022-02-17T10:53:25.271" v="77"/>
          <ac:spMkLst>
            <pc:docMk/>
            <pc:sldMk cId="3103437387" sldId="2076138265"/>
            <ac:spMk id="499" creationId="{36E7F9F7-5B94-4C9A-BCE8-0BA2616F9ACE}"/>
          </ac:spMkLst>
        </pc:spChg>
        <pc:spChg chg="add del mod">
          <ac:chgData name="Roger Halbheer" userId="a256a7e3-d8e1-4cbe-a365-586ae11378d1" providerId="ADAL" clId="{FC5DC06E-B9A1-4220-93B5-A1BD01C4D7F0}" dt="2022-02-17T10:53:25.271" v="77"/>
          <ac:spMkLst>
            <pc:docMk/>
            <pc:sldMk cId="3103437387" sldId="2076138265"/>
            <ac:spMk id="500" creationId="{2FAA7D39-FCEC-40E5-970C-DCE1527A4A2D}"/>
          </ac:spMkLst>
        </pc:spChg>
        <pc:spChg chg="add del mod">
          <ac:chgData name="Roger Halbheer" userId="a256a7e3-d8e1-4cbe-a365-586ae11378d1" providerId="ADAL" clId="{FC5DC06E-B9A1-4220-93B5-A1BD01C4D7F0}" dt="2022-02-17T10:53:25.271" v="77"/>
          <ac:spMkLst>
            <pc:docMk/>
            <pc:sldMk cId="3103437387" sldId="2076138265"/>
            <ac:spMk id="501" creationId="{B32260BE-20AF-4471-88DC-CC0D53B9B1EF}"/>
          </ac:spMkLst>
        </pc:spChg>
        <pc:spChg chg="mod">
          <ac:chgData name="Roger Halbheer" userId="a256a7e3-d8e1-4cbe-a365-586ae11378d1" providerId="ADAL" clId="{FC5DC06E-B9A1-4220-93B5-A1BD01C4D7F0}" dt="2022-02-17T10:53:21.727" v="76"/>
          <ac:spMkLst>
            <pc:docMk/>
            <pc:sldMk cId="3103437387" sldId="2076138265"/>
            <ac:spMk id="503" creationId="{88E2DD55-F6A1-4495-8BE2-6B27CDF8294C}"/>
          </ac:spMkLst>
        </pc:spChg>
        <pc:spChg chg="mod">
          <ac:chgData name="Roger Halbheer" userId="a256a7e3-d8e1-4cbe-a365-586ae11378d1" providerId="ADAL" clId="{FC5DC06E-B9A1-4220-93B5-A1BD01C4D7F0}" dt="2022-02-17T10:53:21.727" v="76"/>
          <ac:spMkLst>
            <pc:docMk/>
            <pc:sldMk cId="3103437387" sldId="2076138265"/>
            <ac:spMk id="505" creationId="{C0BE3F3E-D853-4C9C-889B-B476DBAB4A77}"/>
          </ac:spMkLst>
        </pc:spChg>
        <pc:spChg chg="mod">
          <ac:chgData name="Roger Halbheer" userId="a256a7e3-d8e1-4cbe-a365-586ae11378d1" providerId="ADAL" clId="{FC5DC06E-B9A1-4220-93B5-A1BD01C4D7F0}" dt="2022-02-17T10:53:21.727" v="76"/>
          <ac:spMkLst>
            <pc:docMk/>
            <pc:sldMk cId="3103437387" sldId="2076138265"/>
            <ac:spMk id="506" creationId="{C67263D8-85A2-44F7-A50B-E51028888D07}"/>
          </ac:spMkLst>
        </pc:spChg>
        <pc:spChg chg="mod">
          <ac:chgData name="Roger Halbheer" userId="a256a7e3-d8e1-4cbe-a365-586ae11378d1" providerId="ADAL" clId="{FC5DC06E-B9A1-4220-93B5-A1BD01C4D7F0}" dt="2022-02-17T10:53:21.727" v="76"/>
          <ac:spMkLst>
            <pc:docMk/>
            <pc:sldMk cId="3103437387" sldId="2076138265"/>
            <ac:spMk id="507" creationId="{E752E2D4-171D-413D-B9FF-B60BE4FCD2AA}"/>
          </ac:spMkLst>
        </pc:spChg>
        <pc:spChg chg="mod">
          <ac:chgData name="Roger Halbheer" userId="a256a7e3-d8e1-4cbe-a365-586ae11378d1" providerId="ADAL" clId="{FC5DC06E-B9A1-4220-93B5-A1BD01C4D7F0}" dt="2022-02-17T10:53:21.727" v="76"/>
          <ac:spMkLst>
            <pc:docMk/>
            <pc:sldMk cId="3103437387" sldId="2076138265"/>
            <ac:spMk id="508" creationId="{305B50F5-E309-4DC0-97D3-17F4B5934196}"/>
          </ac:spMkLst>
        </pc:spChg>
        <pc:spChg chg="mod">
          <ac:chgData name="Roger Halbheer" userId="a256a7e3-d8e1-4cbe-a365-586ae11378d1" providerId="ADAL" clId="{FC5DC06E-B9A1-4220-93B5-A1BD01C4D7F0}" dt="2022-02-17T10:53:21.727" v="76"/>
          <ac:spMkLst>
            <pc:docMk/>
            <pc:sldMk cId="3103437387" sldId="2076138265"/>
            <ac:spMk id="509" creationId="{D971FE8E-8875-4327-866E-C93FB29761FD}"/>
          </ac:spMkLst>
        </pc:spChg>
        <pc:spChg chg="mod">
          <ac:chgData name="Roger Halbheer" userId="a256a7e3-d8e1-4cbe-a365-586ae11378d1" providerId="ADAL" clId="{FC5DC06E-B9A1-4220-93B5-A1BD01C4D7F0}" dt="2022-02-17T10:53:21.727" v="76"/>
          <ac:spMkLst>
            <pc:docMk/>
            <pc:sldMk cId="3103437387" sldId="2076138265"/>
            <ac:spMk id="510" creationId="{31A2035A-32C4-48C4-A498-873E0A2AA633}"/>
          </ac:spMkLst>
        </pc:spChg>
        <pc:spChg chg="mod">
          <ac:chgData name="Roger Halbheer" userId="a256a7e3-d8e1-4cbe-a365-586ae11378d1" providerId="ADAL" clId="{FC5DC06E-B9A1-4220-93B5-A1BD01C4D7F0}" dt="2022-02-17T10:53:21.727" v="76"/>
          <ac:spMkLst>
            <pc:docMk/>
            <pc:sldMk cId="3103437387" sldId="2076138265"/>
            <ac:spMk id="511" creationId="{6FDD2D2C-B093-4BE8-A8D5-A4EC5A64528E}"/>
          </ac:spMkLst>
        </pc:spChg>
        <pc:spChg chg="mod">
          <ac:chgData name="Roger Halbheer" userId="a256a7e3-d8e1-4cbe-a365-586ae11378d1" providerId="ADAL" clId="{FC5DC06E-B9A1-4220-93B5-A1BD01C4D7F0}" dt="2022-02-17T10:53:21.727" v="76"/>
          <ac:spMkLst>
            <pc:docMk/>
            <pc:sldMk cId="3103437387" sldId="2076138265"/>
            <ac:spMk id="512" creationId="{AF1C7AF4-1A15-462E-8AE3-FBE285598D1B}"/>
          </ac:spMkLst>
        </pc:spChg>
        <pc:spChg chg="mod">
          <ac:chgData name="Roger Halbheer" userId="a256a7e3-d8e1-4cbe-a365-586ae11378d1" providerId="ADAL" clId="{FC5DC06E-B9A1-4220-93B5-A1BD01C4D7F0}" dt="2022-02-17T10:53:25.533" v="78"/>
          <ac:spMkLst>
            <pc:docMk/>
            <pc:sldMk cId="3103437387" sldId="2076138265"/>
            <ac:spMk id="517" creationId="{F5FA9CF9-AF11-4CBC-B346-9173188FB7EE}"/>
          </ac:spMkLst>
        </pc:spChg>
        <pc:spChg chg="mod">
          <ac:chgData name="Roger Halbheer" userId="a256a7e3-d8e1-4cbe-a365-586ae11378d1" providerId="ADAL" clId="{FC5DC06E-B9A1-4220-93B5-A1BD01C4D7F0}" dt="2022-02-17T10:53:25.533" v="78"/>
          <ac:spMkLst>
            <pc:docMk/>
            <pc:sldMk cId="3103437387" sldId="2076138265"/>
            <ac:spMk id="521" creationId="{385C803C-57E6-4F20-AAE7-92E862148B29}"/>
          </ac:spMkLst>
        </pc:spChg>
        <pc:spChg chg="mod">
          <ac:chgData name="Roger Halbheer" userId="a256a7e3-d8e1-4cbe-a365-586ae11378d1" providerId="ADAL" clId="{FC5DC06E-B9A1-4220-93B5-A1BD01C4D7F0}" dt="2022-02-17T10:53:25.533" v="78"/>
          <ac:spMkLst>
            <pc:docMk/>
            <pc:sldMk cId="3103437387" sldId="2076138265"/>
            <ac:spMk id="522" creationId="{7FE7A339-712A-4328-9889-B3223AD8DD2E}"/>
          </ac:spMkLst>
        </pc:spChg>
        <pc:spChg chg="mod">
          <ac:chgData name="Roger Halbheer" userId="a256a7e3-d8e1-4cbe-a365-586ae11378d1" providerId="ADAL" clId="{FC5DC06E-B9A1-4220-93B5-A1BD01C4D7F0}" dt="2022-02-17T10:53:25.533" v="78"/>
          <ac:spMkLst>
            <pc:docMk/>
            <pc:sldMk cId="3103437387" sldId="2076138265"/>
            <ac:spMk id="523" creationId="{1034B787-01BA-4D3B-B81E-436BBA29EF1F}"/>
          </ac:spMkLst>
        </pc:spChg>
        <pc:spChg chg="mod">
          <ac:chgData name="Roger Halbheer" userId="a256a7e3-d8e1-4cbe-a365-586ae11378d1" providerId="ADAL" clId="{FC5DC06E-B9A1-4220-93B5-A1BD01C4D7F0}" dt="2022-02-17T10:53:25.533" v="78"/>
          <ac:spMkLst>
            <pc:docMk/>
            <pc:sldMk cId="3103437387" sldId="2076138265"/>
            <ac:spMk id="524" creationId="{4552938E-9F99-4949-9A5E-D029ED527C9B}"/>
          </ac:spMkLst>
        </pc:spChg>
        <pc:spChg chg="mod">
          <ac:chgData name="Roger Halbheer" userId="a256a7e3-d8e1-4cbe-a365-586ae11378d1" providerId="ADAL" clId="{FC5DC06E-B9A1-4220-93B5-A1BD01C4D7F0}" dt="2022-02-17T10:53:25.533" v="78"/>
          <ac:spMkLst>
            <pc:docMk/>
            <pc:sldMk cId="3103437387" sldId="2076138265"/>
            <ac:spMk id="525" creationId="{5F0AC3A8-897F-4330-912C-F58329D8F97F}"/>
          </ac:spMkLst>
        </pc:spChg>
        <pc:spChg chg="mod">
          <ac:chgData name="Roger Halbheer" userId="a256a7e3-d8e1-4cbe-a365-586ae11378d1" providerId="ADAL" clId="{FC5DC06E-B9A1-4220-93B5-A1BD01C4D7F0}" dt="2022-02-17T10:53:25.533" v="78"/>
          <ac:spMkLst>
            <pc:docMk/>
            <pc:sldMk cId="3103437387" sldId="2076138265"/>
            <ac:spMk id="526" creationId="{83E30BF7-EC6B-4339-B743-75E108B088C9}"/>
          </ac:spMkLst>
        </pc:spChg>
        <pc:spChg chg="mod">
          <ac:chgData name="Roger Halbheer" userId="a256a7e3-d8e1-4cbe-a365-586ae11378d1" providerId="ADAL" clId="{FC5DC06E-B9A1-4220-93B5-A1BD01C4D7F0}" dt="2022-02-17T10:53:25.533" v="78"/>
          <ac:spMkLst>
            <pc:docMk/>
            <pc:sldMk cId="3103437387" sldId="2076138265"/>
            <ac:spMk id="527" creationId="{89A6BD39-D342-4797-B449-D3F2E9D0A831}"/>
          </ac:spMkLst>
        </pc:spChg>
        <pc:spChg chg="mod">
          <ac:chgData name="Roger Halbheer" userId="a256a7e3-d8e1-4cbe-a365-586ae11378d1" providerId="ADAL" clId="{FC5DC06E-B9A1-4220-93B5-A1BD01C4D7F0}" dt="2022-02-17T10:53:25.533" v="78"/>
          <ac:spMkLst>
            <pc:docMk/>
            <pc:sldMk cId="3103437387" sldId="2076138265"/>
            <ac:spMk id="528" creationId="{01CD05BC-88A8-492E-88A9-D20741987513}"/>
          </ac:spMkLst>
        </pc:spChg>
        <pc:spChg chg="mod">
          <ac:chgData name="Roger Halbheer" userId="a256a7e3-d8e1-4cbe-a365-586ae11378d1" providerId="ADAL" clId="{FC5DC06E-B9A1-4220-93B5-A1BD01C4D7F0}" dt="2022-02-17T10:53:25.533" v="78"/>
          <ac:spMkLst>
            <pc:docMk/>
            <pc:sldMk cId="3103437387" sldId="2076138265"/>
            <ac:spMk id="531" creationId="{930DD78F-3B2F-4132-98C7-D3763CC7854A}"/>
          </ac:spMkLst>
        </pc:spChg>
        <pc:spChg chg="mod">
          <ac:chgData name="Roger Halbheer" userId="a256a7e3-d8e1-4cbe-a365-586ae11378d1" providerId="ADAL" clId="{FC5DC06E-B9A1-4220-93B5-A1BD01C4D7F0}" dt="2022-02-17T10:53:25.533" v="78"/>
          <ac:spMkLst>
            <pc:docMk/>
            <pc:sldMk cId="3103437387" sldId="2076138265"/>
            <ac:spMk id="533" creationId="{7AB97596-CE89-4ECB-A460-071591358988}"/>
          </ac:spMkLst>
        </pc:spChg>
        <pc:spChg chg="mod">
          <ac:chgData name="Roger Halbheer" userId="a256a7e3-d8e1-4cbe-a365-586ae11378d1" providerId="ADAL" clId="{FC5DC06E-B9A1-4220-93B5-A1BD01C4D7F0}" dt="2022-02-17T10:53:25.533" v="78"/>
          <ac:spMkLst>
            <pc:docMk/>
            <pc:sldMk cId="3103437387" sldId="2076138265"/>
            <ac:spMk id="534" creationId="{39A86ADF-1C32-46DA-9BCA-C22A162E3DC1}"/>
          </ac:spMkLst>
        </pc:spChg>
        <pc:spChg chg="mod">
          <ac:chgData name="Roger Halbheer" userId="a256a7e3-d8e1-4cbe-a365-586ae11378d1" providerId="ADAL" clId="{FC5DC06E-B9A1-4220-93B5-A1BD01C4D7F0}" dt="2022-02-17T10:53:25.533" v="78"/>
          <ac:spMkLst>
            <pc:docMk/>
            <pc:sldMk cId="3103437387" sldId="2076138265"/>
            <ac:spMk id="541" creationId="{8DB61253-AA42-445C-A91B-3D0C2BE9CF6A}"/>
          </ac:spMkLst>
        </pc:spChg>
        <pc:spChg chg="mod">
          <ac:chgData name="Roger Halbheer" userId="a256a7e3-d8e1-4cbe-a365-586ae11378d1" providerId="ADAL" clId="{FC5DC06E-B9A1-4220-93B5-A1BD01C4D7F0}" dt="2022-02-17T10:53:25.533" v="78"/>
          <ac:spMkLst>
            <pc:docMk/>
            <pc:sldMk cId="3103437387" sldId="2076138265"/>
            <ac:spMk id="542" creationId="{53E127A8-97A6-4775-A26F-339DE2373FFB}"/>
          </ac:spMkLst>
        </pc:spChg>
        <pc:spChg chg="mod">
          <ac:chgData name="Roger Halbheer" userId="a256a7e3-d8e1-4cbe-a365-586ae11378d1" providerId="ADAL" clId="{FC5DC06E-B9A1-4220-93B5-A1BD01C4D7F0}" dt="2022-02-17T10:53:25.533" v="78"/>
          <ac:spMkLst>
            <pc:docMk/>
            <pc:sldMk cId="3103437387" sldId="2076138265"/>
            <ac:spMk id="543" creationId="{35AC5C31-7BD6-4DCE-82F6-170C1C82F7CE}"/>
          </ac:spMkLst>
        </pc:spChg>
        <pc:spChg chg="mod">
          <ac:chgData name="Roger Halbheer" userId="a256a7e3-d8e1-4cbe-a365-586ae11378d1" providerId="ADAL" clId="{FC5DC06E-B9A1-4220-93B5-A1BD01C4D7F0}" dt="2022-02-17T10:53:25.533" v="78"/>
          <ac:spMkLst>
            <pc:docMk/>
            <pc:sldMk cId="3103437387" sldId="2076138265"/>
            <ac:spMk id="548" creationId="{AD3A2C86-4D3F-49CB-A6C5-2E09B48944B2}"/>
          </ac:spMkLst>
        </pc:spChg>
        <pc:spChg chg="mod">
          <ac:chgData name="Roger Halbheer" userId="a256a7e3-d8e1-4cbe-a365-586ae11378d1" providerId="ADAL" clId="{FC5DC06E-B9A1-4220-93B5-A1BD01C4D7F0}" dt="2022-02-17T10:53:25.533" v="78"/>
          <ac:spMkLst>
            <pc:docMk/>
            <pc:sldMk cId="3103437387" sldId="2076138265"/>
            <ac:spMk id="555" creationId="{013F6718-8764-4B0F-A1DB-A86B22D4B4BE}"/>
          </ac:spMkLst>
        </pc:spChg>
        <pc:spChg chg="mod">
          <ac:chgData name="Roger Halbheer" userId="a256a7e3-d8e1-4cbe-a365-586ae11378d1" providerId="ADAL" clId="{FC5DC06E-B9A1-4220-93B5-A1BD01C4D7F0}" dt="2022-02-17T10:53:25.533" v="78"/>
          <ac:spMkLst>
            <pc:docMk/>
            <pc:sldMk cId="3103437387" sldId="2076138265"/>
            <ac:spMk id="556" creationId="{C9817639-C330-4946-8A2E-3A5115C2B6C2}"/>
          </ac:spMkLst>
        </pc:spChg>
        <pc:spChg chg="mod">
          <ac:chgData name="Roger Halbheer" userId="a256a7e3-d8e1-4cbe-a365-586ae11378d1" providerId="ADAL" clId="{FC5DC06E-B9A1-4220-93B5-A1BD01C4D7F0}" dt="2022-02-17T10:53:25.533" v="78"/>
          <ac:spMkLst>
            <pc:docMk/>
            <pc:sldMk cId="3103437387" sldId="2076138265"/>
            <ac:spMk id="557" creationId="{66B8E563-F55E-41B2-AA93-E51B5EED6EAA}"/>
          </ac:spMkLst>
        </pc:spChg>
        <pc:spChg chg="mod">
          <ac:chgData name="Roger Halbheer" userId="a256a7e3-d8e1-4cbe-a365-586ae11378d1" providerId="ADAL" clId="{FC5DC06E-B9A1-4220-93B5-A1BD01C4D7F0}" dt="2022-02-17T10:53:25.533" v="78"/>
          <ac:spMkLst>
            <pc:docMk/>
            <pc:sldMk cId="3103437387" sldId="2076138265"/>
            <ac:spMk id="558" creationId="{3377FD6B-AB07-4FE6-9799-D38DF832045A}"/>
          </ac:spMkLst>
        </pc:spChg>
        <pc:spChg chg="mod">
          <ac:chgData name="Roger Halbheer" userId="a256a7e3-d8e1-4cbe-a365-586ae11378d1" providerId="ADAL" clId="{FC5DC06E-B9A1-4220-93B5-A1BD01C4D7F0}" dt="2022-02-17T10:53:25.533" v="78"/>
          <ac:spMkLst>
            <pc:docMk/>
            <pc:sldMk cId="3103437387" sldId="2076138265"/>
            <ac:spMk id="563" creationId="{19A45F34-337F-428C-BDD0-D8F64DBD5232}"/>
          </ac:spMkLst>
        </pc:spChg>
        <pc:spChg chg="mod">
          <ac:chgData name="Roger Halbheer" userId="a256a7e3-d8e1-4cbe-a365-586ae11378d1" providerId="ADAL" clId="{FC5DC06E-B9A1-4220-93B5-A1BD01C4D7F0}" dt="2022-02-17T10:53:25.533" v="78"/>
          <ac:spMkLst>
            <pc:docMk/>
            <pc:sldMk cId="3103437387" sldId="2076138265"/>
            <ac:spMk id="564" creationId="{B2E94478-DB32-43FE-B60C-6D8E9ED0D917}"/>
          </ac:spMkLst>
        </pc:spChg>
        <pc:spChg chg="mod">
          <ac:chgData name="Roger Halbheer" userId="a256a7e3-d8e1-4cbe-a365-586ae11378d1" providerId="ADAL" clId="{FC5DC06E-B9A1-4220-93B5-A1BD01C4D7F0}" dt="2022-02-17T10:53:25.533" v="78"/>
          <ac:spMkLst>
            <pc:docMk/>
            <pc:sldMk cId="3103437387" sldId="2076138265"/>
            <ac:spMk id="565" creationId="{DAF614D5-AE3C-41F3-B82F-8221DF4719E9}"/>
          </ac:spMkLst>
        </pc:spChg>
        <pc:spChg chg="mod">
          <ac:chgData name="Roger Halbheer" userId="a256a7e3-d8e1-4cbe-a365-586ae11378d1" providerId="ADAL" clId="{FC5DC06E-B9A1-4220-93B5-A1BD01C4D7F0}" dt="2022-02-17T10:53:25.533" v="78"/>
          <ac:spMkLst>
            <pc:docMk/>
            <pc:sldMk cId="3103437387" sldId="2076138265"/>
            <ac:spMk id="566" creationId="{47031786-DA30-48F5-91F3-21B9C51ACD21}"/>
          </ac:spMkLst>
        </pc:spChg>
        <pc:spChg chg="mod">
          <ac:chgData name="Roger Halbheer" userId="a256a7e3-d8e1-4cbe-a365-586ae11378d1" providerId="ADAL" clId="{FC5DC06E-B9A1-4220-93B5-A1BD01C4D7F0}" dt="2022-02-17T10:53:25.533" v="78"/>
          <ac:spMkLst>
            <pc:docMk/>
            <pc:sldMk cId="3103437387" sldId="2076138265"/>
            <ac:spMk id="569" creationId="{B871116F-ABB6-498E-88FE-61B4CCFA12A6}"/>
          </ac:spMkLst>
        </pc:spChg>
        <pc:spChg chg="mod">
          <ac:chgData name="Roger Halbheer" userId="a256a7e3-d8e1-4cbe-a365-586ae11378d1" providerId="ADAL" clId="{FC5DC06E-B9A1-4220-93B5-A1BD01C4D7F0}" dt="2022-02-17T10:53:25.533" v="78"/>
          <ac:spMkLst>
            <pc:docMk/>
            <pc:sldMk cId="3103437387" sldId="2076138265"/>
            <ac:spMk id="570" creationId="{510D8299-A064-4B8B-8B0C-A500C3047F68}"/>
          </ac:spMkLst>
        </pc:spChg>
        <pc:spChg chg="mod">
          <ac:chgData name="Roger Halbheer" userId="a256a7e3-d8e1-4cbe-a365-586ae11378d1" providerId="ADAL" clId="{FC5DC06E-B9A1-4220-93B5-A1BD01C4D7F0}" dt="2022-02-17T10:53:25.533" v="78"/>
          <ac:spMkLst>
            <pc:docMk/>
            <pc:sldMk cId="3103437387" sldId="2076138265"/>
            <ac:spMk id="571" creationId="{0475826C-1207-4B26-84C8-CF5378CB98A8}"/>
          </ac:spMkLst>
        </pc:spChg>
        <pc:spChg chg="mod">
          <ac:chgData name="Roger Halbheer" userId="a256a7e3-d8e1-4cbe-a365-586ae11378d1" providerId="ADAL" clId="{FC5DC06E-B9A1-4220-93B5-A1BD01C4D7F0}" dt="2022-02-17T10:53:25.533" v="78"/>
          <ac:spMkLst>
            <pc:docMk/>
            <pc:sldMk cId="3103437387" sldId="2076138265"/>
            <ac:spMk id="572" creationId="{D4667ED4-A4F1-4AC0-8A4E-4DCC49FC26A0}"/>
          </ac:spMkLst>
        </pc:spChg>
        <pc:spChg chg="mod">
          <ac:chgData name="Roger Halbheer" userId="a256a7e3-d8e1-4cbe-a365-586ae11378d1" providerId="ADAL" clId="{FC5DC06E-B9A1-4220-93B5-A1BD01C4D7F0}" dt="2022-02-17T10:53:25.533" v="78"/>
          <ac:spMkLst>
            <pc:docMk/>
            <pc:sldMk cId="3103437387" sldId="2076138265"/>
            <ac:spMk id="577" creationId="{9943169B-6C22-41CE-9F08-CA6FD7DE8E71}"/>
          </ac:spMkLst>
        </pc:spChg>
        <pc:spChg chg="mod">
          <ac:chgData name="Roger Halbheer" userId="a256a7e3-d8e1-4cbe-a365-586ae11378d1" providerId="ADAL" clId="{FC5DC06E-B9A1-4220-93B5-A1BD01C4D7F0}" dt="2022-02-17T10:53:25.533" v="78"/>
          <ac:spMkLst>
            <pc:docMk/>
            <pc:sldMk cId="3103437387" sldId="2076138265"/>
            <ac:spMk id="578" creationId="{3170EAF5-4CFD-4298-9D70-DE2345E38FEE}"/>
          </ac:spMkLst>
        </pc:spChg>
        <pc:spChg chg="mod">
          <ac:chgData name="Roger Halbheer" userId="a256a7e3-d8e1-4cbe-a365-586ae11378d1" providerId="ADAL" clId="{FC5DC06E-B9A1-4220-93B5-A1BD01C4D7F0}" dt="2022-02-17T10:53:25.533" v="78"/>
          <ac:spMkLst>
            <pc:docMk/>
            <pc:sldMk cId="3103437387" sldId="2076138265"/>
            <ac:spMk id="579" creationId="{4B98F59F-9F74-4383-9945-11C0E7409039}"/>
          </ac:spMkLst>
        </pc:spChg>
        <pc:spChg chg="mod">
          <ac:chgData name="Roger Halbheer" userId="a256a7e3-d8e1-4cbe-a365-586ae11378d1" providerId="ADAL" clId="{FC5DC06E-B9A1-4220-93B5-A1BD01C4D7F0}" dt="2022-02-17T10:53:25.533" v="78"/>
          <ac:spMkLst>
            <pc:docMk/>
            <pc:sldMk cId="3103437387" sldId="2076138265"/>
            <ac:spMk id="580" creationId="{2729B8C7-F66B-4148-BC05-29EDE912C616}"/>
          </ac:spMkLst>
        </pc:spChg>
        <pc:spChg chg="mod">
          <ac:chgData name="Roger Halbheer" userId="a256a7e3-d8e1-4cbe-a365-586ae11378d1" providerId="ADAL" clId="{FC5DC06E-B9A1-4220-93B5-A1BD01C4D7F0}" dt="2022-02-17T10:53:25.533" v="78"/>
          <ac:spMkLst>
            <pc:docMk/>
            <pc:sldMk cId="3103437387" sldId="2076138265"/>
            <ac:spMk id="583" creationId="{4CBCC57C-A8A2-47E8-BCEB-2F68CCCEEFB8}"/>
          </ac:spMkLst>
        </pc:spChg>
        <pc:spChg chg="mod">
          <ac:chgData name="Roger Halbheer" userId="a256a7e3-d8e1-4cbe-a365-586ae11378d1" providerId="ADAL" clId="{FC5DC06E-B9A1-4220-93B5-A1BD01C4D7F0}" dt="2022-02-17T10:53:25.533" v="78"/>
          <ac:spMkLst>
            <pc:docMk/>
            <pc:sldMk cId="3103437387" sldId="2076138265"/>
            <ac:spMk id="584" creationId="{9D098E16-4C50-44E7-9486-5DDA343031B6}"/>
          </ac:spMkLst>
        </pc:spChg>
        <pc:spChg chg="mod">
          <ac:chgData name="Roger Halbheer" userId="a256a7e3-d8e1-4cbe-a365-586ae11378d1" providerId="ADAL" clId="{FC5DC06E-B9A1-4220-93B5-A1BD01C4D7F0}" dt="2022-02-17T10:53:25.533" v="78"/>
          <ac:spMkLst>
            <pc:docMk/>
            <pc:sldMk cId="3103437387" sldId="2076138265"/>
            <ac:spMk id="585" creationId="{27294C08-1C62-4C3A-AC16-AB12BF201BE7}"/>
          </ac:spMkLst>
        </pc:spChg>
        <pc:spChg chg="mod">
          <ac:chgData name="Roger Halbheer" userId="a256a7e3-d8e1-4cbe-a365-586ae11378d1" providerId="ADAL" clId="{FC5DC06E-B9A1-4220-93B5-A1BD01C4D7F0}" dt="2022-02-17T10:53:25.533" v="78"/>
          <ac:spMkLst>
            <pc:docMk/>
            <pc:sldMk cId="3103437387" sldId="2076138265"/>
            <ac:spMk id="586" creationId="{3B8EFADF-4B15-4441-8D88-14FEB7F278C9}"/>
          </ac:spMkLst>
        </pc:spChg>
        <pc:spChg chg="mod">
          <ac:chgData name="Roger Halbheer" userId="a256a7e3-d8e1-4cbe-a365-586ae11378d1" providerId="ADAL" clId="{FC5DC06E-B9A1-4220-93B5-A1BD01C4D7F0}" dt="2022-02-17T10:53:25.533" v="78"/>
          <ac:spMkLst>
            <pc:docMk/>
            <pc:sldMk cId="3103437387" sldId="2076138265"/>
            <ac:spMk id="587" creationId="{937195EC-284C-4BA4-8C3C-C516D530AC17}"/>
          </ac:spMkLst>
        </pc:spChg>
        <pc:spChg chg="mod">
          <ac:chgData name="Roger Halbheer" userId="a256a7e3-d8e1-4cbe-a365-586ae11378d1" providerId="ADAL" clId="{FC5DC06E-B9A1-4220-93B5-A1BD01C4D7F0}" dt="2022-02-17T10:53:25.533" v="78"/>
          <ac:spMkLst>
            <pc:docMk/>
            <pc:sldMk cId="3103437387" sldId="2076138265"/>
            <ac:spMk id="588" creationId="{399BE8F7-9F69-4017-A856-B8D2B61EB711}"/>
          </ac:spMkLst>
        </pc:spChg>
        <pc:spChg chg="mod">
          <ac:chgData name="Roger Halbheer" userId="a256a7e3-d8e1-4cbe-a365-586ae11378d1" providerId="ADAL" clId="{FC5DC06E-B9A1-4220-93B5-A1BD01C4D7F0}" dt="2022-02-17T10:53:25.533" v="78"/>
          <ac:spMkLst>
            <pc:docMk/>
            <pc:sldMk cId="3103437387" sldId="2076138265"/>
            <ac:spMk id="589" creationId="{90B7FD6C-0011-4A37-AB10-F76CA1F5132E}"/>
          </ac:spMkLst>
        </pc:spChg>
        <pc:spChg chg="mod">
          <ac:chgData name="Roger Halbheer" userId="a256a7e3-d8e1-4cbe-a365-586ae11378d1" providerId="ADAL" clId="{FC5DC06E-B9A1-4220-93B5-A1BD01C4D7F0}" dt="2022-02-17T10:53:25.533" v="78"/>
          <ac:spMkLst>
            <pc:docMk/>
            <pc:sldMk cId="3103437387" sldId="2076138265"/>
            <ac:spMk id="590" creationId="{B2309872-0737-493B-8D3F-AE4D48804E27}"/>
          </ac:spMkLst>
        </pc:spChg>
        <pc:spChg chg="mod">
          <ac:chgData name="Roger Halbheer" userId="a256a7e3-d8e1-4cbe-a365-586ae11378d1" providerId="ADAL" clId="{FC5DC06E-B9A1-4220-93B5-A1BD01C4D7F0}" dt="2022-02-17T10:53:25.533" v="78"/>
          <ac:spMkLst>
            <pc:docMk/>
            <pc:sldMk cId="3103437387" sldId="2076138265"/>
            <ac:spMk id="593" creationId="{9FE9A0FA-7A7A-4435-9718-0957163BE35D}"/>
          </ac:spMkLst>
        </pc:spChg>
        <pc:spChg chg="mod">
          <ac:chgData name="Roger Halbheer" userId="a256a7e3-d8e1-4cbe-a365-586ae11378d1" providerId="ADAL" clId="{FC5DC06E-B9A1-4220-93B5-A1BD01C4D7F0}" dt="2022-02-17T10:53:25.533" v="78"/>
          <ac:spMkLst>
            <pc:docMk/>
            <pc:sldMk cId="3103437387" sldId="2076138265"/>
            <ac:spMk id="594" creationId="{D4D1DF72-6FFB-4C38-BB1C-4055071700CE}"/>
          </ac:spMkLst>
        </pc:spChg>
        <pc:spChg chg="mod">
          <ac:chgData name="Roger Halbheer" userId="a256a7e3-d8e1-4cbe-a365-586ae11378d1" providerId="ADAL" clId="{FC5DC06E-B9A1-4220-93B5-A1BD01C4D7F0}" dt="2022-02-17T10:53:25.533" v="78"/>
          <ac:spMkLst>
            <pc:docMk/>
            <pc:sldMk cId="3103437387" sldId="2076138265"/>
            <ac:spMk id="595" creationId="{327B0D73-3AC1-458D-880C-0636E49AABF9}"/>
          </ac:spMkLst>
        </pc:spChg>
        <pc:spChg chg="mod">
          <ac:chgData name="Roger Halbheer" userId="a256a7e3-d8e1-4cbe-a365-586ae11378d1" providerId="ADAL" clId="{FC5DC06E-B9A1-4220-93B5-A1BD01C4D7F0}" dt="2022-02-17T10:53:25.533" v="78"/>
          <ac:spMkLst>
            <pc:docMk/>
            <pc:sldMk cId="3103437387" sldId="2076138265"/>
            <ac:spMk id="596" creationId="{EA563EE8-5CA9-4496-9412-84066A988AEF}"/>
          </ac:spMkLst>
        </pc:spChg>
        <pc:spChg chg="mod">
          <ac:chgData name="Roger Halbheer" userId="a256a7e3-d8e1-4cbe-a365-586ae11378d1" providerId="ADAL" clId="{FC5DC06E-B9A1-4220-93B5-A1BD01C4D7F0}" dt="2022-02-17T10:53:25.533" v="78"/>
          <ac:spMkLst>
            <pc:docMk/>
            <pc:sldMk cId="3103437387" sldId="2076138265"/>
            <ac:spMk id="597" creationId="{4C016510-B4B4-4A91-A322-D36F8E6D7093}"/>
          </ac:spMkLst>
        </pc:spChg>
        <pc:spChg chg="mod">
          <ac:chgData name="Roger Halbheer" userId="a256a7e3-d8e1-4cbe-a365-586ae11378d1" providerId="ADAL" clId="{FC5DC06E-B9A1-4220-93B5-A1BD01C4D7F0}" dt="2022-02-17T10:53:25.533" v="78"/>
          <ac:spMkLst>
            <pc:docMk/>
            <pc:sldMk cId="3103437387" sldId="2076138265"/>
            <ac:spMk id="598" creationId="{F38FA1A8-4012-4BF8-8E51-92D1FBFE71D5}"/>
          </ac:spMkLst>
        </pc:spChg>
        <pc:spChg chg="mod">
          <ac:chgData name="Roger Halbheer" userId="a256a7e3-d8e1-4cbe-a365-586ae11378d1" providerId="ADAL" clId="{FC5DC06E-B9A1-4220-93B5-A1BD01C4D7F0}" dt="2022-02-17T10:53:25.533" v="78"/>
          <ac:spMkLst>
            <pc:docMk/>
            <pc:sldMk cId="3103437387" sldId="2076138265"/>
            <ac:spMk id="599" creationId="{36F1B863-7A95-49C7-9872-99FE56179C3E}"/>
          </ac:spMkLst>
        </pc:spChg>
        <pc:spChg chg="mod">
          <ac:chgData name="Roger Halbheer" userId="a256a7e3-d8e1-4cbe-a365-586ae11378d1" providerId="ADAL" clId="{FC5DC06E-B9A1-4220-93B5-A1BD01C4D7F0}" dt="2022-02-17T10:53:25.533" v="78"/>
          <ac:spMkLst>
            <pc:docMk/>
            <pc:sldMk cId="3103437387" sldId="2076138265"/>
            <ac:spMk id="600" creationId="{995CA216-3B04-4F0D-A9DA-7B928B5A853D}"/>
          </ac:spMkLst>
        </pc:spChg>
        <pc:spChg chg="mod">
          <ac:chgData name="Roger Halbheer" userId="a256a7e3-d8e1-4cbe-a365-586ae11378d1" providerId="ADAL" clId="{FC5DC06E-B9A1-4220-93B5-A1BD01C4D7F0}" dt="2022-02-17T10:53:25.533" v="78"/>
          <ac:spMkLst>
            <pc:docMk/>
            <pc:sldMk cId="3103437387" sldId="2076138265"/>
            <ac:spMk id="603" creationId="{E0B34469-148A-4F9C-B751-F138FB2F84E4}"/>
          </ac:spMkLst>
        </pc:spChg>
        <pc:spChg chg="mod">
          <ac:chgData name="Roger Halbheer" userId="a256a7e3-d8e1-4cbe-a365-586ae11378d1" providerId="ADAL" clId="{FC5DC06E-B9A1-4220-93B5-A1BD01C4D7F0}" dt="2022-02-17T10:53:25.533" v="78"/>
          <ac:spMkLst>
            <pc:docMk/>
            <pc:sldMk cId="3103437387" sldId="2076138265"/>
            <ac:spMk id="604" creationId="{0661BAEF-DF53-458E-944A-B23BD3473395}"/>
          </ac:spMkLst>
        </pc:spChg>
        <pc:spChg chg="mod">
          <ac:chgData name="Roger Halbheer" userId="a256a7e3-d8e1-4cbe-a365-586ae11378d1" providerId="ADAL" clId="{FC5DC06E-B9A1-4220-93B5-A1BD01C4D7F0}" dt="2022-02-17T10:53:25.533" v="78"/>
          <ac:spMkLst>
            <pc:docMk/>
            <pc:sldMk cId="3103437387" sldId="2076138265"/>
            <ac:spMk id="605" creationId="{BBC4E06A-E621-4479-AA0C-3CAEFEFCB346}"/>
          </ac:spMkLst>
        </pc:spChg>
        <pc:spChg chg="mod">
          <ac:chgData name="Roger Halbheer" userId="a256a7e3-d8e1-4cbe-a365-586ae11378d1" providerId="ADAL" clId="{FC5DC06E-B9A1-4220-93B5-A1BD01C4D7F0}" dt="2022-02-17T10:53:25.533" v="78"/>
          <ac:spMkLst>
            <pc:docMk/>
            <pc:sldMk cId="3103437387" sldId="2076138265"/>
            <ac:spMk id="606" creationId="{8E866A80-0B3B-44E6-B1A6-C608004C9849}"/>
          </ac:spMkLst>
        </pc:spChg>
        <pc:spChg chg="add mod">
          <ac:chgData name="Roger Halbheer" userId="a256a7e3-d8e1-4cbe-a365-586ae11378d1" providerId="ADAL" clId="{FC5DC06E-B9A1-4220-93B5-A1BD01C4D7F0}" dt="2022-02-17T10:53:25.533" v="78"/>
          <ac:spMkLst>
            <pc:docMk/>
            <pc:sldMk cId="3103437387" sldId="2076138265"/>
            <ac:spMk id="607" creationId="{DCEF578C-E852-4A20-B34F-11886A379542}"/>
          </ac:spMkLst>
        </pc:spChg>
        <pc:spChg chg="mod">
          <ac:chgData name="Roger Halbheer" userId="a256a7e3-d8e1-4cbe-a365-586ae11378d1" providerId="ADAL" clId="{FC5DC06E-B9A1-4220-93B5-A1BD01C4D7F0}" dt="2022-02-17T10:53:25.533" v="78"/>
          <ac:spMkLst>
            <pc:docMk/>
            <pc:sldMk cId="3103437387" sldId="2076138265"/>
            <ac:spMk id="610" creationId="{886FD16F-D4F1-4114-9C59-F83123FE31F9}"/>
          </ac:spMkLst>
        </pc:spChg>
        <pc:spChg chg="mod">
          <ac:chgData name="Roger Halbheer" userId="a256a7e3-d8e1-4cbe-a365-586ae11378d1" providerId="ADAL" clId="{FC5DC06E-B9A1-4220-93B5-A1BD01C4D7F0}" dt="2022-02-17T10:53:25.533" v="78"/>
          <ac:spMkLst>
            <pc:docMk/>
            <pc:sldMk cId="3103437387" sldId="2076138265"/>
            <ac:spMk id="611" creationId="{B05E2B68-039D-4881-9D18-7A7808553C3B}"/>
          </ac:spMkLst>
        </pc:spChg>
        <pc:spChg chg="mod">
          <ac:chgData name="Roger Halbheer" userId="a256a7e3-d8e1-4cbe-a365-586ae11378d1" providerId="ADAL" clId="{FC5DC06E-B9A1-4220-93B5-A1BD01C4D7F0}" dt="2022-02-17T10:53:25.533" v="78"/>
          <ac:spMkLst>
            <pc:docMk/>
            <pc:sldMk cId="3103437387" sldId="2076138265"/>
            <ac:spMk id="612" creationId="{D8687780-1881-453E-A8F7-1BF7668D42B9}"/>
          </ac:spMkLst>
        </pc:spChg>
        <pc:spChg chg="add mod">
          <ac:chgData name="Roger Halbheer" userId="a256a7e3-d8e1-4cbe-a365-586ae11378d1" providerId="ADAL" clId="{FC5DC06E-B9A1-4220-93B5-A1BD01C4D7F0}" dt="2022-02-17T10:53:25.533" v="78"/>
          <ac:spMkLst>
            <pc:docMk/>
            <pc:sldMk cId="3103437387" sldId="2076138265"/>
            <ac:spMk id="613" creationId="{22FA8D5B-A2C7-4EAC-B0ED-E1E339685C9C}"/>
          </ac:spMkLst>
        </pc:spChg>
        <pc:spChg chg="add mod">
          <ac:chgData name="Roger Halbheer" userId="a256a7e3-d8e1-4cbe-a365-586ae11378d1" providerId="ADAL" clId="{FC5DC06E-B9A1-4220-93B5-A1BD01C4D7F0}" dt="2022-02-17T10:53:25.533" v="78"/>
          <ac:spMkLst>
            <pc:docMk/>
            <pc:sldMk cId="3103437387" sldId="2076138265"/>
            <ac:spMk id="614" creationId="{3C9E4CD6-5C6A-4656-9B91-8E17B4C40F04}"/>
          </ac:spMkLst>
        </pc:spChg>
        <pc:spChg chg="add mod">
          <ac:chgData name="Roger Halbheer" userId="a256a7e3-d8e1-4cbe-a365-586ae11378d1" providerId="ADAL" clId="{FC5DC06E-B9A1-4220-93B5-A1BD01C4D7F0}" dt="2022-02-17T10:53:25.533" v="78"/>
          <ac:spMkLst>
            <pc:docMk/>
            <pc:sldMk cId="3103437387" sldId="2076138265"/>
            <ac:spMk id="615" creationId="{89FA0EF7-A66C-46CE-93DF-0AE41B601D68}"/>
          </ac:spMkLst>
        </pc:spChg>
        <pc:spChg chg="add mod">
          <ac:chgData name="Roger Halbheer" userId="a256a7e3-d8e1-4cbe-a365-586ae11378d1" providerId="ADAL" clId="{FC5DC06E-B9A1-4220-93B5-A1BD01C4D7F0}" dt="2022-02-17T10:53:25.533" v="78"/>
          <ac:spMkLst>
            <pc:docMk/>
            <pc:sldMk cId="3103437387" sldId="2076138265"/>
            <ac:spMk id="616" creationId="{ACECAFB8-BAC9-4E24-A01A-7A2202E21AFF}"/>
          </ac:spMkLst>
        </pc:spChg>
        <pc:spChg chg="add mod">
          <ac:chgData name="Roger Halbheer" userId="a256a7e3-d8e1-4cbe-a365-586ae11378d1" providerId="ADAL" clId="{FC5DC06E-B9A1-4220-93B5-A1BD01C4D7F0}" dt="2022-02-17T10:53:25.533" v="78"/>
          <ac:spMkLst>
            <pc:docMk/>
            <pc:sldMk cId="3103437387" sldId="2076138265"/>
            <ac:spMk id="617" creationId="{E34E1A34-3A88-4E37-B9D8-71DC363A4277}"/>
          </ac:spMkLst>
        </pc:spChg>
        <pc:spChg chg="add mod">
          <ac:chgData name="Roger Halbheer" userId="a256a7e3-d8e1-4cbe-a365-586ae11378d1" providerId="ADAL" clId="{FC5DC06E-B9A1-4220-93B5-A1BD01C4D7F0}" dt="2022-02-17T10:53:25.533" v="78"/>
          <ac:spMkLst>
            <pc:docMk/>
            <pc:sldMk cId="3103437387" sldId="2076138265"/>
            <ac:spMk id="618" creationId="{508F35A8-5D94-46DA-82B9-06B826E31BE3}"/>
          </ac:spMkLst>
        </pc:spChg>
        <pc:spChg chg="mod">
          <ac:chgData name="Roger Halbheer" userId="a256a7e3-d8e1-4cbe-a365-586ae11378d1" providerId="ADAL" clId="{FC5DC06E-B9A1-4220-93B5-A1BD01C4D7F0}" dt="2022-02-17T10:53:25.533" v="78"/>
          <ac:spMkLst>
            <pc:docMk/>
            <pc:sldMk cId="3103437387" sldId="2076138265"/>
            <ac:spMk id="620" creationId="{5EC6472F-F3ED-4902-B5F2-4CED3FE0EA40}"/>
          </ac:spMkLst>
        </pc:spChg>
        <pc:spChg chg="mod">
          <ac:chgData name="Roger Halbheer" userId="a256a7e3-d8e1-4cbe-a365-586ae11378d1" providerId="ADAL" clId="{FC5DC06E-B9A1-4220-93B5-A1BD01C4D7F0}" dt="2022-02-17T10:53:25.533" v="78"/>
          <ac:spMkLst>
            <pc:docMk/>
            <pc:sldMk cId="3103437387" sldId="2076138265"/>
            <ac:spMk id="624" creationId="{7ABC84BC-BC72-4F3A-A915-53762EC07B60}"/>
          </ac:spMkLst>
        </pc:spChg>
        <pc:spChg chg="add mod">
          <ac:chgData name="Roger Halbheer" userId="a256a7e3-d8e1-4cbe-a365-586ae11378d1" providerId="ADAL" clId="{FC5DC06E-B9A1-4220-93B5-A1BD01C4D7F0}" dt="2022-02-17T10:53:25.533" v="78"/>
          <ac:spMkLst>
            <pc:docMk/>
            <pc:sldMk cId="3103437387" sldId="2076138265"/>
            <ac:spMk id="627" creationId="{748DD361-F54A-4FE0-A19B-BF5FD2B3F757}"/>
          </ac:spMkLst>
        </pc:spChg>
        <pc:spChg chg="add mod">
          <ac:chgData name="Roger Halbheer" userId="a256a7e3-d8e1-4cbe-a365-586ae11378d1" providerId="ADAL" clId="{FC5DC06E-B9A1-4220-93B5-A1BD01C4D7F0}" dt="2022-02-17T10:53:25.533" v="78"/>
          <ac:spMkLst>
            <pc:docMk/>
            <pc:sldMk cId="3103437387" sldId="2076138265"/>
            <ac:spMk id="628" creationId="{C346C24D-4F30-4EFC-8BEB-A8FEDD722818}"/>
          </ac:spMkLst>
        </pc:spChg>
        <pc:spChg chg="add mod">
          <ac:chgData name="Roger Halbheer" userId="a256a7e3-d8e1-4cbe-a365-586ae11378d1" providerId="ADAL" clId="{FC5DC06E-B9A1-4220-93B5-A1BD01C4D7F0}" dt="2022-02-17T10:53:25.533" v="78"/>
          <ac:spMkLst>
            <pc:docMk/>
            <pc:sldMk cId="3103437387" sldId="2076138265"/>
            <ac:spMk id="631" creationId="{67E96FA1-41B2-4F53-A552-05374DCDCD03}"/>
          </ac:spMkLst>
        </pc:spChg>
        <pc:spChg chg="mod">
          <ac:chgData name="Roger Halbheer" userId="a256a7e3-d8e1-4cbe-a365-586ae11378d1" providerId="ADAL" clId="{FC5DC06E-B9A1-4220-93B5-A1BD01C4D7F0}" dt="2022-02-17T10:53:25.533" v="78"/>
          <ac:spMkLst>
            <pc:docMk/>
            <pc:sldMk cId="3103437387" sldId="2076138265"/>
            <ac:spMk id="634" creationId="{27FF4B71-4F3E-4C35-82C3-25499BA12CBD}"/>
          </ac:spMkLst>
        </pc:spChg>
        <pc:spChg chg="mod">
          <ac:chgData name="Roger Halbheer" userId="a256a7e3-d8e1-4cbe-a365-586ae11378d1" providerId="ADAL" clId="{FC5DC06E-B9A1-4220-93B5-A1BD01C4D7F0}" dt="2022-02-17T10:53:25.533" v="78"/>
          <ac:spMkLst>
            <pc:docMk/>
            <pc:sldMk cId="3103437387" sldId="2076138265"/>
            <ac:spMk id="635" creationId="{447B0038-61BE-4760-9F4C-63799716B64C}"/>
          </ac:spMkLst>
        </pc:spChg>
        <pc:spChg chg="add mod">
          <ac:chgData name="Roger Halbheer" userId="a256a7e3-d8e1-4cbe-a365-586ae11378d1" providerId="ADAL" clId="{FC5DC06E-B9A1-4220-93B5-A1BD01C4D7F0}" dt="2022-02-17T10:53:25.533" v="78"/>
          <ac:spMkLst>
            <pc:docMk/>
            <pc:sldMk cId="3103437387" sldId="2076138265"/>
            <ac:spMk id="636" creationId="{6FBD19CB-E83B-45D5-B964-BB10272FA865}"/>
          </ac:spMkLst>
        </pc:spChg>
        <pc:spChg chg="add mod">
          <ac:chgData name="Roger Halbheer" userId="a256a7e3-d8e1-4cbe-a365-586ae11378d1" providerId="ADAL" clId="{FC5DC06E-B9A1-4220-93B5-A1BD01C4D7F0}" dt="2022-02-17T10:53:25.533" v="78"/>
          <ac:spMkLst>
            <pc:docMk/>
            <pc:sldMk cId="3103437387" sldId="2076138265"/>
            <ac:spMk id="638" creationId="{DF661284-EC9D-4AD1-970D-35DE2DFBF291}"/>
          </ac:spMkLst>
        </pc:spChg>
        <pc:spChg chg="add mod">
          <ac:chgData name="Roger Halbheer" userId="a256a7e3-d8e1-4cbe-a365-586ae11378d1" providerId="ADAL" clId="{FC5DC06E-B9A1-4220-93B5-A1BD01C4D7F0}" dt="2022-02-17T10:53:25.533" v="78"/>
          <ac:spMkLst>
            <pc:docMk/>
            <pc:sldMk cId="3103437387" sldId="2076138265"/>
            <ac:spMk id="639" creationId="{DE8CE13F-E967-4B1B-A389-86E1980E0293}"/>
          </ac:spMkLst>
        </pc:spChg>
        <pc:spChg chg="add mod">
          <ac:chgData name="Roger Halbheer" userId="a256a7e3-d8e1-4cbe-a365-586ae11378d1" providerId="ADAL" clId="{FC5DC06E-B9A1-4220-93B5-A1BD01C4D7F0}" dt="2022-02-17T10:53:25.533" v="78"/>
          <ac:spMkLst>
            <pc:docMk/>
            <pc:sldMk cId="3103437387" sldId="2076138265"/>
            <ac:spMk id="640" creationId="{D7955BB4-185D-4676-A6BC-0D52F42F6B75}"/>
          </ac:spMkLst>
        </pc:spChg>
        <pc:spChg chg="mod">
          <ac:chgData name="Roger Halbheer" userId="a256a7e3-d8e1-4cbe-a365-586ae11378d1" providerId="ADAL" clId="{FC5DC06E-B9A1-4220-93B5-A1BD01C4D7F0}" dt="2022-02-17T10:53:25.533" v="78"/>
          <ac:spMkLst>
            <pc:docMk/>
            <pc:sldMk cId="3103437387" sldId="2076138265"/>
            <ac:spMk id="645" creationId="{D7139C07-CDB3-4BF4-AF93-0C1FCE983CE7}"/>
          </ac:spMkLst>
        </pc:spChg>
        <pc:spChg chg="mod">
          <ac:chgData name="Roger Halbheer" userId="a256a7e3-d8e1-4cbe-a365-586ae11378d1" providerId="ADAL" clId="{FC5DC06E-B9A1-4220-93B5-A1BD01C4D7F0}" dt="2022-02-17T10:53:25.533" v="78"/>
          <ac:spMkLst>
            <pc:docMk/>
            <pc:sldMk cId="3103437387" sldId="2076138265"/>
            <ac:spMk id="646" creationId="{C84BAE3D-B722-465D-A2C8-54D84FA6830C}"/>
          </ac:spMkLst>
        </pc:spChg>
        <pc:spChg chg="mod">
          <ac:chgData name="Roger Halbheer" userId="a256a7e3-d8e1-4cbe-a365-586ae11378d1" providerId="ADAL" clId="{FC5DC06E-B9A1-4220-93B5-A1BD01C4D7F0}" dt="2022-02-17T10:53:25.533" v="78"/>
          <ac:spMkLst>
            <pc:docMk/>
            <pc:sldMk cId="3103437387" sldId="2076138265"/>
            <ac:spMk id="647" creationId="{97E75E37-B81A-4ADD-B7A0-71F9AEE05640}"/>
          </ac:spMkLst>
        </pc:spChg>
        <pc:spChg chg="mod">
          <ac:chgData name="Roger Halbheer" userId="a256a7e3-d8e1-4cbe-a365-586ae11378d1" providerId="ADAL" clId="{FC5DC06E-B9A1-4220-93B5-A1BD01C4D7F0}" dt="2022-02-17T10:53:25.533" v="78"/>
          <ac:spMkLst>
            <pc:docMk/>
            <pc:sldMk cId="3103437387" sldId="2076138265"/>
            <ac:spMk id="648" creationId="{780E09DB-2745-458E-94B3-7C12956BD6A7}"/>
          </ac:spMkLst>
        </pc:spChg>
        <pc:spChg chg="add mod">
          <ac:chgData name="Roger Halbheer" userId="a256a7e3-d8e1-4cbe-a365-586ae11378d1" providerId="ADAL" clId="{FC5DC06E-B9A1-4220-93B5-A1BD01C4D7F0}" dt="2022-02-17T10:53:25.533" v="78"/>
          <ac:spMkLst>
            <pc:docMk/>
            <pc:sldMk cId="3103437387" sldId="2076138265"/>
            <ac:spMk id="649" creationId="{0A06BAB8-4F01-4913-A92D-A6F8CE815D61}"/>
          </ac:spMkLst>
        </pc:spChg>
        <pc:spChg chg="add mod">
          <ac:chgData name="Roger Halbheer" userId="a256a7e3-d8e1-4cbe-a365-586ae11378d1" providerId="ADAL" clId="{FC5DC06E-B9A1-4220-93B5-A1BD01C4D7F0}" dt="2022-02-17T10:53:25.533" v="78"/>
          <ac:spMkLst>
            <pc:docMk/>
            <pc:sldMk cId="3103437387" sldId="2076138265"/>
            <ac:spMk id="650" creationId="{E1433907-DFB3-426E-8A73-3AD2D5482E79}"/>
          </ac:spMkLst>
        </pc:spChg>
        <pc:spChg chg="mod">
          <ac:chgData name="Roger Halbheer" userId="a256a7e3-d8e1-4cbe-a365-586ae11378d1" providerId="ADAL" clId="{FC5DC06E-B9A1-4220-93B5-A1BD01C4D7F0}" dt="2022-02-17T10:53:25.533" v="78"/>
          <ac:spMkLst>
            <pc:docMk/>
            <pc:sldMk cId="3103437387" sldId="2076138265"/>
            <ac:spMk id="652" creationId="{4F4805E4-D95F-413A-B342-780090E328B6}"/>
          </ac:spMkLst>
        </pc:spChg>
        <pc:spChg chg="mod">
          <ac:chgData name="Roger Halbheer" userId="a256a7e3-d8e1-4cbe-a365-586ae11378d1" providerId="ADAL" clId="{FC5DC06E-B9A1-4220-93B5-A1BD01C4D7F0}" dt="2022-02-17T10:53:25.533" v="78"/>
          <ac:spMkLst>
            <pc:docMk/>
            <pc:sldMk cId="3103437387" sldId="2076138265"/>
            <ac:spMk id="654" creationId="{A670FE64-2012-438C-A2E5-06F3FD040182}"/>
          </ac:spMkLst>
        </pc:spChg>
        <pc:spChg chg="add mod">
          <ac:chgData name="Roger Halbheer" userId="a256a7e3-d8e1-4cbe-a365-586ae11378d1" providerId="ADAL" clId="{FC5DC06E-B9A1-4220-93B5-A1BD01C4D7F0}" dt="2022-02-17T10:53:25.533" v="78"/>
          <ac:spMkLst>
            <pc:docMk/>
            <pc:sldMk cId="3103437387" sldId="2076138265"/>
            <ac:spMk id="660" creationId="{23BBEAFE-8676-4587-9450-E0AE1BD7AE53}"/>
          </ac:spMkLst>
        </pc:spChg>
        <pc:spChg chg="add mod">
          <ac:chgData name="Roger Halbheer" userId="a256a7e3-d8e1-4cbe-a365-586ae11378d1" providerId="ADAL" clId="{FC5DC06E-B9A1-4220-93B5-A1BD01C4D7F0}" dt="2022-02-17T10:53:25.533" v="78"/>
          <ac:spMkLst>
            <pc:docMk/>
            <pc:sldMk cId="3103437387" sldId="2076138265"/>
            <ac:spMk id="661" creationId="{2E02A4B9-BF02-47DD-8699-479601C52959}"/>
          </ac:spMkLst>
        </pc:spChg>
        <pc:spChg chg="add mod">
          <ac:chgData name="Roger Halbheer" userId="a256a7e3-d8e1-4cbe-a365-586ae11378d1" providerId="ADAL" clId="{FC5DC06E-B9A1-4220-93B5-A1BD01C4D7F0}" dt="2022-02-17T10:53:25.533" v="78"/>
          <ac:spMkLst>
            <pc:docMk/>
            <pc:sldMk cId="3103437387" sldId="2076138265"/>
            <ac:spMk id="662" creationId="{113A4398-0DA3-4EAB-AA0B-582A3CD0BA53}"/>
          </ac:spMkLst>
        </pc:spChg>
        <pc:spChg chg="mod">
          <ac:chgData name="Roger Halbheer" userId="a256a7e3-d8e1-4cbe-a365-586ae11378d1" providerId="ADAL" clId="{FC5DC06E-B9A1-4220-93B5-A1BD01C4D7F0}" dt="2022-02-17T10:53:25.533" v="78"/>
          <ac:spMkLst>
            <pc:docMk/>
            <pc:sldMk cId="3103437387" sldId="2076138265"/>
            <ac:spMk id="665" creationId="{884D0B8D-2859-4697-B15E-91BDBD8EFA80}"/>
          </ac:spMkLst>
        </pc:spChg>
        <pc:spChg chg="mod">
          <ac:chgData name="Roger Halbheer" userId="a256a7e3-d8e1-4cbe-a365-586ae11378d1" providerId="ADAL" clId="{FC5DC06E-B9A1-4220-93B5-A1BD01C4D7F0}" dt="2022-02-17T10:53:25.533" v="78"/>
          <ac:spMkLst>
            <pc:docMk/>
            <pc:sldMk cId="3103437387" sldId="2076138265"/>
            <ac:spMk id="666" creationId="{937E4EFA-D3BB-4755-8434-C299EFBB25B6}"/>
          </ac:spMkLst>
        </pc:spChg>
        <pc:spChg chg="mod">
          <ac:chgData name="Roger Halbheer" userId="a256a7e3-d8e1-4cbe-a365-586ae11378d1" providerId="ADAL" clId="{FC5DC06E-B9A1-4220-93B5-A1BD01C4D7F0}" dt="2022-02-17T10:53:25.533" v="78"/>
          <ac:spMkLst>
            <pc:docMk/>
            <pc:sldMk cId="3103437387" sldId="2076138265"/>
            <ac:spMk id="667" creationId="{ED09990D-F1CD-4007-AD0E-08D5F32B54F1}"/>
          </ac:spMkLst>
        </pc:spChg>
        <pc:spChg chg="mod">
          <ac:chgData name="Roger Halbheer" userId="a256a7e3-d8e1-4cbe-a365-586ae11378d1" providerId="ADAL" clId="{FC5DC06E-B9A1-4220-93B5-A1BD01C4D7F0}" dt="2022-02-17T10:53:25.533" v="78"/>
          <ac:spMkLst>
            <pc:docMk/>
            <pc:sldMk cId="3103437387" sldId="2076138265"/>
            <ac:spMk id="668" creationId="{90CA88B9-FFE8-41D2-A8BC-43C8BD1B3CE9}"/>
          </ac:spMkLst>
        </pc:spChg>
        <pc:spChg chg="mod">
          <ac:chgData name="Roger Halbheer" userId="a256a7e3-d8e1-4cbe-a365-586ae11378d1" providerId="ADAL" clId="{FC5DC06E-B9A1-4220-93B5-A1BD01C4D7F0}" dt="2022-02-17T10:53:25.533" v="78"/>
          <ac:spMkLst>
            <pc:docMk/>
            <pc:sldMk cId="3103437387" sldId="2076138265"/>
            <ac:spMk id="669" creationId="{EE5F10BA-F543-41B7-BC05-643E7727F730}"/>
          </ac:spMkLst>
        </pc:spChg>
        <pc:spChg chg="add mod">
          <ac:chgData name="Roger Halbheer" userId="a256a7e3-d8e1-4cbe-a365-586ae11378d1" providerId="ADAL" clId="{FC5DC06E-B9A1-4220-93B5-A1BD01C4D7F0}" dt="2022-02-17T10:53:25.533" v="78"/>
          <ac:spMkLst>
            <pc:docMk/>
            <pc:sldMk cId="3103437387" sldId="2076138265"/>
            <ac:spMk id="671" creationId="{1107B71A-2160-4D51-9317-FCBF5550768C}"/>
          </ac:spMkLst>
        </pc:spChg>
        <pc:spChg chg="add mod">
          <ac:chgData name="Roger Halbheer" userId="a256a7e3-d8e1-4cbe-a365-586ae11378d1" providerId="ADAL" clId="{FC5DC06E-B9A1-4220-93B5-A1BD01C4D7F0}" dt="2022-02-17T10:53:25.533" v="78"/>
          <ac:spMkLst>
            <pc:docMk/>
            <pc:sldMk cId="3103437387" sldId="2076138265"/>
            <ac:spMk id="672" creationId="{66C85AD2-6516-437F-83EE-9F9E0055BDB3}"/>
          </ac:spMkLst>
        </pc:spChg>
        <pc:spChg chg="add mod">
          <ac:chgData name="Roger Halbheer" userId="a256a7e3-d8e1-4cbe-a365-586ae11378d1" providerId="ADAL" clId="{FC5DC06E-B9A1-4220-93B5-A1BD01C4D7F0}" dt="2022-02-17T10:53:25.533" v="78"/>
          <ac:spMkLst>
            <pc:docMk/>
            <pc:sldMk cId="3103437387" sldId="2076138265"/>
            <ac:spMk id="673" creationId="{93E35FBD-8ABB-4C50-904B-92FA602DEC6A}"/>
          </ac:spMkLst>
        </pc:spChg>
        <pc:spChg chg="mod">
          <ac:chgData name="Roger Halbheer" userId="a256a7e3-d8e1-4cbe-a365-586ae11378d1" providerId="ADAL" clId="{FC5DC06E-B9A1-4220-93B5-A1BD01C4D7F0}" dt="2022-02-17T10:53:25.533" v="78"/>
          <ac:spMkLst>
            <pc:docMk/>
            <pc:sldMk cId="3103437387" sldId="2076138265"/>
            <ac:spMk id="675" creationId="{80FC7344-8137-41D7-8724-42B3096DCC59}"/>
          </ac:spMkLst>
        </pc:spChg>
        <pc:spChg chg="mod">
          <ac:chgData name="Roger Halbheer" userId="a256a7e3-d8e1-4cbe-a365-586ae11378d1" providerId="ADAL" clId="{FC5DC06E-B9A1-4220-93B5-A1BD01C4D7F0}" dt="2022-02-17T10:53:25.533" v="78"/>
          <ac:spMkLst>
            <pc:docMk/>
            <pc:sldMk cId="3103437387" sldId="2076138265"/>
            <ac:spMk id="677" creationId="{081B77EA-4F52-4F77-929E-AD7A0C888C11}"/>
          </ac:spMkLst>
        </pc:spChg>
        <pc:spChg chg="mod">
          <ac:chgData name="Roger Halbheer" userId="a256a7e3-d8e1-4cbe-a365-586ae11378d1" providerId="ADAL" clId="{FC5DC06E-B9A1-4220-93B5-A1BD01C4D7F0}" dt="2022-02-17T10:53:25.533" v="78"/>
          <ac:spMkLst>
            <pc:docMk/>
            <pc:sldMk cId="3103437387" sldId="2076138265"/>
            <ac:spMk id="678" creationId="{D65798A1-973A-4B72-915F-9C8D0A44CBBA}"/>
          </ac:spMkLst>
        </pc:spChg>
        <pc:spChg chg="mod">
          <ac:chgData name="Roger Halbheer" userId="a256a7e3-d8e1-4cbe-a365-586ae11378d1" providerId="ADAL" clId="{FC5DC06E-B9A1-4220-93B5-A1BD01C4D7F0}" dt="2022-02-17T10:53:25.533" v="78"/>
          <ac:spMkLst>
            <pc:docMk/>
            <pc:sldMk cId="3103437387" sldId="2076138265"/>
            <ac:spMk id="679" creationId="{7C950636-33CD-409C-820D-ACE9DDEE547D}"/>
          </ac:spMkLst>
        </pc:spChg>
        <pc:spChg chg="mod">
          <ac:chgData name="Roger Halbheer" userId="a256a7e3-d8e1-4cbe-a365-586ae11378d1" providerId="ADAL" clId="{FC5DC06E-B9A1-4220-93B5-A1BD01C4D7F0}" dt="2022-02-17T10:53:25.533" v="78"/>
          <ac:spMkLst>
            <pc:docMk/>
            <pc:sldMk cId="3103437387" sldId="2076138265"/>
            <ac:spMk id="680" creationId="{B8524154-ED82-4FDB-9F6A-0752740B6871}"/>
          </ac:spMkLst>
        </pc:spChg>
        <pc:spChg chg="mod">
          <ac:chgData name="Roger Halbheer" userId="a256a7e3-d8e1-4cbe-a365-586ae11378d1" providerId="ADAL" clId="{FC5DC06E-B9A1-4220-93B5-A1BD01C4D7F0}" dt="2022-02-17T10:53:25.533" v="78"/>
          <ac:spMkLst>
            <pc:docMk/>
            <pc:sldMk cId="3103437387" sldId="2076138265"/>
            <ac:spMk id="681" creationId="{8BAFF218-1BC6-4230-AEE4-9C70F5455958}"/>
          </ac:spMkLst>
        </pc:spChg>
        <pc:spChg chg="mod">
          <ac:chgData name="Roger Halbheer" userId="a256a7e3-d8e1-4cbe-a365-586ae11378d1" providerId="ADAL" clId="{FC5DC06E-B9A1-4220-93B5-A1BD01C4D7F0}" dt="2022-02-17T10:53:25.533" v="78"/>
          <ac:spMkLst>
            <pc:docMk/>
            <pc:sldMk cId="3103437387" sldId="2076138265"/>
            <ac:spMk id="682" creationId="{C61A911E-325A-4E00-8BA8-5C5799D57E32}"/>
          </ac:spMkLst>
        </pc:spChg>
        <pc:spChg chg="mod">
          <ac:chgData name="Roger Halbheer" userId="a256a7e3-d8e1-4cbe-a365-586ae11378d1" providerId="ADAL" clId="{FC5DC06E-B9A1-4220-93B5-A1BD01C4D7F0}" dt="2022-02-17T10:53:25.533" v="78"/>
          <ac:spMkLst>
            <pc:docMk/>
            <pc:sldMk cId="3103437387" sldId="2076138265"/>
            <ac:spMk id="683" creationId="{313BF14F-0078-4FB5-A156-3DD8B70A5D15}"/>
          </ac:spMkLst>
        </pc:spChg>
        <pc:spChg chg="mod">
          <ac:chgData name="Roger Halbheer" userId="a256a7e3-d8e1-4cbe-a365-586ae11378d1" providerId="ADAL" clId="{FC5DC06E-B9A1-4220-93B5-A1BD01C4D7F0}" dt="2022-02-17T10:53:25.533" v="78"/>
          <ac:spMkLst>
            <pc:docMk/>
            <pc:sldMk cId="3103437387" sldId="2076138265"/>
            <ac:spMk id="684" creationId="{8DC3EE92-694A-41A9-AC56-34915B0A7082}"/>
          </ac:spMkLst>
        </pc:spChg>
        <pc:grpChg chg="del">
          <ac:chgData name="Roger Halbheer" userId="a256a7e3-d8e1-4cbe-a365-586ae11378d1" providerId="ADAL" clId="{FC5DC06E-B9A1-4220-93B5-A1BD01C4D7F0}" dt="2022-02-17T10:53:10.885" v="75" actId="478"/>
          <ac:grpSpMkLst>
            <pc:docMk/>
            <pc:sldMk cId="3103437387" sldId="2076138265"/>
            <ac:grpSpMk id="173" creationId="{0E5EA224-D42A-4EA4-A512-C6FF9F5374BF}"/>
          </ac:grpSpMkLst>
        </pc:grpChg>
        <pc:grpChg chg="del">
          <ac:chgData name="Roger Halbheer" userId="a256a7e3-d8e1-4cbe-a365-586ae11378d1" providerId="ADAL" clId="{FC5DC06E-B9A1-4220-93B5-A1BD01C4D7F0}" dt="2022-02-17T10:53:10.885" v="75" actId="478"/>
          <ac:grpSpMkLst>
            <pc:docMk/>
            <pc:sldMk cId="3103437387" sldId="2076138265"/>
            <ac:grpSpMk id="177" creationId="{32519588-D98B-4243-96CE-E65C1D5B6133}"/>
          </ac:grpSpMkLst>
        </pc:grpChg>
        <pc:grpChg chg="del">
          <ac:chgData name="Roger Halbheer" userId="a256a7e3-d8e1-4cbe-a365-586ae11378d1" providerId="ADAL" clId="{FC5DC06E-B9A1-4220-93B5-A1BD01C4D7F0}" dt="2022-02-17T10:53:10.885" v="75" actId="478"/>
          <ac:grpSpMkLst>
            <pc:docMk/>
            <pc:sldMk cId="3103437387" sldId="2076138265"/>
            <ac:grpSpMk id="265" creationId="{6A462B50-D499-43F4-9F5B-EB86690DCC9C}"/>
          </ac:grpSpMkLst>
        </pc:grpChg>
        <pc:grpChg chg="del">
          <ac:chgData name="Roger Halbheer" userId="a256a7e3-d8e1-4cbe-a365-586ae11378d1" providerId="ADAL" clId="{FC5DC06E-B9A1-4220-93B5-A1BD01C4D7F0}" dt="2022-02-17T10:53:10.885" v="75" actId="478"/>
          <ac:grpSpMkLst>
            <pc:docMk/>
            <pc:sldMk cId="3103437387" sldId="2076138265"/>
            <ac:grpSpMk id="276" creationId="{F2F7D626-CD09-4FCB-9DC7-4EEB89C5E7B2}"/>
          </ac:grpSpMkLst>
        </pc:grpChg>
        <pc:grpChg chg="del">
          <ac:chgData name="Roger Halbheer" userId="a256a7e3-d8e1-4cbe-a365-586ae11378d1" providerId="ADAL" clId="{FC5DC06E-B9A1-4220-93B5-A1BD01C4D7F0}" dt="2022-02-17T10:53:10.885" v="75" actId="478"/>
          <ac:grpSpMkLst>
            <pc:docMk/>
            <pc:sldMk cId="3103437387" sldId="2076138265"/>
            <ac:grpSpMk id="280" creationId="{79D790B9-8139-4364-9721-F51CB3BC2CAE}"/>
          </ac:grpSpMkLst>
        </pc:grpChg>
        <pc:grpChg chg="del">
          <ac:chgData name="Roger Halbheer" userId="a256a7e3-d8e1-4cbe-a365-586ae11378d1" providerId="ADAL" clId="{FC5DC06E-B9A1-4220-93B5-A1BD01C4D7F0}" dt="2022-02-17T10:53:10.885" v="75" actId="478"/>
          <ac:grpSpMkLst>
            <pc:docMk/>
            <pc:sldMk cId="3103437387" sldId="2076138265"/>
            <ac:grpSpMk id="289" creationId="{18AF40BE-E355-439F-915D-37ED077BFD82}"/>
          </ac:grpSpMkLst>
        </pc:grpChg>
        <pc:grpChg chg="del">
          <ac:chgData name="Roger Halbheer" userId="a256a7e3-d8e1-4cbe-a365-586ae11378d1" providerId="ADAL" clId="{FC5DC06E-B9A1-4220-93B5-A1BD01C4D7F0}" dt="2022-02-17T10:53:10.885" v="75" actId="478"/>
          <ac:grpSpMkLst>
            <pc:docMk/>
            <pc:sldMk cId="3103437387" sldId="2076138265"/>
            <ac:grpSpMk id="299" creationId="{7175393D-00FB-404D-A94C-7FBFDEA394BC}"/>
          </ac:grpSpMkLst>
        </pc:grpChg>
        <pc:grpChg chg="del">
          <ac:chgData name="Roger Halbheer" userId="a256a7e3-d8e1-4cbe-a365-586ae11378d1" providerId="ADAL" clId="{FC5DC06E-B9A1-4220-93B5-A1BD01C4D7F0}" dt="2022-02-17T10:53:10.885" v="75" actId="478"/>
          <ac:grpSpMkLst>
            <pc:docMk/>
            <pc:sldMk cId="3103437387" sldId="2076138265"/>
            <ac:grpSpMk id="308" creationId="{E2B14089-FABB-4B35-AF5F-7A546784AA69}"/>
          </ac:grpSpMkLst>
        </pc:grpChg>
        <pc:grpChg chg="del">
          <ac:chgData name="Roger Halbheer" userId="a256a7e3-d8e1-4cbe-a365-586ae11378d1" providerId="ADAL" clId="{FC5DC06E-B9A1-4220-93B5-A1BD01C4D7F0}" dt="2022-02-17T10:53:10.885" v="75" actId="478"/>
          <ac:grpSpMkLst>
            <pc:docMk/>
            <pc:sldMk cId="3103437387" sldId="2076138265"/>
            <ac:grpSpMk id="320" creationId="{E6D9ACC3-D98A-4A6C-897D-2D8DE09A2B89}"/>
          </ac:grpSpMkLst>
        </pc:grpChg>
        <pc:grpChg chg="del">
          <ac:chgData name="Roger Halbheer" userId="a256a7e3-d8e1-4cbe-a365-586ae11378d1" providerId="ADAL" clId="{FC5DC06E-B9A1-4220-93B5-A1BD01C4D7F0}" dt="2022-02-17T10:53:10.885" v="75" actId="478"/>
          <ac:grpSpMkLst>
            <pc:docMk/>
            <pc:sldMk cId="3103437387" sldId="2076138265"/>
            <ac:grpSpMk id="331" creationId="{271C179C-429D-45B3-8A27-40E7BBF8262D}"/>
          </ac:grpSpMkLst>
        </pc:grpChg>
        <pc:grpChg chg="add del mod">
          <ac:chgData name="Roger Halbheer" userId="a256a7e3-d8e1-4cbe-a365-586ae11378d1" providerId="ADAL" clId="{FC5DC06E-B9A1-4220-93B5-A1BD01C4D7F0}" dt="2022-02-17T10:53:25.271" v="77"/>
          <ac:grpSpMkLst>
            <pc:docMk/>
            <pc:sldMk cId="3103437387" sldId="2076138265"/>
            <ac:grpSpMk id="343" creationId="{2B72F49D-AA8A-44F7-9A02-BDF7EE2570D2}"/>
          </ac:grpSpMkLst>
        </pc:grpChg>
        <pc:grpChg chg="add del mod">
          <ac:chgData name="Roger Halbheer" userId="a256a7e3-d8e1-4cbe-a365-586ae11378d1" providerId="ADAL" clId="{FC5DC06E-B9A1-4220-93B5-A1BD01C4D7F0}" dt="2022-02-17T10:53:25.271" v="77"/>
          <ac:grpSpMkLst>
            <pc:docMk/>
            <pc:sldMk cId="3103437387" sldId="2076138265"/>
            <ac:grpSpMk id="348" creationId="{8FF0A1E8-1F27-4BDA-81FC-4E20A876B155}"/>
          </ac:grpSpMkLst>
        </pc:grpChg>
        <pc:grpChg chg="mod">
          <ac:chgData name="Roger Halbheer" userId="a256a7e3-d8e1-4cbe-a365-586ae11378d1" providerId="ADAL" clId="{FC5DC06E-B9A1-4220-93B5-A1BD01C4D7F0}" dt="2022-02-17T10:53:21.727" v="76"/>
          <ac:grpSpMkLst>
            <pc:docMk/>
            <pc:sldMk cId="3103437387" sldId="2076138265"/>
            <ac:grpSpMk id="360" creationId="{72654606-CEC0-495D-A7CC-2C23B1A17FD0}"/>
          </ac:grpSpMkLst>
        </pc:grpChg>
        <pc:grpChg chg="mod">
          <ac:chgData name="Roger Halbheer" userId="a256a7e3-d8e1-4cbe-a365-586ae11378d1" providerId="ADAL" clId="{FC5DC06E-B9A1-4220-93B5-A1BD01C4D7F0}" dt="2022-02-17T10:53:21.727" v="76"/>
          <ac:grpSpMkLst>
            <pc:docMk/>
            <pc:sldMk cId="3103437387" sldId="2076138265"/>
            <ac:grpSpMk id="367" creationId="{5E11724F-5A68-417F-A14A-17749AB719A3}"/>
          </ac:grpSpMkLst>
        </pc:grpChg>
        <pc:grpChg chg="mod">
          <ac:chgData name="Roger Halbheer" userId="a256a7e3-d8e1-4cbe-a365-586ae11378d1" providerId="ADAL" clId="{FC5DC06E-B9A1-4220-93B5-A1BD01C4D7F0}" dt="2022-02-17T10:53:21.727" v="76"/>
          <ac:grpSpMkLst>
            <pc:docMk/>
            <pc:sldMk cId="3103437387" sldId="2076138265"/>
            <ac:grpSpMk id="368" creationId="{E8C56D5F-59F0-4711-BEC3-70F822C73525}"/>
          </ac:grpSpMkLst>
        </pc:grpChg>
        <pc:grpChg chg="mod">
          <ac:chgData name="Roger Halbheer" userId="a256a7e3-d8e1-4cbe-a365-586ae11378d1" providerId="ADAL" clId="{FC5DC06E-B9A1-4220-93B5-A1BD01C4D7F0}" dt="2022-02-17T10:53:21.727" v="76"/>
          <ac:grpSpMkLst>
            <pc:docMk/>
            <pc:sldMk cId="3103437387" sldId="2076138265"/>
            <ac:grpSpMk id="373" creationId="{23F21677-EEAD-4E61-8E32-19900EE2E534}"/>
          </ac:grpSpMkLst>
        </pc:grpChg>
        <pc:grpChg chg="mod">
          <ac:chgData name="Roger Halbheer" userId="a256a7e3-d8e1-4cbe-a365-586ae11378d1" providerId="ADAL" clId="{FC5DC06E-B9A1-4220-93B5-A1BD01C4D7F0}" dt="2022-02-17T10:53:21.727" v="76"/>
          <ac:grpSpMkLst>
            <pc:docMk/>
            <pc:sldMk cId="3103437387" sldId="2076138265"/>
            <ac:grpSpMk id="375" creationId="{C588D8E5-CEEC-4F1C-BD1F-D44308C0EB75}"/>
          </ac:grpSpMkLst>
        </pc:grpChg>
        <pc:grpChg chg="mod">
          <ac:chgData name="Roger Halbheer" userId="a256a7e3-d8e1-4cbe-a365-586ae11378d1" providerId="ADAL" clId="{FC5DC06E-B9A1-4220-93B5-A1BD01C4D7F0}" dt="2022-02-17T10:53:21.727" v="76"/>
          <ac:grpSpMkLst>
            <pc:docMk/>
            <pc:sldMk cId="3103437387" sldId="2076138265"/>
            <ac:grpSpMk id="382" creationId="{F0C717D0-FEDE-4510-92A9-BD3626CD55D2}"/>
          </ac:grpSpMkLst>
        </pc:grpChg>
        <pc:grpChg chg="mod">
          <ac:chgData name="Roger Halbheer" userId="a256a7e3-d8e1-4cbe-a365-586ae11378d1" providerId="ADAL" clId="{FC5DC06E-B9A1-4220-93B5-A1BD01C4D7F0}" dt="2022-02-17T10:53:21.727" v="76"/>
          <ac:grpSpMkLst>
            <pc:docMk/>
            <pc:sldMk cId="3103437387" sldId="2076138265"/>
            <ac:grpSpMk id="395" creationId="{23890538-6517-4125-93C3-0874A1E7102A}"/>
          </ac:grpSpMkLst>
        </pc:grpChg>
        <pc:grpChg chg="mod">
          <ac:chgData name="Roger Halbheer" userId="a256a7e3-d8e1-4cbe-a365-586ae11378d1" providerId="ADAL" clId="{FC5DC06E-B9A1-4220-93B5-A1BD01C4D7F0}" dt="2022-02-17T10:53:21.727" v="76"/>
          <ac:grpSpMkLst>
            <pc:docMk/>
            <pc:sldMk cId="3103437387" sldId="2076138265"/>
            <ac:grpSpMk id="396" creationId="{587C3F90-F614-430C-8149-4DAA50FCA6D1}"/>
          </ac:grpSpMkLst>
        </pc:grpChg>
        <pc:grpChg chg="mod">
          <ac:chgData name="Roger Halbheer" userId="a256a7e3-d8e1-4cbe-a365-586ae11378d1" providerId="ADAL" clId="{FC5DC06E-B9A1-4220-93B5-A1BD01C4D7F0}" dt="2022-02-17T10:53:21.727" v="76"/>
          <ac:grpSpMkLst>
            <pc:docMk/>
            <pc:sldMk cId="3103437387" sldId="2076138265"/>
            <ac:grpSpMk id="409" creationId="{4A982623-5861-49BE-A0FF-CA8975650FC2}"/>
          </ac:grpSpMkLst>
        </pc:grpChg>
        <pc:grpChg chg="mod">
          <ac:chgData name="Roger Halbheer" userId="a256a7e3-d8e1-4cbe-a365-586ae11378d1" providerId="ADAL" clId="{FC5DC06E-B9A1-4220-93B5-A1BD01C4D7F0}" dt="2022-02-17T10:53:21.727" v="76"/>
          <ac:grpSpMkLst>
            <pc:docMk/>
            <pc:sldMk cId="3103437387" sldId="2076138265"/>
            <ac:grpSpMk id="410" creationId="{822662B2-E63D-43E0-90AF-121DE0B21733}"/>
          </ac:grpSpMkLst>
        </pc:grpChg>
        <pc:grpChg chg="mod">
          <ac:chgData name="Roger Halbheer" userId="a256a7e3-d8e1-4cbe-a365-586ae11378d1" providerId="ADAL" clId="{FC5DC06E-B9A1-4220-93B5-A1BD01C4D7F0}" dt="2022-02-17T10:53:21.727" v="76"/>
          <ac:grpSpMkLst>
            <pc:docMk/>
            <pc:sldMk cId="3103437387" sldId="2076138265"/>
            <ac:grpSpMk id="419" creationId="{714661B5-236C-4391-8D79-3D9FBE16A55C}"/>
          </ac:grpSpMkLst>
        </pc:grpChg>
        <pc:grpChg chg="mod">
          <ac:chgData name="Roger Halbheer" userId="a256a7e3-d8e1-4cbe-a365-586ae11378d1" providerId="ADAL" clId="{FC5DC06E-B9A1-4220-93B5-A1BD01C4D7F0}" dt="2022-02-17T10:53:21.727" v="76"/>
          <ac:grpSpMkLst>
            <pc:docMk/>
            <pc:sldMk cId="3103437387" sldId="2076138265"/>
            <ac:grpSpMk id="420" creationId="{597C3178-491C-4A0D-B1FF-5FBFE65D7C4E}"/>
          </ac:grpSpMkLst>
        </pc:grpChg>
        <pc:grpChg chg="mod">
          <ac:chgData name="Roger Halbheer" userId="a256a7e3-d8e1-4cbe-a365-586ae11378d1" providerId="ADAL" clId="{FC5DC06E-B9A1-4220-93B5-A1BD01C4D7F0}" dt="2022-02-17T10:53:21.727" v="76"/>
          <ac:grpSpMkLst>
            <pc:docMk/>
            <pc:sldMk cId="3103437387" sldId="2076138265"/>
            <ac:grpSpMk id="429" creationId="{10994D55-989E-455F-A052-8C16BB3CA2EE}"/>
          </ac:grpSpMkLst>
        </pc:grpChg>
        <pc:grpChg chg="mod">
          <ac:chgData name="Roger Halbheer" userId="a256a7e3-d8e1-4cbe-a365-586ae11378d1" providerId="ADAL" clId="{FC5DC06E-B9A1-4220-93B5-A1BD01C4D7F0}" dt="2022-02-17T10:53:21.727" v="76"/>
          <ac:grpSpMkLst>
            <pc:docMk/>
            <pc:sldMk cId="3103437387" sldId="2076138265"/>
            <ac:grpSpMk id="430" creationId="{FB9614B5-85FC-4736-B4B9-A929AAA308C1}"/>
          </ac:grpSpMkLst>
        </pc:grpChg>
        <pc:grpChg chg="add del mod">
          <ac:chgData name="Roger Halbheer" userId="a256a7e3-d8e1-4cbe-a365-586ae11378d1" providerId="ADAL" clId="{FC5DC06E-B9A1-4220-93B5-A1BD01C4D7F0}" dt="2022-02-17T10:53:25.271" v="77"/>
          <ac:grpSpMkLst>
            <pc:docMk/>
            <pc:sldMk cId="3103437387" sldId="2076138265"/>
            <ac:grpSpMk id="436" creationId="{A0C405E7-2AC8-4228-9319-A8C16E449B9E}"/>
          </ac:grpSpMkLst>
        </pc:grpChg>
        <pc:grpChg chg="mod">
          <ac:chgData name="Roger Halbheer" userId="a256a7e3-d8e1-4cbe-a365-586ae11378d1" providerId="ADAL" clId="{FC5DC06E-B9A1-4220-93B5-A1BD01C4D7F0}" dt="2022-02-17T10:53:21.727" v="76"/>
          <ac:grpSpMkLst>
            <pc:docMk/>
            <pc:sldMk cId="3103437387" sldId="2076138265"/>
            <ac:grpSpMk id="437" creationId="{454D47C7-6480-461C-A2D8-21EC53511C34}"/>
          </ac:grpSpMkLst>
        </pc:grpChg>
        <pc:grpChg chg="add del mod">
          <ac:chgData name="Roger Halbheer" userId="a256a7e3-d8e1-4cbe-a365-586ae11378d1" providerId="ADAL" clId="{FC5DC06E-B9A1-4220-93B5-A1BD01C4D7F0}" dt="2022-02-17T10:53:25.271" v="77"/>
          <ac:grpSpMkLst>
            <pc:docMk/>
            <pc:sldMk cId="3103437387" sldId="2076138265"/>
            <ac:grpSpMk id="447" creationId="{9EFA06EA-F13C-44C0-BC1C-6F64823A86DD}"/>
          </ac:grpSpMkLst>
        </pc:grpChg>
        <pc:grpChg chg="add del mod">
          <ac:chgData name="Roger Halbheer" userId="a256a7e3-d8e1-4cbe-a365-586ae11378d1" providerId="ADAL" clId="{FC5DC06E-B9A1-4220-93B5-A1BD01C4D7F0}" dt="2022-02-17T10:53:25.271" v="77"/>
          <ac:grpSpMkLst>
            <pc:docMk/>
            <pc:sldMk cId="3103437387" sldId="2076138265"/>
            <ac:grpSpMk id="451" creationId="{421392C0-8A4B-4946-8CFB-0FD22F1EDB85}"/>
          </ac:grpSpMkLst>
        </pc:grpChg>
        <pc:grpChg chg="add del mod">
          <ac:chgData name="Roger Halbheer" userId="a256a7e3-d8e1-4cbe-a365-586ae11378d1" providerId="ADAL" clId="{FC5DC06E-B9A1-4220-93B5-A1BD01C4D7F0}" dt="2022-02-17T10:53:25.271" v="77"/>
          <ac:grpSpMkLst>
            <pc:docMk/>
            <pc:sldMk cId="3103437387" sldId="2076138265"/>
            <ac:grpSpMk id="460" creationId="{630DE81B-492A-42A5-9623-DCE9E895EF93}"/>
          </ac:grpSpMkLst>
        </pc:grpChg>
        <pc:grpChg chg="add del mod">
          <ac:chgData name="Roger Halbheer" userId="a256a7e3-d8e1-4cbe-a365-586ae11378d1" providerId="ADAL" clId="{FC5DC06E-B9A1-4220-93B5-A1BD01C4D7F0}" dt="2022-02-17T10:53:25.271" v="77"/>
          <ac:grpSpMkLst>
            <pc:docMk/>
            <pc:sldMk cId="3103437387" sldId="2076138265"/>
            <ac:grpSpMk id="470" creationId="{50FB447D-7745-4B3B-9B18-F9274EE7216D}"/>
          </ac:grpSpMkLst>
        </pc:grpChg>
        <pc:grpChg chg="mod">
          <ac:chgData name="Roger Halbheer" userId="a256a7e3-d8e1-4cbe-a365-586ae11378d1" providerId="ADAL" clId="{FC5DC06E-B9A1-4220-93B5-A1BD01C4D7F0}" dt="2022-02-17T10:53:21.727" v="76"/>
          <ac:grpSpMkLst>
            <pc:docMk/>
            <pc:sldMk cId="3103437387" sldId="2076138265"/>
            <ac:grpSpMk id="472" creationId="{F0690CC6-50A4-44FD-AA8A-3B19A1B234AD}"/>
          </ac:grpSpMkLst>
        </pc:grpChg>
        <pc:grpChg chg="add del mod">
          <ac:chgData name="Roger Halbheer" userId="a256a7e3-d8e1-4cbe-a365-586ae11378d1" providerId="ADAL" clId="{FC5DC06E-B9A1-4220-93B5-A1BD01C4D7F0}" dt="2022-02-17T10:53:25.271" v="77"/>
          <ac:grpSpMkLst>
            <pc:docMk/>
            <pc:sldMk cId="3103437387" sldId="2076138265"/>
            <ac:grpSpMk id="479" creationId="{99056B8E-BFB6-492E-B2C7-BB8BFC4DB6B8}"/>
          </ac:grpSpMkLst>
        </pc:grpChg>
        <pc:grpChg chg="add del mod">
          <ac:chgData name="Roger Halbheer" userId="a256a7e3-d8e1-4cbe-a365-586ae11378d1" providerId="ADAL" clId="{FC5DC06E-B9A1-4220-93B5-A1BD01C4D7F0}" dt="2022-02-17T10:53:25.271" v="77"/>
          <ac:grpSpMkLst>
            <pc:docMk/>
            <pc:sldMk cId="3103437387" sldId="2076138265"/>
            <ac:grpSpMk id="491" creationId="{2F2ECEFD-AA1D-470E-A622-91BA0783E166}"/>
          </ac:grpSpMkLst>
        </pc:grpChg>
        <pc:grpChg chg="mod">
          <ac:chgData name="Roger Halbheer" userId="a256a7e3-d8e1-4cbe-a365-586ae11378d1" providerId="ADAL" clId="{FC5DC06E-B9A1-4220-93B5-A1BD01C4D7F0}" dt="2022-02-17T10:53:21.727" v="76"/>
          <ac:grpSpMkLst>
            <pc:docMk/>
            <pc:sldMk cId="3103437387" sldId="2076138265"/>
            <ac:grpSpMk id="492" creationId="{87D52D5A-4C97-4155-B821-0332278205D0}"/>
          </ac:grpSpMkLst>
        </pc:grpChg>
        <pc:grpChg chg="add del mod">
          <ac:chgData name="Roger Halbheer" userId="a256a7e3-d8e1-4cbe-a365-586ae11378d1" providerId="ADAL" clId="{FC5DC06E-B9A1-4220-93B5-A1BD01C4D7F0}" dt="2022-02-17T10:53:25.271" v="77"/>
          <ac:grpSpMkLst>
            <pc:docMk/>
            <pc:sldMk cId="3103437387" sldId="2076138265"/>
            <ac:grpSpMk id="502" creationId="{7F60933A-BF97-4851-84FA-21A8DD53C830}"/>
          </ac:grpSpMkLst>
        </pc:grpChg>
        <pc:grpChg chg="mod">
          <ac:chgData name="Roger Halbheer" userId="a256a7e3-d8e1-4cbe-a365-586ae11378d1" providerId="ADAL" clId="{FC5DC06E-B9A1-4220-93B5-A1BD01C4D7F0}" dt="2022-02-17T10:53:21.727" v="76"/>
          <ac:grpSpMkLst>
            <pc:docMk/>
            <pc:sldMk cId="3103437387" sldId="2076138265"/>
            <ac:grpSpMk id="504" creationId="{3BE59224-6E04-4E16-929C-045C087FB34F}"/>
          </ac:grpSpMkLst>
        </pc:grpChg>
        <pc:grpChg chg="add mod">
          <ac:chgData name="Roger Halbheer" userId="a256a7e3-d8e1-4cbe-a365-586ae11378d1" providerId="ADAL" clId="{FC5DC06E-B9A1-4220-93B5-A1BD01C4D7F0}" dt="2022-02-17T10:53:25.533" v="78"/>
          <ac:grpSpMkLst>
            <pc:docMk/>
            <pc:sldMk cId="3103437387" sldId="2076138265"/>
            <ac:grpSpMk id="516" creationId="{021F0D44-E7AE-4406-952A-A95366B4E796}"/>
          </ac:grpSpMkLst>
        </pc:grpChg>
        <pc:grpChg chg="add mod">
          <ac:chgData name="Roger Halbheer" userId="a256a7e3-d8e1-4cbe-a365-586ae11378d1" providerId="ADAL" clId="{FC5DC06E-B9A1-4220-93B5-A1BD01C4D7F0}" dt="2022-02-17T10:53:25.533" v="78"/>
          <ac:grpSpMkLst>
            <pc:docMk/>
            <pc:sldMk cId="3103437387" sldId="2076138265"/>
            <ac:grpSpMk id="520" creationId="{9533F248-A125-4DF4-969F-D4690F1BC199}"/>
          </ac:grpSpMkLst>
        </pc:grpChg>
        <pc:grpChg chg="mod">
          <ac:chgData name="Roger Halbheer" userId="a256a7e3-d8e1-4cbe-a365-586ae11378d1" providerId="ADAL" clId="{FC5DC06E-B9A1-4220-93B5-A1BD01C4D7F0}" dt="2022-02-17T10:53:25.533" v="78"/>
          <ac:grpSpMkLst>
            <pc:docMk/>
            <pc:sldMk cId="3103437387" sldId="2076138265"/>
            <ac:grpSpMk id="532" creationId="{3FAC4E18-95FC-4849-A0EE-BE6C04596FB5}"/>
          </ac:grpSpMkLst>
        </pc:grpChg>
        <pc:grpChg chg="mod">
          <ac:chgData name="Roger Halbheer" userId="a256a7e3-d8e1-4cbe-a365-586ae11378d1" providerId="ADAL" clId="{FC5DC06E-B9A1-4220-93B5-A1BD01C4D7F0}" dt="2022-02-17T10:53:25.533" v="78"/>
          <ac:grpSpMkLst>
            <pc:docMk/>
            <pc:sldMk cId="3103437387" sldId="2076138265"/>
            <ac:grpSpMk id="539" creationId="{CD93D57D-E33C-408C-A98E-234C9668EFD2}"/>
          </ac:grpSpMkLst>
        </pc:grpChg>
        <pc:grpChg chg="mod">
          <ac:chgData name="Roger Halbheer" userId="a256a7e3-d8e1-4cbe-a365-586ae11378d1" providerId="ADAL" clId="{FC5DC06E-B9A1-4220-93B5-A1BD01C4D7F0}" dt="2022-02-17T10:53:25.533" v="78"/>
          <ac:grpSpMkLst>
            <pc:docMk/>
            <pc:sldMk cId="3103437387" sldId="2076138265"/>
            <ac:grpSpMk id="540" creationId="{580BA951-8D5D-421A-B9DF-7AA7CD886728}"/>
          </ac:grpSpMkLst>
        </pc:grpChg>
        <pc:grpChg chg="mod">
          <ac:chgData name="Roger Halbheer" userId="a256a7e3-d8e1-4cbe-a365-586ae11378d1" providerId="ADAL" clId="{FC5DC06E-B9A1-4220-93B5-A1BD01C4D7F0}" dt="2022-02-17T10:53:25.533" v="78"/>
          <ac:grpSpMkLst>
            <pc:docMk/>
            <pc:sldMk cId="3103437387" sldId="2076138265"/>
            <ac:grpSpMk id="545" creationId="{3424FFC0-ECC6-44EC-AC41-44B586E69E5A}"/>
          </ac:grpSpMkLst>
        </pc:grpChg>
        <pc:grpChg chg="mod">
          <ac:chgData name="Roger Halbheer" userId="a256a7e3-d8e1-4cbe-a365-586ae11378d1" providerId="ADAL" clId="{FC5DC06E-B9A1-4220-93B5-A1BD01C4D7F0}" dt="2022-02-17T10:53:25.533" v="78"/>
          <ac:grpSpMkLst>
            <pc:docMk/>
            <pc:sldMk cId="3103437387" sldId="2076138265"/>
            <ac:grpSpMk id="547" creationId="{BB1819E5-F8CB-4BBD-84ED-34006C8251C8}"/>
          </ac:grpSpMkLst>
        </pc:grpChg>
        <pc:grpChg chg="mod">
          <ac:chgData name="Roger Halbheer" userId="a256a7e3-d8e1-4cbe-a365-586ae11378d1" providerId="ADAL" clId="{FC5DC06E-B9A1-4220-93B5-A1BD01C4D7F0}" dt="2022-02-17T10:53:25.533" v="78"/>
          <ac:grpSpMkLst>
            <pc:docMk/>
            <pc:sldMk cId="3103437387" sldId="2076138265"/>
            <ac:grpSpMk id="554" creationId="{38CE1AC8-0C77-423C-9B2A-7D24C52D10B9}"/>
          </ac:grpSpMkLst>
        </pc:grpChg>
        <pc:grpChg chg="mod">
          <ac:chgData name="Roger Halbheer" userId="a256a7e3-d8e1-4cbe-a365-586ae11378d1" providerId="ADAL" clId="{FC5DC06E-B9A1-4220-93B5-A1BD01C4D7F0}" dt="2022-02-17T10:53:25.533" v="78"/>
          <ac:grpSpMkLst>
            <pc:docMk/>
            <pc:sldMk cId="3103437387" sldId="2076138265"/>
            <ac:grpSpMk id="567" creationId="{87AECB48-34C7-40E9-AA53-809496C1F0B0}"/>
          </ac:grpSpMkLst>
        </pc:grpChg>
        <pc:grpChg chg="mod">
          <ac:chgData name="Roger Halbheer" userId="a256a7e3-d8e1-4cbe-a365-586ae11378d1" providerId="ADAL" clId="{FC5DC06E-B9A1-4220-93B5-A1BD01C4D7F0}" dt="2022-02-17T10:53:25.533" v="78"/>
          <ac:grpSpMkLst>
            <pc:docMk/>
            <pc:sldMk cId="3103437387" sldId="2076138265"/>
            <ac:grpSpMk id="568" creationId="{88253777-9439-4056-8F38-BBB9ED7E5B7C}"/>
          </ac:grpSpMkLst>
        </pc:grpChg>
        <pc:grpChg chg="mod">
          <ac:chgData name="Roger Halbheer" userId="a256a7e3-d8e1-4cbe-a365-586ae11378d1" providerId="ADAL" clId="{FC5DC06E-B9A1-4220-93B5-A1BD01C4D7F0}" dt="2022-02-17T10:53:25.533" v="78"/>
          <ac:grpSpMkLst>
            <pc:docMk/>
            <pc:sldMk cId="3103437387" sldId="2076138265"/>
            <ac:grpSpMk id="581" creationId="{5F88E6A3-8ACE-4C9F-8627-CC12684522DE}"/>
          </ac:grpSpMkLst>
        </pc:grpChg>
        <pc:grpChg chg="mod">
          <ac:chgData name="Roger Halbheer" userId="a256a7e3-d8e1-4cbe-a365-586ae11378d1" providerId="ADAL" clId="{FC5DC06E-B9A1-4220-93B5-A1BD01C4D7F0}" dt="2022-02-17T10:53:25.533" v="78"/>
          <ac:grpSpMkLst>
            <pc:docMk/>
            <pc:sldMk cId="3103437387" sldId="2076138265"/>
            <ac:grpSpMk id="582" creationId="{1809F8CD-C88F-4681-9D7E-A38CE296D184}"/>
          </ac:grpSpMkLst>
        </pc:grpChg>
        <pc:grpChg chg="mod">
          <ac:chgData name="Roger Halbheer" userId="a256a7e3-d8e1-4cbe-a365-586ae11378d1" providerId="ADAL" clId="{FC5DC06E-B9A1-4220-93B5-A1BD01C4D7F0}" dt="2022-02-17T10:53:25.533" v="78"/>
          <ac:grpSpMkLst>
            <pc:docMk/>
            <pc:sldMk cId="3103437387" sldId="2076138265"/>
            <ac:grpSpMk id="591" creationId="{5EF01110-3A74-436D-930F-6E48C64F62F0}"/>
          </ac:grpSpMkLst>
        </pc:grpChg>
        <pc:grpChg chg="mod">
          <ac:chgData name="Roger Halbheer" userId="a256a7e3-d8e1-4cbe-a365-586ae11378d1" providerId="ADAL" clId="{FC5DC06E-B9A1-4220-93B5-A1BD01C4D7F0}" dt="2022-02-17T10:53:25.533" v="78"/>
          <ac:grpSpMkLst>
            <pc:docMk/>
            <pc:sldMk cId="3103437387" sldId="2076138265"/>
            <ac:grpSpMk id="592" creationId="{E9BEEBE9-CE73-431E-A587-54D8516298A0}"/>
          </ac:grpSpMkLst>
        </pc:grpChg>
        <pc:grpChg chg="mod">
          <ac:chgData name="Roger Halbheer" userId="a256a7e3-d8e1-4cbe-a365-586ae11378d1" providerId="ADAL" clId="{FC5DC06E-B9A1-4220-93B5-A1BD01C4D7F0}" dt="2022-02-17T10:53:25.533" v="78"/>
          <ac:grpSpMkLst>
            <pc:docMk/>
            <pc:sldMk cId="3103437387" sldId="2076138265"/>
            <ac:grpSpMk id="601" creationId="{46BAC630-CABA-4897-8915-7C1E31DAF659}"/>
          </ac:grpSpMkLst>
        </pc:grpChg>
        <pc:grpChg chg="mod">
          <ac:chgData name="Roger Halbheer" userId="a256a7e3-d8e1-4cbe-a365-586ae11378d1" providerId="ADAL" clId="{FC5DC06E-B9A1-4220-93B5-A1BD01C4D7F0}" dt="2022-02-17T10:53:25.533" v="78"/>
          <ac:grpSpMkLst>
            <pc:docMk/>
            <pc:sldMk cId="3103437387" sldId="2076138265"/>
            <ac:grpSpMk id="602" creationId="{043C6E56-E5D3-4CB4-9C5A-B93F309E1D97}"/>
          </ac:grpSpMkLst>
        </pc:grpChg>
        <pc:grpChg chg="add mod">
          <ac:chgData name="Roger Halbheer" userId="a256a7e3-d8e1-4cbe-a365-586ae11378d1" providerId="ADAL" clId="{FC5DC06E-B9A1-4220-93B5-A1BD01C4D7F0}" dt="2022-02-17T10:53:25.533" v="78"/>
          <ac:grpSpMkLst>
            <pc:docMk/>
            <pc:sldMk cId="3103437387" sldId="2076138265"/>
            <ac:grpSpMk id="608" creationId="{EBA50D61-6B00-4E45-B81D-73171F72A01E}"/>
          </ac:grpSpMkLst>
        </pc:grpChg>
        <pc:grpChg chg="mod">
          <ac:chgData name="Roger Halbheer" userId="a256a7e3-d8e1-4cbe-a365-586ae11378d1" providerId="ADAL" clId="{FC5DC06E-B9A1-4220-93B5-A1BD01C4D7F0}" dt="2022-02-17T10:53:25.533" v="78"/>
          <ac:grpSpMkLst>
            <pc:docMk/>
            <pc:sldMk cId="3103437387" sldId="2076138265"/>
            <ac:grpSpMk id="609" creationId="{E20CA99F-99A3-4813-B581-6F6E53E56E0F}"/>
          </ac:grpSpMkLst>
        </pc:grpChg>
        <pc:grpChg chg="add mod">
          <ac:chgData name="Roger Halbheer" userId="a256a7e3-d8e1-4cbe-a365-586ae11378d1" providerId="ADAL" clId="{FC5DC06E-B9A1-4220-93B5-A1BD01C4D7F0}" dt="2022-02-17T10:53:25.533" v="78"/>
          <ac:grpSpMkLst>
            <pc:docMk/>
            <pc:sldMk cId="3103437387" sldId="2076138265"/>
            <ac:grpSpMk id="619" creationId="{20B3A969-711F-4B04-9096-C3AC02762C51}"/>
          </ac:grpSpMkLst>
        </pc:grpChg>
        <pc:grpChg chg="add mod">
          <ac:chgData name="Roger Halbheer" userId="a256a7e3-d8e1-4cbe-a365-586ae11378d1" providerId="ADAL" clId="{FC5DC06E-B9A1-4220-93B5-A1BD01C4D7F0}" dt="2022-02-17T10:53:25.533" v="78"/>
          <ac:grpSpMkLst>
            <pc:docMk/>
            <pc:sldMk cId="3103437387" sldId="2076138265"/>
            <ac:grpSpMk id="623" creationId="{C68A87A3-8501-4707-868F-EE728CEC75A4}"/>
          </ac:grpSpMkLst>
        </pc:grpChg>
        <pc:grpChg chg="add mod">
          <ac:chgData name="Roger Halbheer" userId="a256a7e3-d8e1-4cbe-a365-586ae11378d1" providerId="ADAL" clId="{FC5DC06E-B9A1-4220-93B5-A1BD01C4D7F0}" dt="2022-02-17T10:53:25.533" v="78"/>
          <ac:grpSpMkLst>
            <pc:docMk/>
            <pc:sldMk cId="3103437387" sldId="2076138265"/>
            <ac:grpSpMk id="632" creationId="{5B540966-3752-4542-8CAA-13D2C884D93F}"/>
          </ac:grpSpMkLst>
        </pc:grpChg>
        <pc:grpChg chg="add mod">
          <ac:chgData name="Roger Halbheer" userId="a256a7e3-d8e1-4cbe-a365-586ae11378d1" providerId="ADAL" clId="{FC5DC06E-B9A1-4220-93B5-A1BD01C4D7F0}" dt="2022-02-17T10:53:25.533" v="78"/>
          <ac:grpSpMkLst>
            <pc:docMk/>
            <pc:sldMk cId="3103437387" sldId="2076138265"/>
            <ac:grpSpMk id="642" creationId="{793F435C-2A55-414D-93A5-E6821B6EB42D}"/>
          </ac:grpSpMkLst>
        </pc:grpChg>
        <pc:grpChg chg="mod">
          <ac:chgData name="Roger Halbheer" userId="a256a7e3-d8e1-4cbe-a365-586ae11378d1" providerId="ADAL" clId="{FC5DC06E-B9A1-4220-93B5-A1BD01C4D7F0}" dt="2022-02-17T10:53:25.533" v="78"/>
          <ac:grpSpMkLst>
            <pc:docMk/>
            <pc:sldMk cId="3103437387" sldId="2076138265"/>
            <ac:grpSpMk id="644" creationId="{D3085CDF-A7C5-4E7C-AADC-D2B3B15116B2}"/>
          </ac:grpSpMkLst>
        </pc:grpChg>
        <pc:grpChg chg="add mod">
          <ac:chgData name="Roger Halbheer" userId="a256a7e3-d8e1-4cbe-a365-586ae11378d1" providerId="ADAL" clId="{FC5DC06E-B9A1-4220-93B5-A1BD01C4D7F0}" dt="2022-02-17T10:53:25.533" v="78"/>
          <ac:grpSpMkLst>
            <pc:docMk/>
            <pc:sldMk cId="3103437387" sldId="2076138265"/>
            <ac:grpSpMk id="651" creationId="{88D9BF2F-529F-4665-BCB2-74312E4B99ED}"/>
          </ac:grpSpMkLst>
        </pc:grpChg>
        <pc:grpChg chg="add mod">
          <ac:chgData name="Roger Halbheer" userId="a256a7e3-d8e1-4cbe-a365-586ae11378d1" providerId="ADAL" clId="{FC5DC06E-B9A1-4220-93B5-A1BD01C4D7F0}" dt="2022-02-17T10:53:25.533" v="78"/>
          <ac:grpSpMkLst>
            <pc:docMk/>
            <pc:sldMk cId="3103437387" sldId="2076138265"/>
            <ac:grpSpMk id="663" creationId="{AA835464-F2D8-47D1-BB7D-D918EF7CEC9A}"/>
          </ac:grpSpMkLst>
        </pc:grpChg>
        <pc:grpChg chg="mod">
          <ac:chgData name="Roger Halbheer" userId="a256a7e3-d8e1-4cbe-a365-586ae11378d1" providerId="ADAL" clId="{FC5DC06E-B9A1-4220-93B5-A1BD01C4D7F0}" dt="2022-02-17T10:53:25.533" v="78"/>
          <ac:grpSpMkLst>
            <pc:docMk/>
            <pc:sldMk cId="3103437387" sldId="2076138265"/>
            <ac:grpSpMk id="664" creationId="{CBA913AC-9E26-41F0-8D2E-0072ABAD6C49}"/>
          </ac:grpSpMkLst>
        </pc:grpChg>
        <pc:grpChg chg="add mod">
          <ac:chgData name="Roger Halbheer" userId="a256a7e3-d8e1-4cbe-a365-586ae11378d1" providerId="ADAL" clId="{FC5DC06E-B9A1-4220-93B5-A1BD01C4D7F0}" dt="2022-02-17T10:53:25.533" v="78"/>
          <ac:grpSpMkLst>
            <pc:docMk/>
            <pc:sldMk cId="3103437387" sldId="2076138265"/>
            <ac:grpSpMk id="674" creationId="{0F5BCC6A-20B1-4026-B298-47A5E45754DD}"/>
          </ac:grpSpMkLst>
        </pc:grpChg>
        <pc:grpChg chg="mod">
          <ac:chgData name="Roger Halbheer" userId="a256a7e3-d8e1-4cbe-a365-586ae11378d1" providerId="ADAL" clId="{FC5DC06E-B9A1-4220-93B5-A1BD01C4D7F0}" dt="2022-02-17T10:53:25.533" v="78"/>
          <ac:grpSpMkLst>
            <pc:docMk/>
            <pc:sldMk cId="3103437387" sldId="2076138265"/>
            <ac:grpSpMk id="676" creationId="{106A216E-4E58-4CF0-BCEB-46365645DA37}"/>
          </ac:grpSpMkLst>
        </pc:grpChg>
        <pc:picChg chg="del">
          <ac:chgData name="Roger Halbheer" userId="a256a7e3-d8e1-4cbe-a365-586ae11378d1" providerId="ADAL" clId="{FC5DC06E-B9A1-4220-93B5-A1BD01C4D7F0}" dt="2022-02-17T10:53:10.885" v="75" actId="478"/>
          <ac:picMkLst>
            <pc:docMk/>
            <pc:sldMk cId="3103437387" sldId="2076138265"/>
            <ac:picMk id="286" creationId="{4B6D5D75-38F4-4A8C-AFA8-62CAAEFC3231}"/>
          </ac:picMkLst>
        </pc:picChg>
        <pc:picChg chg="del">
          <ac:chgData name="Roger Halbheer" userId="a256a7e3-d8e1-4cbe-a365-586ae11378d1" providerId="ADAL" clId="{FC5DC06E-B9A1-4220-93B5-A1BD01C4D7F0}" dt="2022-02-17T10:53:10.885" v="75" actId="478"/>
          <ac:picMkLst>
            <pc:docMk/>
            <pc:sldMk cId="3103437387" sldId="2076138265"/>
            <ac:picMk id="327" creationId="{AE71C6EE-A2E4-4D1B-AA9B-E3A21E71B880}"/>
          </ac:picMkLst>
        </pc:picChg>
        <pc:picChg chg="mod">
          <ac:chgData name="Roger Halbheer" userId="a256a7e3-d8e1-4cbe-a365-586ae11378d1" providerId="ADAL" clId="{FC5DC06E-B9A1-4220-93B5-A1BD01C4D7F0}" dt="2022-02-17T10:53:21.727" v="76"/>
          <ac:picMkLst>
            <pc:docMk/>
            <pc:sldMk cId="3103437387" sldId="2076138265"/>
            <ac:picMk id="357" creationId="{A0D1F5AB-0E86-4855-B202-A1A2974F2D9B}"/>
          </ac:picMkLst>
        </pc:picChg>
        <pc:picChg chg="mod">
          <ac:chgData name="Roger Halbheer" userId="a256a7e3-d8e1-4cbe-a365-586ae11378d1" providerId="ADAL" clId="{FC5DC06E-B9A1-4220-93B5-A1BD01C4D7F0}" dt="2022-02-17T10:53:21.727" v="76"/>
          <ac:picMkLst>
            <pc:docMk/>
            <pc:sldMk cId="3103437387" sldId="2076138265"/>
            <ac:picMk id="358" creationId="{042AA359-3719-4B2C-9515-FDA8BCDC5110}"/>
          </ac:picMkLst>
        </pc:picChg>
        <pc:picChg chg="mod">
          <ac:chgData name="Roger Halbheer" userId="a256a7e3-d8e1-4cbe-a365-586ae11378d1" providerId="ADAL" clId="{FC5DC06E-B9A1-4220-93B5-A1BD01C4D7F0}" dt="2022-02-17T10:53:21.727" v="76"/>
          <ac:picMkLst>
            <pc:docMk/>
            <pc:sldMk cId="3103437387" sldId="2076138265"/>
            <ac:picMk id="363" creationId="{5B05B102-2A67-48FF-B752-0B0EE94C7CD7}"/>
          </ac:picMkLst>
        </pc:picChg>
        <pc:picChg chg="mod">
          <ac:chgData name="Roger Halbheer" userId="a256a7e3-d8e1-4cbe-a365-586ae11378d1" providerId="ADAL" clId="{FC5DC06E-B9A1-4220-93B5-A1BD01C4D7F0}" dt="2022-02-17T10:53:21.727" v="76"/>
          <ac:picMkLst>
            <pc:docMk/>
            <pc:sldMk cId="3103437387" sldId="2076138265"/>
            <ac:picMk id="364" creationId="{D52BB56F-BCA9-45CD-BAB3-90E99BAE90CF}"/>
          </ac:picMkLst>
        </pc:picChg>
        <pc:picChg chg="mod">
          <ac:chgData name="Roger Halbheer" userId="a256a7e3-d8e1-4cbe-a365-586ae11378d1" providerId="ADAL" clId="{FC5DC06E-B9A1-4220-93B5-A1BD01C4D7F0}" dt="2022-02-17T10:53:21.727" v="76"/>
          <ac:picMkLst>
            <pc:docMk/>
            <pc:sldMk cId="3103437387" sldId="2076138265"/>
            <ac:picMk id="365" creationId="{E92DAA18-5481-469B-90A8-E45F3F6F7AEC}"/>
          </ac:picMkLst>
        </pc:picChg>
        <pc:picChg chg="mod">
          <ac:chgData name="Roger Halbheer" userId="a256a7e3-d8e1-4cbe-a365-586ae11378d1" providerId="ADAL" clId="{FC5DC06E-B9A1-4220-93B5-A1BD01C4D7F0}" dt="2022-02-17T10:53:21.727" v="76"/>
          <ac:picMkLst>
            <pc:docMk/>
            <pc:sldMk cId="3103437387" sldId="2076138265"/>
            <ac:picMk id="366" creationId="{67CB4A56-9AD9-48FE-AC70-E19B57DC0A6D}"/>
          </ac:picMkLst>
        </pc:picChg>
        <pc:picChg chg="mod">
          <ac:chgData name="Roger Halbheer" userId="a256a7e3-d8e1-4cbe-a365-586ae11378d1" providerId="ADAL" clId="{FC5DC06E-B9A1-4220-93B5-A1BD01C4D7F0}" dt="2022-02-17T10:53:21.727" v="76"/>
          <ac:picMkLst>
            <pc:docMk/>
            <pc:sldMk cId="3103437387" sldId="2076138265"/>
            <ac:picMk id="372" creationId="{F7D0EA8D-F823-49DE-A2E5-387FAFFFB173}"/>
          </ac:picMkLst>
        </pc:picChg>
        <pc:picChg chg="mod">
          <ac:chgData name="Roger Halbheer" userId="a256a7e3-d8e1-4cbe-a365-586ae11378d1" providerId="ADAL" clId="{FC5DC06E-B9A1-4220-93B5-A1BD01C4D7F0}" dt="2022-02-17T10:53:21.727" v="76"/>
          <ac:picMkLst>
            <pc:docMk/>
            <pc:sldMk cId="3103437387" sldId="2076138265"/>
            <ac:picMk id="374" creationId="{3600740A-3183-462E-A69D-8DAD6EBBA993}"/>
          </ac:picMkLst>
        </pc:picChg>
        <pc:picChg chg="mod">
          <ac:chgData name="Roger Halbheer" userId="a256a7e3-d8e1-4cbe-a365-586ae11378d1" providerId="ADAL" clId="{FC5DC06E-B9A1-4220-93B5-A1BD01C4D7F0}" dt="2022-02-17T10:53:21.727" v="76"/>
          <ac:picMkLst>
            <pc:docMk/>
            <pc:sldMk cId="3103437387" sldId="2076138265"/>
            <ac:picMk id="377" creationId="{01797213-4A57-441A-8B49-AF0D3F50AC22}"/>
          </ac:picMkLst>
        </pc:picChg>
        <pc:picChg chg="add del mod">
          <ac:chgData name="Roger Halbheer" userId="a256a7e3-d8e1-4cbe-a365-586ae11378d1" providerId="ADAL" clId="{FC5DC06E-B9A1-4220-93B5-A1BD01C4D7F0}" dt="2022-02-17T10:53:25.271" v="77"/>
          <ac:picMkLst>
            <pc:docMk/>
            <pc:sldMk cId="3103437387" sldId="2076138265"/>
            <ac:picMk id="457" creationId="{A6D19F4E-E024-43E4-91D7-019D9DC0E773}"/>
          </ac:picMkLst>
        </pc:picChg>
        <pc:picChg chg="add del mod">
          <ac:chgData name="Roger Halbheer" userId="a256a7e3-d8e1-4cbe-a365-586ae11378d1" providerId="ADAL" clId="{FC5DC06E-B9A1-4220-93B5-A1BD01C4D7F0}" dt="2022-02-17T10:53:25.271" v="77"/>
          <ac:picMkLst>
            <pc:docMk/>
            <pc:sldMk cId="3103437387" sldId="2076138265"/>
            <ac:picMk id="498" creationId="{3C89B72E-202D-4914-98AA-65EDEF7E4B34}"/>
          </ac:picMkLst>
        </pc:picChg>
        <pc:picChg chg="add del mod">
          <ac:chgData name="Roger Halbheer" userId="a256a7e3-d8e1-4cbe-a365-586ae11378d1" providerId="ADAL" clId="{FC5DC06E-B9A1-4220-93B5-A1BD01C4D7F0}" dt="2022-02-17T10:53:25.271" v="77"/>
          <ac:picMkLst>
            <pc:docMk/>
            <pc:sldMk cId="3103437387" sldId="2076138265"/>
            <ac:picMk id="515" creationId="{28932020-0EA3-4865-8703-91C2B3EBDDAB}"/>
          </ac:picMkLst>
        </pc:picChg>
        <pc:picChg chg="mod">
          <ac:chgData name="Roger Halbheer" userId="a256a7e3-d8e1-4cbe-a365-586ae11378d1" providerId="ADAL" clId="{FC5DC06E-B9A1-4220-93B5-A1BD01C4D7F0}" dt="2022-02-17T10:53:25.533" v="78"/>
          <ac:picMkLst>
            <pc:docMk/>
            <pc:sldMk cId="3103437387" sldId="2076138265"/>
            <ac:picMk id="529" creationId="{F23F9DC6-DBD8-4C97-8983-5C6F36E8A8CA}"/>
          </ac:picMkLst>
        </pc:picChg>
        <pc:picChg chg="mod">
          <ac:chgData name="Roger Halbheer" userId="a256a7e3-d8e1-4cbe-a365-586ae11378d1" providerId="ADAL" clId="{FC5DC06E-B9A1-4220-93B5-A1BD01C4D7F0}" dt="2022-02-17T10:53:25.533" v="78"/>
          <ac:picMkLst>
            <pc:docMk/>
            <pc:sldMk cId="3103437387" sldId="2076138265"/>
            <ac:picMk id="530" creationId="{83A1ED59-D304-4B25-B943-9C151C71AA84}"/>
          </ac:picMkLst>
        </pc:picChg>
        <pc:picChg chg="mod">
          <ac:chgData name="Roger Halbheer" userId="a256a7e3-d8e1-4cbe-a365-586ae11378d1" providerId="ADAL" clId="{FC5DC06E-B9A1-4220-93B5-A1BD01C4D7F0}" dt="2022-02-17T10:53:25.533" v="78"/>
          <ac:picMkLst>
            <pc:docMk/>
            <pc:sldMk cId="3103437387" sldId="2076138265"/>
            <ac:picMk id="535" creationId="{B8A19232-1D07-4E23-8B17-C12E10D829CA}"/>
          </ac:picMkLst>
        </pc:picChg>
        <pc:picChg chg="mod">
          <ac:chgData name="Roger Halbheer" userId="a256a7e3-d8e1-4cbe-a365-586ae11378d1" providerId="ADAL" clId="{FC5DC06E-B9A1-4220-93B5-A1BD01C4D7F0}" dt="2022-02-17T10:53:25.533" v="78"/>
          <ac:picMkLst>
            <pc:docMk/>
            <pc:sldMk cId="3103437387" sldId="2076138265"/>
            <ac:picMk id="536" creationId="{CAB22BE3-D0CC-478B-9BDF-E5DFAAC86D68}"/>
          </ac:picMkLst>
        </pc:picChg>
        <pc:picChg chg="mod">
          <ac:chgData name="Roger Halbheer" userId="a256a7e3-d8e1-4cbe-a365-586ae11378d1" providerId="ADAL" clId="{FC5DC06E-B9A1-4220-93B5-A1BD01C4D7F0}" dt="2022-02-17T10:53:25.533" v="78"/>
          <ac:picMkLst>
            <pc:docMk/>
            <pc:sldMk cId="3103437387" sldId="2076138265"/>
            <ac:picMk id="537" creationId="{1FBBE3F4-16C9-42FC-AF5D-2A23398EA88B}"/>
          </ac:picMkLst>
        </pc:picChg>
        <pc:picChg chg="mod">
          <ac:chgData name="Roger Halbheer" userId="a256a7e3-d8e1-4cbe-a365-586ae11378d1" providerId="ADAL" clId="{FC5DC06E-B9A1-4220-93B5-A1BD01C4D7F0}" dt="2022-02-17T10:53:25.533" v="78"/>
          <ac:picMkLst>
            <pc:docMk/>
            <pc:sldMk cId="3103437387" sldId="2076138265"/>
            <ac:picMk id="538" creationId="{5017B029-D596-4F5C-86FA-34E6CA25D397}"/>
          </ac:picMkLst>
        </pc:picChg>
        <pc:picChg chg="mod">
          <ac:chgData name="Roger Halbheer" userId="a256a7e3-d8e1-4cbe-a365-586ae11378d1" providerId="ADAL" clId="{FC5DC06E-B9A1-4220-93B5-A1BD01C4D7F0}" dt="2022-02-17T10:53:25.533" v="78"/>
          <ac:picMkLst>
            <pc:docMk/>
            <pc:sldMk cId="3103437387" sldId="2076138265"/>
            <ac:picMk id="544" creationId="{3BC918CF-10DC-4CB2-93CC-CA4804714ED3}"/>
          </ac:picMkLst>
        </pc:picChg>
        <pc:picChg chg="mod">
          <ac:chgData name="Roger Halbheer" userId="a256a7e3-d8e1-4cbe-a365-586ae11378d1" providerId="ADAL" clId="{FC5DC06E-B9A1-4220-93B5-A1BD01C4D7F0}" dt="2022-02-17T10:53:25.533" v="78"/>
          <ac:picMkLst>
            <pc:docMk/>
            <pc:sldMk cId="3103437387" sldId="2076138265"/>
            <ac:picMk id="546" creationId="{8A8859A9-1940-4DDC-BB38-738793B74E4B}"/>
          </ac:picMkLst>
        </pc:picChg>
        <pc:picChg chg="mod">
          <ac:chgData name="Roger Halbheer" userId="a256a7e3-d8e1-4cbe-a365-586ae11378d1" providerId="ADAL" clId="{FC5DC06E-B9A1-4220-93B5-A1BD01C4D7F0}" dt="2022-02-17T10:53:25.533" v="78"/>
          <ac:picMkLst>
            <pc:docMk/>
            <pc:sldMk cId="3103437387" sldId="2076138265"/>
            <ac:picMk id="549" creationId="{99514753-FF6F-4DD9-AA91-7D988172FC5F}"/>
          </ac:picMkLst>
        </pc:picChg>
        <pc:picChg chg="add mod">
          <ac:chgData name="Roger Halbheer" userId="a256a7e3-d8e1-4cbe-a365-586ae11378d1" providerId="ADAL" clId="{FC5DC06E-B9A1-4220-93B5-A1BD01C4D7F0}" dt="2022-02-17T10:53:25.533" v="78"/>
          <ac:picMkLst>
            <pc:docMk/>
            <pc:sldMk cId="3103437387" sldId="2076138265"/>
            <ac:picMk id="629" creationId="{169959F5-F012-43DB-986F-5B4976F510E2}"/>
          </ac:picMkLst>
        </pc:picChg>
        <pc:picChg chg="add mod">
          <ac:chgData name="Roger Halbheer" userId="a256a7e3-d8e1-4cbe-a365-586ae11378d1" providerId="ADAL" clId="{FC5DC06E-B9A1-4220-93B5-A1BD01C4D7F0}" dt="2022-02-17T10:53:25.533" v="78"/>
          <ac:picMkLst>
            <pc:docMk/>
            <pc:sldMk cId="3103437387" sldId="2076138265"/>
            <ac:picMk id="670" creationId="{B9AECD21-B5A0-49D4-A482-B83943FCE8B2}"/>
          </ac:picMkLst>
        </pc:picChg>
        <pc:picChg chg="add mod">
          <ac:chgData name="Roger Halbheer" userId="a256a7e3-d8e1-4cbe-a365-586ae11378d1" providerId="ADAL" clId="{FC5DC06E-B9A1-4220-93B5-A1BD01C4D7F0}" dt="2022-02-17T10:53:25.533" v="78"/>
          <ac:picMkLst>
            <pc:docMk/>
            <pc:sldMk cId="3103437387" sldId="2076138265"/>
            <ac:picMk id="687" creationId="{237DC4AF-4567-4506-8AE8-C78C889022D8}"/>
          </ac:picMkLst>
        </pc:picChg>
        <pc:cxnChg chg="del">
          <ac:chgData name="Roger Halbheer" userId="a256a7e3-d8e1-4cbe-a365-586ae11378d1" providerId="ADAL" clId="{FC5DC06E-B9A1-4220-93B5-A1BD01C4D7F0}" dt="2022-02-17T10:53:10.885" v="75" actId="478"/>
          <ac:cxnSpMkLst>
            <pc:docMk/>
            <pc:sldMk cId="3103437387" sldId="2076138265"/>
            <ac:cxnSpMk id="287" creationId="{DECC9D1F-2A96-42E2-B3F2-924E0F30FEFA}"/>
          </ac:cxnSpMkLst>
        </pc:cxnChg>
        <pc:cxnChg chg="del">
          <ac:chgData name="Roger Halbheer" userId="a256a7e3-d8e1-4cbe-a365-586ae11378d1" providerId="ADAL" clId="{FC5DC06E-B9A1-4220-93B5-A1BD01C4D7F0}" dt="2022-02-17T10:53:10.885" v="75" actId="478"/>
          <ac:cxnSpMkLst>
            <pc:docMk/>
            <pc:sldMk cId="3103437387" sldId="2076138265"/>
            <ac:cxnSpMk id="294" creationId="{126FB1D3-E8F8-49AE-B5CB-8839D61AF6FA}"/>
          </ac:cxnSpMkLst>
        </pc:cxnChg>
        <pc:cxnChg chg="del">
          <ac:chgData name="Roger Halbheer" userId="a256a7e3-d8e1-4cbe-a365-586ae11378d1" providerId="ADAL" clId="{FC5DC06E-B9A1-4220-93B5-A1BD01C4D7F0}" dt="2022-02-17T10:53:10.885" v="75" actId="478"/>
          <ac:cxnSpMkLst>
            <pc:docMk/>
            <pc:sldMk cId="3103437387" sldId="2076138265"/>
            <ac:cxnSpMk id="298" creationId="{83CB946E-3DB3-43FE-93AD-12A97C0CD508}"/>
          </ac:cxnSpMkLst>
        </pc:cxnChg>
        <pc:cxnChg chg="del">
          <ac:chgData name="Roger Halbheer" userId="a256a7e3-d8e1-4cbe-a365-586ae11378d1" providerId="ADAL" clId="{FC5DC06E-B9A1-4220-93B5-A1BD01C4D7F0}" dt="2022-02-17T10:53:10.885" v="75" actId="478"/>
          <ac:cxnSpMkLst>
            <pc:docMk/>
            <pc:sldMk cId="3103437387" sldId="2076138265"/>
            <ac:cxnSpMk id="312" creationId="{D28598C2-179C-4122-B626-AA8538FAE563}"/>
          </ac:cxnSpMkLst>
        </pc:cxnChg>
        <pc:cxnChg chg="del">
          <ac:chgData name="Roger Halbheer" userId="a256a7e3-d8e1-4cbe-a365-586ae11378d1" providerId="ADAL" clId="{FC5DC06E-B9A1-4220-93B5-A1BD01C4D7F0}" dt="2022-02-17T10:53:10.885" v="75" actId="478"/>
          <ac:cxnSpMkLst>
            <pc:docMk/>
            <pc:sldMk cId="3103437387" sldId="2076138265"/>
            <ac:cxnSpMk id="313" creationId="{426E5A81-EC34-47D9-BBA0-556755A5C700}"/>
          </ac:cxnSpMkLst>
        </pc:cxnChg>
        <pc:cxnChg chg="del">
          <ac:chgData name="Roger Halbheer" userId="a256a7e3-d8e1-4cbe-a365-586ae11378d1" providerId="ADAL" clId="{FC5DC06E-B9A1-4220-93B5-A1BD01C4D7F0}" dt="2022-02-17T10:53:10.885" v="75" actId="478"/>
          <ac:cxnSpMkLst>
            <pc:docMk/>
            <pc:sldMk cId="3103437387" sldId="2076138265"/>
            <ac:cxnSpMk id="314" creationId="{0A3A8022-0AF7-4064-86CA-A1D6444396BF}"/>
          </ac:cxnSpMkLst>
        </pc:cxnChg>
        <pc:cxnChg chg="del">
          <ac:chgData name="Roger Halbheer" userId="a256a7e3-d8e1-4cbe-a365-586ae11378d1" providerId="ADAL" clId="{FC5DC06E-B9A1-4220-93B5-A1BD01C4D7F0}" dt="2022-02-17T10:53:10.885" v="75" actId="478"/>
          <ac:cxnSpMkLst>
            <pc:docMk/>
            <pc:sldMk cId="3103437387" sldId="2076138265"/>
            <ac:cxnSpMk id="315" creationId="{32CD4B8A-2B53-4F28-847F-1B447D9FDDD5}"/>
          </ac:cxnSpMkLst>
        </pc:cxnChg>
        <pc:cxnChg chg="del">
          <ac:chgData name="Roger Halbheer" userId="a256a7e3-d8e1-4cbe-a365-586ae11378d1" providerId="ADAL" clId="{FC5DC06E-B9A1-4220-93B5-A1BD01C4D7F0}" dt="2022-02-17T10:53:10.885" v="75" actId="478"/>
          <ac:cxnSpMkLst>
            <pc:docMk/>
            <pc:sldMk cId="3103437387" sldId="2076138265"/>
            <ac:cxnSpMk id="316" creationId="{315F0543-15A4-4356-BB90-77C754B1DD22}"/>
          </ac:cxnSpMkLst>
        </pc:cxnChg>
        <pc:cxnChg chg="del">
          <ac:chgData name="Roger Halbheer" userId="a256a7e3-d8e1-4cbe-a365-586ae11378d1" providerId="ADAL" clId="{FC5DC06E-B9A1-4220-93B5-A1BD01C4D7F0}" dt="2022-02-17T10:53:10.885" v="75" actId="478"/>
          <ac:cxnSpMkLst>
            <pc:docMk/>
            <pc:sldMk cId="3103437387" sldId="2076138265"/>
            <ac:cxnSpMk id="342" creationId="{24C893A1-FCA5-4EB0-93A9-AC762D731DB3}"/>
          </ac:cxnSpMkLst>
        </pc:cxnChg>
        <pc:cxnChg chg="mod">
          <ac:chgData name="Roger Halbheer" userId="a256a7e3-d8e1-4cbe-a365-586ae11378d1" providerId="ADAL" clId="{FC5DC06E-B9A1-4220-93B5-A1BD01C4D7F0}" dt="2022-02-17T10:53:21.727" v="76"/>
          <ac:cxnSpMkLst>
            <pc:docMk/>
            <pc:sldMk cId="3103437387" sldId="2076138265"/>
            <ac:cxnSpMk id="346" creationId="{1155D0EC-8FE9-4BB5-B051-877633D730E4}"/>
          </ac:cxnSpMkLst>
        </pc:cxnChg>
        <pc:cxnChg chg="mod">
          <ac:chgData name="Roger Halbheer" userId="a256a7e3-d8e1-4cbe-a365-586ae11378d1" providerId="ADAL" clId="{FC5DC06E-B9A1-4220-93B5-A1BD01C4D7F0}" dt="2022-02-17T10:53:21.727" v="76"/>
          <ac:cxnSpMkLst>
            <pc:docMk/>
            <pc:sldMk cId="3103437387" sldId="2076138265"/>
            <ac:cxnSpMk id="347" creationId="{2D013ADD-9D4A-4175-8C8A-FC81B3AAF9B5}"/>
          </ac:cxnSpMkLst>
        </pc:cxnChg>
        <pc:cxnChg chg="mod">
          <ac:chgData name="Roger Halbheer" userId="a256a7e3-d8e1-4cbe-a365-586ae11378d1" providerId="ADAL" clId="{FC5DC06E-B9A1-4220-93B5-A1BD01C4D7F0}" dt="2022-02-17T10:53:21.727" v="76"/>
          <ac:cxnSpMkLst>
            <pc:docMk/>
            <pc:sldMk cId="3103437387" sldId="2076138265"/>
            <ac:cxnSpMk id="378" creationId="{F8193019-2CCB-4A5B-8418-1D9B9ECF5CE2}"/>
          </ac:cxnSpMkLst>
        </pc:cxnChg>
        <pc:cxnChg chg="mod">
          <ac:chgData name="Roger Halbheer" userId="a256a7e3-d8e1-4cbe-a365-586ae11378d1" providerId="ADAL" clId="{FC5DC06E-B9A1-4220-93B5-A1BD01C4D7F0}" dt="2022-02-17T10:53:21.727" v="76"/>
          <ac:cxnSpMkLst>
            <pc:docMk/>
            <pc:sldMk cId="3103437387" sldId="2076138265"/>
            <ac:cxnSpMk id="379" creationId="{2ABF1A59-7779-4DD3-B20F-618CC1A5344D}"/>
          </ac:cxnSpMkLst>
        </pc:cxnChg>
        <pc:cxnChg chg="mod">
          <ac:chgData name="Roger Halbheer" userId="a256a7e3-d8e1-4cbe-a365-586ae11378d1" providerId="ADAL" clId="{FC5DC06E-B9A1-4220-93B5-A1BD01C4D7F0}" dt="2022-02-17T10:53:21.727" v="76"/>
          <ac:cxnSpMkLst>
            <pc:docMk/>
            <pc:sldMk cId="3103437387" sldId="2076138265"/>
            <ac:cxnSpMk id="380" creationId="{A07C0F69-BBDE-4C3D-B9FE-8D2671F13277}"/>
          </ac:cxnSpMkLst>
        </pc:cxnChg>
        <pc:cxnChg chg="mod">
          <ac:chgData name="Roger Halbheer" userId="a256a7e3-d8e1-4cbe-a365-586ae11378d1" providerId="ADAL" clId="{FC5DC06E-B9A1-4220-93B5-A1BD01C4D7F0}" dt="2022-02-17T10:53:21.727" v="76"/>
          <ac:cxnSpMkLst>
            <pc:docMk/>
            <pc:sldMk cId="3103437387" sldId="2076138265"/>
            <ac:cxnSpMk id="381" creationId="{14AA841C-3824-4257-9BF8-6C0B50821607}"/>
          </ac:cxnSpMkLst>
        </pc:cxnChg>
        <pc:cxnChg chg="mod">
          <ac:chgData name="Roger Halbheer" userId="a256a7e3-d8e1-4cbe-a365-586ae11378d1" providerId="ADAL" clId="{FC5DC06E-B9A1-4220-93B5-A1BD01C4D7F0}" dt="2022-02-17T10:53:21.727" v="76"/>
          <ac:cxnSpMkLst>
            <pc:docMk/>
            <pc:sldMk cId="3103437387" sldId="2076138265"/>
            <ac:cxnSpMk id="387" creationId="{70087549-E008-433A-BEBF-46D838B9EA73}"/>
          </ac:cxnSpMkLst>
        </pc:cxnChg>
        <pc:cxnChg chg="mod">
          <ac:chgData name="Roger Halbheer" userId="a256a7e3-d8e1-4cbe-a365-586ae11378d1" providerId="ADAL" clId="{FC5DC06E-B9A1-4220-93B5-A1BD01C4D7F0}" dt="2022-02-17T10:53:21.727" v="76"/>
          <ac:cxnSpMkLst>
            <pc:docMk/>
            <pc:sldMk cId="3103437387" sldId="2076138265"/>
            <ac:cxnSpMk id="388" creationId="{E264820E-D6D7-423E-891A-AE335D7EDFE5}"/>
          </ac:cxnSpMkLst>
        </pc:cxnChg>
        <pc:cxnChg chg="mod">
          <ac:chgData name="Roger Halbheer" userId="a256a7e3-d8e1-4cbe-a365-586ae11378d1" providerId="ADAL" clId="{FC5DC06E-B9A1-4220-93B5-A1BD01C4D7F0}" dt="2022-02-17T10:53:21.727" v="76"/>
          <ac:cxnSpMkLst>
            <pc:docMk/>
            <pc:sldMk cId="3103437387" sldId="2076138265"/>
            <ac:cxnSpMk id="389" creationId="{31C5F20F-F942-49CE-9186-61F6924F4A29}"/>
          </ac:cxnSpMkLst>
        </pc:cxnChg>
        <pc:cxnChg chg="mod">
          <ac:chgData name="Roger Halbheer" userId="a256a7e3-d8e1-4cbe-a365-586ae11378d1" providerId="ADAL" clId="{FC5DC06E-B9A1-4220-93B5-A1BD01C4D7F0}" dt="2022-02-17T10:53:21.727" v="76"/>
          <ac:cxnSpMkLst>
            <pc:docMk/>
            <pc:sldMk cId="3103437387" sldId="2076138265"/>
            <ac:cxnSpMk id="390" creationId="{59EDA725-8F34-4BA2-A7DC-8E6D2B1DE91E}"/>
          </ac:cxnSpMkLst>
        </pc:cxnChg>
        <pc:cxnChg chg="mod">
          <ac:chgData name="Roger Halbheer" userId="a256a7e3-d8e1-4cbe-a365-586ae11378d1" providerId="ADAL" clId="{FC5DC06E-B9A1-4220-93B5-A1BD01C4D7F0}" dt="2022-02-17T10:53:21.727" v="76"/>
          <ac:cxnSpMkLst>
            <pc:docMk/>
            <pc:sldMk cId="3103437387" sldId="2076138265"/>
            <ac:cxnSpMk id="401" creationId="{A8BE5E76-819C-430E-8EF7-B123349611A9}"/>
          </ac:cxnSpMkLst>
        </pc:cxnChg>
        <pc:cxnChg chg="mod">
          <ac:chgData name="Roger Halbheer" userId="a256a7e3-d8e1-4cbe-a365-586ae11378d1" providerId="ADAL" clId="{FC5DC06E-B9A1-4220-93B5-A1BD01C4D7F0}" dt="2022-02-17T10:53:21.727" v="76"/>
          <ac:cxnSpMkLst>
            <pc:docMk/>
            <pc:sldMk cId="3103437387" sldId="2076138265"/>
            <ac:cxnSpMk id="402" creationId="{7133896D-048A-4E22-BB9A-76A75E0F5688}"/>
          </ac:cxnSpMkLst>
        </pc:cxnChg>
        <pc:cxnChg chg="mod">
          <ac:chgData name="Roger Halbheer" userId="a256a7e3-d8e1-4cbe-a365-586ae11378d1" providerId="ADAL" clId="{FC5DC06E-B9A1-4220-93B5-A1BD01C4D7F0}" dt="2022-02-17T10:53:21.727" v="76"/>
          <ac:cxnSpMkLst>
            <pc:docMk/>
            <pc:sldMk cId="3103437387" sldId="2076138265"/>
            <ac:cxnSpMk id="403" creationId="{072602F8-2CD4-4D3D-B0ED-FC3B1C7C0BFB}"/>
          </ac:cxnSpMkLst>
        </pc:cxnChg>
        <pc:cxnChg chg="mod">
          <ac:chgData name="Roger Halbheer" userId="a256a7e3-d8e1-4cbe-a365-586ae11378d1" providerId="ADAL" clId="{FC5DC06E-B9A1-4220-93B5-A1BD01C4D7F0}" dt="2022-02-17T10:53:21.727" v="76"/>
          <ac:cxnSpMkLst>
            <pc:docMk/>
            <pc:sldMk cId="3103437387" sldId="2076138265"/>
            <ac:cxnSpMk id="404" creationId="{7881B6D6-1D2C-4982-9721-25B12D809BD4}"/>
          </ac:cxnSpMkLst>
        </pc:cxnChg>
        <pc:cxnChg chg="mod">
          <ac:chgData name="Roger Halbheer" userId="a256a7e3-d8e1-4cbe-a365-586ae11378d1" providerId="ADAL" clId="{FC5DC06E-B9A1-4220-93B5-A1BD01C4D7F0}" dt="2022-02-17T10:53:21.727" v="76"/>
          <ac:cxnSpMkLst>
            <pc:docMk/>
            <pc:sldMk cId="3103437387" sldId="2076138265"/>
            <ac:cxnSpMk id="449" creationId="{114279CE-EA8E-40C0-98E6-5794B3CD32DD}"/>
          </ac:cxnSpMkLst>
        </pc:cxnChg>
        <pc:cxnChg chg="mod">
          <ac:chgData name="Roger Halbheer" userId="a256a7e3-d8e1-4cbe-a365-586ae11378d1" providerId="ADAL" clId="{FC5DC06E-B9A1-4220-93B5-A1BD01C4D7F0}" dt="2022-02-17T10:53:21.727" v="76"/>
          <ac:cxnSpMkLst>
            <pc:docMk/>
            <pc:sldMk cId="3103437387" sldId="2076138265"/>
            <ac:cxnSpMk id="450" creationId="{813D4520-0764-4B26-B4D3-EDB54657EB0C}"/>
          </ac:cxnSpMkLst>
        </pc:cxnChg>
        <pc:cxnChg chg="mod">
          <ac:chgData name="Roger Halbheer" userId="a256a7e3-d8e1-4cbe-a365-586ae11378d1" providerId="ADAL" clId="{FC5DC06E-B9A1-4220-93B5-A1BD01C4D7F0}" dt="2022-02-17T10:53:21.727" v="76"/>
          <ac:cxnSpMkLst>
            <pc:docMk/>
            <pc:sldMk cId="3103437387" sldId="2076138265"/>
            <ac:cxnSpMk id="453" creationId="{A63D564F-E9A2-4B60-8DBB-8358B52524F7}"/>
          </ac:cxnSpMkLst>
        </pc:cxnChg>
        <pc:cxnChg chg="mod">
          <ac:chgData name="Roger Halbheer" userId="a256a7e3-d8e1-4cbe-a365-586ae11378d1" providerId="ADAL" clId="{FC5DC06E-B9A1-4220-93B5-A1BD01C4D7F0}" dt="2022-02-17T10:53:21.727" v="76"/>
          <ac:cxnSpMkLst>
            <pc:docMk/>
            <pc:sldMk cId="3103437387" sldId="2076138265"/>
            <ac:cxnSpMk id="454" creationId="{1F6103A0-16D2-4A86-B8F0-E7D168423EB6}"/>
          </ac:cxnSpMkLst>
        </pc:cxnChg>
        <pc:cxnChg chg="add del mod">
          <ac:chgData name="Roger Halbheer" userId="a256a7e3-d8e1-4cbe-a365-586ae11378d1" providerId="ADAL" clId="{FC5DC06E-B9A1-4220-93B5-A1BD01C4D7F0}" dt="2022-02-17T10:53:25.271" v="77"/>
          <ac:cxnSpMkLst>
            <pc:docMk/>
            <pc:sldMk cId="3103437387" sldId="2076138265"/>
            <ac:cxnSpMk id="458" creationId="{A784CC1A-9813-42B5-B217-1F3B56C11580}"/>
          </ac:cxnSpMkLst>
        </pc:cxnChg>
        <pc:cxnChg chg="mod">
          <ac:chgData name="Roger Halbheer" userId="a256a7e3-d8e1-4cbe-a365-586ae11378d1" providerId="ADAL" clId="{FC5DC06E-B9A1-4220-93B5-A1BD01C4D7F0}" dt="2022-02-17T10:53:21.727" v="76"/>
          <ac:cxnSpMkLst>
            <pc:docMk/>
            <pc:sldMk cId="3103437387" sldId="2076138265"/>
            <ac:cxnSpMk id="461" creationId="{CC054582-9FE6-400F-B6DA-3D52AA98A938}"/>
          </ac:cxnSpMkLst>
        </pc:cxnChg>
        <pc:cxnChg chg="add del mod">
          <ac:chgData name="Roger Halbheer" userId="a256a7e3-d8e1-4cbe-a365-586ae11378d1" providerId="ADAL" clId="{FC5DC06E-B9A1-4220-93B5-A1BD01C4D7F0}" dt="2022-02-17T10:53:25.271" v="77"/>
          <ac:cxnSpMkLst>
            <pc:docMk/>
            <pc:sldMk cId="3103437387" sldId="2076138265"/>
            <ac:cxnSpMk id="465" creationId="{72ABA3E4-3355-48B4-95FC-E2A8F49B441E}"/>
          </ac:cxnSpMkLst>
        </pc:cxnChg>
        <pc:cxnChg chg="add del mod">
          <ac:chgData name="Roger Halbheer" userId="a256a7e3-d8e1-4cbe-a365-586ae11378d1" providerId="ADAL" clId="{FC5DC06E-B9A1-4220-93B5-A1BD01C4D7F0}" dt="2022-02-17T10:53:25.271" v="77"/>
          <ac:cxnSpMkLst>
            <pc:docMk/>
            <pc:sldMk cId="3103437387" sldId="2076138265"/>
            <ac:cxnSpMk id="469" creationId="{82B0B185-A670-4FDA-936E-B3AA06886AF9}"/>
          </ac:cxnSpMkLst>
        </pc:cxnChg>
        <pc:cxnChg chg="mod">
          <ac:chgData name="Roger Halbheer" userId="a256a7e3-d8e1-4cbe-a365-586ae11378d1" providerId="ADAL" clId="{FC5DC06E-B9A1-4220-93B5-A1BD01C4D7F0}" dt="2022-02-17T10:53:21.727" v="76"/>
          <ac:cxnSpMkLst>
            <pc:docMk/>
            <pc:sldMk cId="3103437387" sldId="2076138265"/>
            <ac:cxnSpMk id="471" creationId="{B3D99CE4-1E65-42FC-B731-2E84DDF37B6B}"/>
          </ac:cxnSpMkLst>
        </pc:cxnChg>
        <pc:cxnChg chg="mod">
          <ac:chgData name="Roger Halbheer" userId="a256a7e3-d8e1-4cbe-a365-586ae11378d1" providerId="ADAL" clId="{FC5DC06E-B9A1-4220-93B5-A1BD01C4D7F0}" dt="2022-02-17T10:53:21.727" v="76"/>
          <ac:cxnSpMkLst>
            <pc:docMk/>
            <pc:sldMk cId="3103437387" sldId="2076138265"/>
            <ac:cxnSpMk id="481" creationId="{5913CE9D-02CE-4EA7-86C1-6694B82396BF}"/>
          </ac:cxnSpMkLst>
        </pc:cxnChg>
        <pc:cxnChg chg="add del mod">
          <ac:chgData name="Roger Halbheer" userId="a256a7e3-d8e1-4cbe-a365-586ae11378d1" providerId="ADAL" clId="{FC5DC06E-B9A1-4220-93B5-A1BD01C4D7F0}" dt="2022-02-17T10:53:25.271" v="77"/>
          <ac:cxnSpMkLst>
            <pc:docMk/>
            <pc:sldMk cId="3103437387" sldId="2076138265"/>
            <ac:cxnSpMk id="483" creationId="{67D7E6E8-70A9-407D-8123-108FE5439752}"/>
          </ac:cxnSpMkLst>
        </pc:cxnChg>
        <pc:cxnChg chg="add del mod">
          <ac:chgData name="Roger Halbheer" userId="a256a7e3-d8e1-4cbe-a365-586ae11378d1" providerId="ADAL" clId="{FC5DC06E-B9A1-4220-93B5-A1BD01C4D7F0}" dt="2022-02-17T10:53:25.271" v="77"/>
          <ac:cxnSpMkLst>
            <pc:docMk/>
            <pc:sldMk cId="3103437387" sldId="2076138265"/>
            <ac:cxnSpMk id="484" creationId="{AC98E384-4B2D-4888-A769-6B399709567F}"/>
          </ac:cxnSpMkLst>
        </pc:cxnChg>
        <pc:cxnChg chg="add del mod">
          <ac:chgData name="Roger Halbheer" userId="a256a7e3-d8e1-4cbe-a365-586ae11378d1" providerId="ADAL" clId="{FC5DC06E-B9A1-4220-93B5-A1BD01C4D7F0}" dt="2022-02-17T10:53:25.271" v="77"/>
          <ac:cxnSpMkLst>
            <pc:docMk/>
            <pc:sldMk cId="3103437387" sldId="2076138265"/>
            <ac:cxnSpMk id="485" creationId="{6B5456B2-68CE-4912-A3F1-81B6D2CCE416}"/>
          </ac:cxnSpMkLst>
        </pc:cxnChg>
        <pc:cxnChg chg="add del mod">
          <ac:chgData name="Roger Halbheer" userId="a256a7e3-d8e1-4cbe-a365-586ae11378d1" providerId="ADAL" clId="{FC5DC06E-B9A1-4220-93B5-A1BD01C4D7F0}" dt="2022-02-17T10:53:25.271" v="77"/>
          <ac:cxnSpMkLst>
            <pc:docMk/>
            <pc:sldMk cId="3103437387" sldId="2076138265"/>
            <ac:cxnSpMk id="486" creationId="{BB863875-AA10-4F1B-9A70-9218358D796C}"/>
          </ac:cxnSpMkLst>
        </pc:cxnChg>
        <pc:cxnChg chg="add del mod">
          <ac:chgData name="Roger Halbheer" userId="a256a7e3-d8e1-4cbe-a365-586ae11378d1" providerId="ADAL" clId="{FC5DC06E-B9A1-4220-93B5-A1BD01C4D7F0}" dt="2022-02-17T10:53:25.271" v="77"/>
          <ac:cxnSpMkLst>
            <pc:docMk/>
            <pc:sldMk cId="3103437387" sldId="2076138265"/>
            <ac:cxnSpMk id="487" creationId="{09DB170E-FA4F-4A24-A3EB-B1BB45390B4C}"/>
          </ac:cxnSpMkLst>
        </pc:cxnChg>
        <pc:cxnChg chg="add del mod">
          <ac:chgData name="Roger Halbheer" userId="a256a7e3-d8e1-4cbe-a365-586ae11378d1" providerId="ADAL" clId="{FC5DC06E-B9A1-4220-93B5-A1BD01C4D7F0}" dt="2022-02-17T10:53:25.271" v="77"/>
          <ac:cxnSpMkLst>
            <pc:docMk/>
            <pc:sldMk cId="3103437387" sldId="2076138265"/>
            <ac:cxnSpMk id="513" creationId="{861E722E-03F2-4A5B-A8A6-31F75C7D2A16}"/>
          </ac:cxnSpMkLst>
        </pc:cxnChg>
        <pc:cxnChg chg="add del mod">
          <ac:chgData name="Roger Halbheer" userId="a256a7e3-d8e1-4cbe-a365-586ae11378d1" providerId="ADAL" clId="{FC5DC06E-B9A1-4220-93B5-A1BD01C4D7F0}" dt="2022-02-17T10:53:25.271" v="77"/>
          <ac:cxnSpMkLst>
            <pc:docMk/>
            <pc:sldMk cId="3103437387" sldId="2076138265"/>
            <ac:cxnSpMk id="514" creationId="{A2E0ED21-C2B1-438A-95A4-097877D7DF46}"/>
          </ac:cxnSpMkLst>
        </pc:cxnChg>
        <pc:cxnChg chg="mod">
          <ac:chgData name="Roger Halbheer" userId="a256a7e3-d8e1-4cbe-a365-586ae11378d1" providerId="ADAL" clId="{FC5DC06E-B9A1-4220-93B5-A1BD01C4D7F0}" dt="2022-02-17T10:53:25.533" v="78"/>
          <ac:cxnSpMkLst>
            <pc:docMk/>
            <pc:sldMk cId="3103437387" sldId="2076138265"/>
            <ac:cxnSpMk id="518" creationId="{BBA94693-F591-479E-8795-EFCB0F9B9D68}"/>
          </ac:cxnSpMkLst>
        </pc:cxnChg>
        <pc:cxnChg chg="mod">
          <ac:chgData name="Roger Halbheer" userId="a256a7e3-d8e1-4cbe-a365-586ae11378d1" providerId="ADAL" clId="{FC5DC06E-B9A1-4220-93B5-A1BD01C4D7F0}" dt="2022-02-17T10:53:25.533" v="78"/>
          <ac:cxnSpMkLst>
            <pc:docMk/>
            <pc:sldMk cId="3103437387" sldId="2076138265"/>
            <ac:cxnSpMk id="519" creationId="{3D3118B9-6879-4BD1-BDB3-3976C2A5C4FE}"/>
          </ac:cxnSpMkLst>
        </pc:cxnChg>
        <pc:cxnChg chg="mod">
          <ac:chgData name="Roger Halbheer" userId="a256a7e3-d8e1-4cbe-a365-586ae11378d1" providerId="ADAL" clId="{FC5DC06E-B9A1-4220-93B5-A1BD01C4D7F0}" dt="2022-02-17T10:53:25.533" v="78"/>
          <ac:cxnSpMkLst>
            <pc:docMk/>
            <pc:sldMk cId="3103437387" sldId="2076138265"/>
            <ac:cxnSpMk id="550" creationId="{7E847186-AAAB-4E91-B41C-4E20C8100629}"/>
          </ac:cxnSpMkLst>
        </pc:cxnChg>
        <pc:cxnChg chg="mod">
          <ac:chgData name="Roger Halbheer" userId="a256a7e3-d8e1-4cbe-a365-586ae11378d1" providerId="ADAL" clId="{FC5DC06E-B9A1-4220-93B5-A1BD01C4D7F0}" dt="2022-02-17T10:53:25.533" v="78"/>
          <ac:cxnSpMkLst>
            <pc:docMk/>
            <pc:sldMk cId="3103437387" sldId="2076138265"/>
            <ac:cxnSpMk id="551" creationId="{3ECF1F6F-311A-4AF4-8B01-D1A63DEB5B57}"/>
          </ac:cxnSpMkLst>
        </pc:cxnChg>
        <pc:cxnChg chg="mod">
          <ac:chgData name="Roger Halbheer" userId="a256a7e3-d8e1-4cbe-a365-586ae11378d1" providerId="ADAL" clId="{FC5DC06E-B9A1-4220-93B5-A1BD01C4D7F0}" dt="2022-02-17T10:53:25.533" v="78"/>
          <ac:cxnSpMkLst>
            <pc:docMk/>
            <pc:sldMk cId="3103437387" sldId="2076138265"/>
            <ac:cxnSpMk id="552" creationId="{A9F20945-D3D4-4F46-B835-B097727DE30D}"/>
          </ac:cxnSpMkLst>
        </pc:cxnChg>
        <pc:cxnChg chg="mod">
          <ac:chgData name="Roger Halbheer" userId="a256a7e3-d8e1-4cbe-a365-586ae11378d1" providerId="ADAL" clId="{FC5DC06E-B9A1-4220-93B5-A1BD01C4D7F0}" dt="2022-02-17T10:53:25.533" v="78"/>
          <ac:cxnSpMkLst>
            <pc:docMk/>
            <pc:sldMk cId="3103437387" sldId="2076138265"/>
            <ac:cxnSpMk id="553" creationId="{9C4657FA-4F20-4FE3-B8FA-11B2D64A7EB8}"/>
          </ac:cxnSpMkLst>
        </pc:cxnChg>
        <pc:cxnChg chg="mod">
          <ac:chgData name="Roger Halbheer" userId="a256a7e3-d8e1-4cbe-a365-586ae11378d1" providerId="ADAL" clId="{FC5DC06E-B9A1-4220-93B5-A1BD01C4D7F0}" dt="2022-02-17T10:53:25.533" v="78"/>
          <ac:cxnSpMkLst>
            <pc:docMk/>
            <pc:sldMk cId="3103437387" sldId="2076138265"/>
            <ac:cxnSpMk id="559" creationId="{47CDCA49-170A-4BDC-B733-4F4186135737}"/>
          </ac:cxnSpMkLst>
        </pc:cxnChg>
        <pc:cxnChg chg="mod">
          <ac:chgData name="Roger Halbheer" userId="a256a7e3-d8e1-4cbe-a365-586ae11378d1" providerId="ADAL" clId="{FC5DC06E-B9A1-4220-93B5-A1BD01C4D7F0}" dt="2022-02-17T10:53:25.533" v="78"/>
          <ac:cxnSpMkLst>
            <pc:docMk/>
            <pc:sldMk cId="3103437387" sldId="2076138265"/>
            <ac:cxnSpMk id="560" creationId="{1935FCC0-5D67-4A07-B9FD-362BBACE90FA}"/>
          </ac:cxnSpMkLst>
        </pc:cxnChg>
        <pc:cxnChg chg="mod">
          <ac:chgData name="Roger Halbheer" userId="a256a7e3-d8e1-4cbe-a365-586ae11378d1" providerId="ADAL" clId="{FC5DC06E-B9A1-4220-93B5-A1BD01C4D7F0}" dt="2022-02-17T10:53:25.533" v="78"/>
          <ac:cxnSpMkLst>
            <pc:docMk/>
            <pc:sldMk cId="3103437387" sldId="2076138265"/>
            <ac:cxnSpMk id="561" creationId="{18EA260B-EF99-4031-882E-3927A56DB875}"/>
          </ac:cxnSpMkLst>
        </pc:cxnChg>
        <pc:cxnChg chg="mod">
          <ac:chgData name="Roger Halbheer" userId="a256a7e3-d8e1-4cbe-a365-586ae11378d1" providerId="ADAL" clId="{FC5DC06E-B9A1-4220-93B5-A1BD01C4D7F0}" dt="2022-02-17T10:53:25.533" v="78"/>
          <ac:cxnSpMkLst>
            <pc:docMk/>
            <pc:sldMk cId="3103437387" sldId="2076138265"/>
            <ac:cxnSpMk id="562" creationId="{40DB42A1-297C-4685-8902-C7B744ECAB44}"/>
          </ac:cxnSpMkLst>
        </pc:cxnChg>
        <pc:cxnChg chg="mod">
          <ac:chgData name="Roger Halbheer" userId="a256a7e3-d8e1-4cbe-a365-586ae11378d1" providerId="ADAL" clId="{FC5DC06E-B9A1-4220-93B5-A1BD01C4D7F0}" dt="2022-02-17T10:53:25.533" v="78"/>
          <ac:cxnSpMkLst>
            <pc:docMk/>
            <pc:sldMk cId="3103437387" sldId="2076138265"/>
            <ac:cxnSpMk id="573" creationId="{1401C4FA-53DB-4217-98D5-08C077B807CC}"/>
          </ac:cxnSpMkLst>
        </pc:cxnChg>
        <pc:cxnChg chg="mod">
          <ac:chgData name="Roger Halbheer" userId="a256a7e3-d8e1-4cbe-a365-586ae11378d1" providerId="ADAL" clId="{FC5DC06E-B9A1-4220-93B5-A1BD01C4D7F0}" dt="2022-02-17T10:53:25.533" v="78"/>
          <ac:cxnSpMkLst>
            <pc:docMk/>
            <pc:sldMk cId="3103437387" sldId="2076138265"/>
            <ac:cxnSpMk id="574" creationId="{E87A3CCA-FC26-4045-9928-E12038F44961}"/>
          </ac:cxnSpMkLst>
        </pc:cxnChg>
        <pc:cxnChg chg="mod">
          <ac:chgData name="Roger Halbheer" userId="a256a7e3-d8e1-4cbe-a365-586ae11378d1" providerId="ADAL" clId="{FC5DC06E-B9A1-4220-93B5-A1BD01C4D7F0}" dt="2022-02-17T10:53:25.533" v="78"/>
          <ac:cxnSpMkLst>
            <pc:docMk/>
            <pc:sldMk cId="3103437387" sldId="2076138265"/>
            <ac:cxnSpMk id="575" creationId="{F526EBE9-66C2-4FC4-AA94-2EE820856C98}"/>
          </ac:cxnSpMkLst>
        </pc:cxnChg>
        <pc:cxnChg chg="mod">
          <ac:chgData name="Roger Halbheer" userId="a256a7e3-d8e1-4cbe-a365-586ae11378d1" providerId="ADAL" clId="{FC5DC06E-B9A1-4220-93B5-A1BD01C4D7F0}" dt="2022-02-17T10:53:25.533" v="78"/>
          <ac:cxnSpMkLst>
            <pc:docMk/>
            <pc:sldMk cId="3103437387" sldId="2076138265"/>
            <ac:cxnSpMk id="576" creationId="{181DA7DC-46F2-48F6-8E5E-6F792E7214BE}"/>
          </ac:cxnSpMkLst>
        </pc:cxnChg>
        <pc:cxnChg chg="mod">
          <ac:chgData name="Roger Halbheer" userId="a256a7e3-d8e1-4cbe-a365-586ae11378d1" providerId="ADAL" clId="{FC5DC06E-B9A1-4220-93B5-A1BD01C4D7F0}" dt="2022-02-17T10:53:25.533" v="78"/>
          <ac:cxnSpMkLst>
            <pc:docMk/>
            <pc:sldMk cId="3103437387" sldId="2076138265"/>
            <ac:cxnSpMk id="621" creationId="{EDAB6200-E4D4-4562-B19D-F0B5DF98896A}"/>
          </ac:cxnSpMkLst>
        </pc:cxnChg>
        <pc:cxnChg chg="mod">
          <ac:chgData name="Roger Halbheer" userId="a256a7e3-d8e1-4cbe-a365-586ae11378d1" providerId="ADAL" clId="{FC5DC06E-B9A1-4220-93B5-A1BD01C4D7F0}" dt="2022-02-17T10:53:25.533" v="78"/>
          <ac:cxnSpMkLst>
            <pc:docMk/>
            <pc:sldMk cId="3103437387" sldId="2076138265"/>
            <ac:cxnSpMk id="622" creationId="{CDA87726-FE3D-4E1A-88B9-64822DF2A94B}"/>
          </ac:cxnSpMkLst>
        </pc:cxnChg>
        <pc:cxnChg chg="mod">
          <ac:chgData name="Roger Halbheer" userId="a256a7e3-d8e1-4cbe-a365-586ae11378d1" providerId="ADAL" clId="{FC5DC06E-B9A1-4220-93B5-A1BD01C4D7F0}" dt="2022-02-17T10:53:25.533" v="78"/>
          <ac:cxnSpMkLst>
            <pc:docMk/>
            <pc:sldMk cId="3103437387" sldId="2076138265"/>
            <ac:cxnSpMk id="625" creationId="{7B8C5533-C460-4AAE-A463-AB0AA1936666}"/>
          </ac:cxnSpMkLst>
        </pc:cxnChg>
        <pc:cxnChg chg="mod">
          <ac:chgData name="Roger Halbheer" userId="a256a7e3-d8e1-4cbe-a365-586ae11378d1" providerId="ADAL" clId="{FC5DC06E-B9A1-4220-93B5-A1BD01C4D7F0}" dt="2022-02-17T10:53:25.533" v="78"/>
          <ac:cxnSpMkLst>
            <pc:docMk/>
            <pc:sldMk cId="3103437387" sldId="2076138265"/>
            <ac:cxnSpMk id="626" creationId="{5F07EA05-A3B2-4042-B0FC-59CA21F4B311}"/>
          </ac:cxnSpMkLst>
        </pc:cxnChg>
        <pc:cxnChg chg="add mod">
          <ac:chgData name="Roger Halbheer" userId="a256a7e3-d8e1-4cbe-a365-586ae11378d1" providerId="ADAL" clId="{FC5DC06E-B9A1-4220-93B5-A1BD01C4D7F0}" dt="2022-02-17T10:53:25.533" v="78"/>
          <ac:cxnSpMkLst>
            <pc:docMk/>
            <pc:sldMk cId="3103437387" sldId="2076138265"/>
            <ac:cxnSpMk id="630" creationId="{FC86C400-2501-4726-A6C7-E1519006A397}"/>
          </ac:cxnSpMkLst>
        </pc:cxnChg>
        <pc:cxnChg chg="mod">
          <ac:chgData name="Roger Halbheer" userId="a256a7e3-d8e1-4cbe-a365-586ae11378d1" providerId="ADAL" clId="{FC5DC06E-B9A1-4220-93B5-A1BD01C4D7F0}" dt="2022-02-17T10:53:25.533" v="78"/>
          <ac:cxnSpMkLst>
            <pc:docMk/>
            <pc:sldMk cId="3103437387" sldId="2076138265"/>
            <ac:cxnSpMk id="633" creationId="{5DE4EED3-96C8-4106-BCA1-466DFA917DDB}"/>
          </ac:cxnSpMkLst>
        </pc:cxnChg>
        <pc:cxnChg chg="add mod">
          <ac:chgData name="Roger Halbheer" userId="a256a7e3-d8e1-4cbe-a365-586ae11378d1" providerId="ADAL" clId="{FC5DC06E-B9A1-4220-93B5-A1BD01C4D7F0}" dt="2022-02-17T10:53:25.533" v="78"/>
          <ac:cxnSpMkLst>
            <pc:docMk/>
            <pc:sldMk cId="3103437387" sldId="2076138265"/>
            <ac:cxnSpMk id="637" creationId="{8F47F395-7A7E-4169-A803-7D210143E243}"/>
          </ac:cxnSpMkLst>
        </pc:cxnChg>
        <pc:cxnChg chg="add mod">
          <ac:chgData name="Roger Halbheer" userId="a256a7e3-d8e1-4cbe-a365-586ae11378d1" providerId="ADAL" clId="{FC5DC06E-B9A1-4220-93B5-A1BD01C4D7F0}" dt="2022-02-17T10:53:25.533" v="78"/>
          <ac:cxnSpMkLst>
            <pc:docMk/>
            <pc:sldMk cId="3103437387" sldId="2076138265"/>
            <ac:cxnSpMk id="641" creationId="{96384704-6D2E-4B9A-8229-D9DEB0BC30ED}"/>
          </ac:cxnSpMkLst>
        </pc:cxnChg>
        <pc:cxnChg chg="mod">
          <ac:chgData name="Roger Halbheer" userId="a256a7e3-d8e1-4cbe-a365-586ae11378d1" providerId="ADAL" clId="{FC5DC06E-B9A1-4220-93B5-A1BD01C4D7F0}" dt="2022-02-17T10:53:25.533" v="78"/>
          <ac:cxnSpMkLst>
            <pc:docMk/>
            <pc:sldMk cId="3103437387" sldId="2076138265"/>
            <ac:cxnSpMk id="643" creationId="{01CA840E-B96F-46F1-B906-F985F9798930}"/>
          </ac:cxnSpMkLst>
        </pc:cxnChg>
        <pc:cxnChg chg="mod">
          <ac:chgData name="Roger Halbheer" userId="a256a7e3-d8e1-4cbe-a365-586ae11378d1" providerId="ADAL" clId="{FC5DC06E-B9A1-4220-93B5-A1BD01C4D7F0}" dt="2022-02-17T10:53:25.533" v="78"/>
          <ac:cxnSpMkLst>
            <pc:docMk/>
            <pc:sldMk cId="3103437387" sldId="2076138265"/>
            <ac:cxnSpMk id="653" creationId="{040E23A9-8473-48E8-86E4-C85832B440FF}"/>
          </ac:cxnSpMkLst>
        </pc:cxnChg>
        <pc:cxnChg chg="add mod">
          <ac:chgData name="Roger Halbheer" userId="a256a7e3-d8e1-4cbe-a365-586ae11378d1" providerId="ADAL" clId="{FC5DC06E-B9A1-4220-93B5-A1BD01C4D7F0}" dt="2022-02-17T10:53:25.533" v="78"/>
          <ac:cxnSpMkLst>
            <pc:docMk/>
            <pc:sldMk cId="3103437387" sldId="2076138265"/>
            <ac:cxnSpMk id="655" creationId="{23A53705-6C37-426F-AD7C-819BD374390D}"/>
          </ac:cxnSpMkLst>
        </pc:cxnChg>
        <pc:cxnChg chg="add mod">
          <ac:chgData name="Roger Halbheer" userId="a256a7e3-d8e1-4cbe-a365-586ae11378d1" providerId="ADAL" clId="{FC5DC06E-B9A1-4220-93B5-A1BD01C4D7F0}" dt="2022-02-17T10:53:25.533" v="78"/>
          <ac:cxnSpMkLst>
            <pc:docMk/>
            <pc:sldMk cId="3103437387" sldId="2076138265"/>
            <ac:cxnSpMk id="656" creationId="{284A2F8E-AE6E-4D48-A692-038607B9CAE5}"/>
          </ac:cxnSpMkLst>
        </pc:cxnChg>
        <pc:cxnChg chg="add mod">
          <ac:chgData name="Roger Halbheer" userId="a256a7e3-d8e1-4cbe-a365-586ae11378d1" providerId="ADAL" clId="{FC5DC06E-B9A1-4220-93B5-A1BD01C4D7F0}" dt="2022-02-17T10:53:25.533" v="78"/>
          <ac:cxnSpMkLst>
            <pc:docMk/>
            <pc:sldMk cId="3103437387" sldId="2076138265"/>
            <ac:cxnSpMk id="657" creationId="{9D999EAB-93DC-4E0A-B679-51B34D125C5D}"/>
          </ac:cxnSpMkLst>
        </pc:cxnChg>
        <pc:cxnChg chg="add mod">
          <ac:chgData name="Roger Halbheer" userId="a256a7e3-d8e1-4cbe-a365-586ae11378d1" providerId="ADAL" clId="{FC5DC06E-B9A1-4220-93B5-A1BD01C4D7F0}" dt="2022-02-17T10:53:25.533" v="78"/>
          <ac:cxnSpMkLst>
            <pc:docMk/>
            <pc:sldMk cId="3103437387" sldId="2076138265"/>
            <ac:cxnSpMk id="658" creationId="{E6466111-ED74-4F2C-B873-67FFC110F0A4}"/>
          </ac:cxnSpMkLst>
        </pc:cxnChg>
        <pc:cxnChg chg="add mod">
          <ac:chgData name="Roger Halbheer" userId="a256a7e3-d8e1-4cbe-a365-586ae11378d1" providerId="ADAL" clId="{FC5DC06E-B9A1-4220-93B5-A1BD01C4D7F0}" dt="2022-02-17T10:53:25.533" v="78"/>
          <ac:cxnSpMkLst>
            <pc:docMk/>
            <pc:sldMk cId="3103437387" sldId="2076138265"/>
            <ac:cxnSpMk id="659" creationId="{60244649-A122-48F0-A930-EF95E5AEFD70}"/>
          </ac:cxnSpMkLst>
        </pc:cxnChg>
        <pc:cxnChg chg="add mod">
          <ac:chgData name="Roger Halbheer" userId="a256a7e3-d8e1-4cbe-a365-586ae11378d1" providerId="ADAL" clId="{FC5DC06E-B9A1-4220-93B5-A1BD01C4D7F0}" dt="2022-02-17T10:53:25.533" v="78"/>
          <ac:cxnSpMkLst>
            <pc:docMk/>
            <pc:sldMk cId="3103437387" sldId="2076138265"/>
            <ac:cxnSpMk id="685" creationId="{EEA963E3-A19D-4049-BF87-F328E33922D6}"/>
          </ac:cxnSpMkLst>
        </pc:cxnChg>
        <pc:cxnChg chg="add mod">
          <ac:chgData name="Roger Halbheer" userId="a256a7e3-d8e1-4cbe-a365-586ae11378d1" providerId="ADAL" clId="{FC5DC06E-B9A1-4220-93B5-A1BD01C4D7F0}" dt="2022-02-17T10:53:25.533" v="78"/>
          <ac:cxnSpMkLst>
            <pc:docMk/>
            <pc:sldMk cId="3103437387" sldId="2076138265"/>
            <ac:cxnSpMk id="686" creationId="{71308117-67E6-47D3-AA6F-D2BF69B0A1D4}"/>
          </ac:cxnSpMkLst>
        </pc:cxnChg>
      </pc:sldChg>
      <pc:sldChg chg="del">
        <pc:chgData name="Roger Halbheer" userId="a256a7e3-d8e1-4cbe-a365-586ae11378d1" providerId="ADAL" clId="{FC5DC06E-B9A1-4220-93B5-A1BD01C4D7F0}" dt="2022-02-17T09:43:52.274" v="3" actId="47"/>
        <pc:sldMkLst>
          <pc:docMk/>
          <pc:sldMk cId="1044970285" sldId="2076138283"/>
        </pc:sldMkLst>
      </pc:sldChg>
      <pc:sldChg chg="del">
        <pc:chgData name="Roger Halbheer" userId="a256a7e3-d8e1-4cbe-a365-586ae11378d1" providerId="ADAL" clId="{FC5DC06E-B9A1-4220-93B5-A1BD01C4D7F0}" dt="2022-02-17T09:43:52.274" v="3" actId="47"/>
        <pc:sldMkLst>
          <pc:docMk/>
          <pc:sldMk cId="262158322" sldId="2076138284"/>
        </pc:sldMkLst>
      </pc:sldChg>
      <pc:sldChg chg="del">
        <pc:chgData name="Roger Halbheer" userId="a256a7e3-d8e1-4cbe-a365-586ae11378d1" providerId="ADAL" clId="{FC5DC06E-B9A1-4220-93B5-A1BD01C4D7F0}" dt="2022-02-17T09:43:52.274" v="3" actId="47"/>
        <pc:sldMkLst>
          <pc:docMk/>
          <pc:sldMk cId="2366188247" sldId="2076138285"/>
        </pc:sldMkLst>
      </pc:sldChg>
      <pc:sldChg chg="del">
        <pc:chgData name="Roger Halbheer" userId="a256a7e3-d8e1-4cbe-a365-586ae11378d1" providerId="ADAL" clId="{FC5DC06E-B9A1-4220-93B5-A1BD01C4D7F0}" dt="2022-02-17T09:43:52.274" v="3" actId="47"/>
        <pc:sldMkLst>
          <pc:docMk/>
          <pc:sldMk cId="1468337368" sldId="2076138286"/>
        </pc:sldMkLst>
      </pc:sldChg>
      <pc:sldChg chg="del">
        <pc:chgData name="Roger Halbheer" userId="a256a7e3-d8e1-4cbe-a365-586ae11378d1" providerId="ADAL" clId="{FC5DC06E-B9A1-4220-93B5-A1BD01C4D7F0}" dt="2022-02-17T09:43:52.274" v="3" actId="47"/>
        <pc:sldMkLst>
          <pc:docMk/>
          <pc:sldMk cId="360777270" sldId="2076138287"/>
        </pc:sldMkLst>
      </pc:sldChg>
      <pc:sldChg chg="del">
        <pc:chgData name="Roger Halbheer" userId="a256a7e3-d8e1-4cbe-a365-586ae11378d1" providerId="ADAL" clId="{FC5DC06E-B9A1-4220-93B5-A1BD01C4D7F0}" dt="2022-02-17T09:44:23.285" v="8" actId="47"/>
        <pc:sldMkLst>
          <pc:docMk/>
          <pc:sldMk cId="2505327226" sldId="2147469665"/>
        </pc:sldMkLst>
      </pc:sldChg>
      <pc:sldChg chg="del">
        <pc:chgData name="Roger Halbheer" userId="a256a7e3-d8e1-4cbe-a365-586ae11378d1" providerId="ADAL" clId="{FC5DC06E-B9A1-4220-93B5-A1BD01C4D7F0}" dt="2022-02-17T09:43:52.274" v="3" actId="47"/>
        <pc:sldMkLst>
          <pc:docMk/>
          <pc:sldMk cId="3047185701" sldId="2147469666"/>
        </pc:sldMkLst>
      </pc:sldChg>
      <pc:sldChg chg="del">
        <pc:chgData name="Roger Halbheer" userId="a256a7e3-d8e1-4cbe-a365-586ae11378d1" providerId="ADAL" clId="{FC5DC06E-B9A1-4220-93B5-A1BD01C4D7F0}" dt="2022-02-17T09:43:52.274" v="3" actId="47"/>
        <pc:sldMkLst>
          <pc:docMk/>
          <pc:sldMk cId="298664030" sldId="2147469667"/>
        </pc:sldMkLst>
      </pc:sldChg>
      <pc:sldChg chg="del">
        <pc:chgData name="Roger Halbheer" userId="a256a7e3-d8e1-4cbe-a365-586ae11378d1" providerId="ADAL" clId="{FC5DC06E-B9A1-4220-93B5-A1BD01C4D7F0}" dt="2022-02-17T09:43:52.274" v="3" actId="47"/>
        <pc:sldMkLst>
          <pc:docMk/>
          <pc:sldMk cId="263763883" sldId="2147469668"/>
        </pc:sldMkLst>
      </pc:sldChg>
      <pc:sldChg chg="del">
        <pc:chgData name="Roger Halbheer" userId="a256a7e3-d8e1-4cbe-a365-586ae11378d1" providerId="ADAL" clId="{FC5DC06E-B9A1-4220-93B5-A1BD01C4D7F0}" dt="2022-02-17T09:43:52.274" v="3" actId="47"/>
        <pc:sldMkLst>
          <pc:docMk/>
          <pc:sldMk cId="3590475939" sldId="2147469670"/>
        </pc:sldMkLst>
      </pc:sldChg>
      <pc:sldChg chg="del">
        <pc:chgData name="Roger Halbheer" userId="a256a7e3-d8e1-4cbe-a365-586ae11378d1" providerId="ADAL" clId="{FC5DC06E-B9A1-4220-93B5-A1BD01C4D7F0}" dt="2022-02-17T09:44:23.285" v="8" actId="47"/>
        <pc:sldMkLst>
          <pc:docMk/>
          <pc:sldMk cId="1812028523" sldId="2147469676"/>
        </pc:sldMkLst>
      </pc:sldChg>
      <pc:sldChg chg="add">
        <pc:chgData name="Roger Halbheer" userId="a256a7e3-d8e1-4cbe-a365-586ae11378d1" providerId="ADAL" clId="{FC5DC06E-B9A1-4220-93B5-A1BD01C4D7F0}" dt="2022-02-17T09:44:20.556" v="7"/>
        <pc:sldMkLst>
          <pc:docMk/>
          <pc:sldMk cId="47255461" sldId="2147469687"/>
        </pc:sldMkLst>
      </pc:sldChg>
      <pc:sldChg chg="add del setBg">
        <pc:chgData name="Roger Halbheer" userId="a256a7e3-d8e1-4cbe-a365-586ae11378d1" providerId="ADAL" clId="{FC5DC06E-B9A1-4220-93B5-A1BD01C4D7F0}" dt="2022-02-17T09:44:20.507" v="6"/>
        <pc:sldMkLst>
          <pc:docMk/>
          <pc:sldMk cId="1202557762" sldId="2147469687"/>
        </pc:sldMkLst>
      </pc:sldChg>
      <pc:sldChg chg="add">
        <pc:chgData name="Roger Halbheer" userId="a256a7e3-d8e1-4cbe-a365-586ae11378d1" providerId="ADAL" clId="{FC5DC06E-B9A1-4220-93B5-A1BD01C4D7F0}" dt="2022-02-17T09:44:20.556" v="7"/>
        <pc:sldMkLst>
          <pc:docMk/>
          <pc:sldMk cId="1088043008" sldId="2147469688"/>
        </pc:sldMkLst>
      </pc:sldChg>
      <pc:sldChg chg="add del">
        <pc:chgData name="Roger Halbheer" userId="a256a7e3-d8e1-4cbe-a365-586ae11378d1" providerId="ADAL" clId="{FC5DC06E-B9A1-4220-93B5-A1BD01C4D7F0}" dt="2022-02-17T09:44:20.507" v="6"/>
        <pc:sldMkLst>
          <pc:docMk/>
          <pc:sldMk cId="1251987379" sldId="2147469688"/>
        </pc:sldMkLst>
      </pc:sldChg>
      <pc:sldChg chg="addSp modSp new mod modAnim modShow">
        <pc:chgData name="Roger Halbheer" userId="a256a7e3-d8e1-4cbe-a365-586ae11378d1" providerId="ADAL" clId="{FC5DC06E-B9A1-4220-93B5-A1BD01C4D7F0}" dt="2022-02-17T10:48:42.333" v="56" actId="729"/>
        <pc:sldMkLst>
          <pc:docMk/>
          <pc:sldMk cId="2123203464" sldId="2147469689"/>
        </pc:sldMkLst>
        <pc:spChg chg="mod">
          <ac:chgData name="Roger Halbheer" userId="a256a7e3-d8e1-4cbe-a365-586ae11378d1" providerId="ADAL" clId="{FC5DC06E-B9A1-4220-93B5-A1BD01C4D7F0}" dt="2022-02-17T10:47:49.894" v="51"/>
          <ac:spMkLst>
            <pc:docMk/>
            <pc:sldMk cId="2123203464" sldId="2147469689"/>
            <ac:spMk id="2" creationId="{F507DCD8-F8A1-4D98-9451-F0C999F0D862}"/>
          </ac:spMkLst>
        </pc:spChg>
        <pc:spChg chg="add mod">
          <ac:chgData name="Roger Halbheer" userId="a256a7e3-d8e1-4cbe-a365-586ae11378d1" providerId="ADAL" clId="{FC5DC06E-B9A1-4220-93B5-A1BD01C4D7F0}" dt="2022-02-17T10:48:00.971" v="54" actId="14100"/>
          <ac:spMkLst>
            <pc:docMk/>
            <pc:sldMk cId="2123203464" sldId="2147469689"/>
            <ac:spMk id="4" creationId="{5416603B-5FA5-4395-8FFC-05DE77C48188}"/>
          </ac:spMkLst>
        </pc:spChg>
        <pc:spChg chg="add mod">
          <ac:chgData name="Roger Halbheer" userId="a256a7e3-d8e1-4cbe-a365-586ae11378d1" providerId="ADAL" clId="{FC5DC06E-B9A1-4220-93B5-A1BD01C4D7F0}" dt="2022-02-17T10:48:32.076" v="55"/>
          <ac:spMkLst>
            <pc:docMk/>
            <pc:sldMk cId="2123203464" sldId="2147469689"/>
            <ac:spMk id="5" creationId="{1908BFF1-E649-408A-9236-BDAC3AC3EE9F}"/>
          </ac:spMkLst>
        </pc:spChg>
        <pc:spChg chg="mod">
          <ac:chgData name="Roger Halbheer" userId="a256a7e3-d8e1-4cbe-a365-586ae11378d1" providerId="ADAL" clId="{FC5DC06E-B9A1-4220-93B5-A1BD01C4D7F0}" dt="2022-02-17T10:48:32.076" v="55"/>
          <ac:spMkLst>
            <pc:docMk/>
            <pc:sldMk cId="2123203464" sldId="2147469689"/>
            <ac:spMk id="7" creationId="{630223A7-B45B-4CC8-9BF5-158BC2FD8CEC}"/>
          </ac:spMkLst>
        </pc:spChg>
        <pc:spChg chg="mod">
          <ac:chgData name="Roger Halbheer" userId="a256a7e3-d8e1-4cbe-a365-586ae11378d1" providerId="ADAL" clId="{FC5DC06E-B9A1-4220-93B5-A1BD01C4D7F0}" dt="2022-02-17T10:48:32.076" v="55"/>
          <ac:spMkLst>
            <pc:docMk/>
            <pc:sldMk cId="2123203464" sldId="2147469689"/>
            <ac:spMk id="8" creationId="{D18E043D-A7EA-4C82-B872-7E918E6F2615}"/>
          </ac:spMkLst>
        </pc:spChg>
        <pc:spChg chg="add mod">
          <ac:chgData name="Roger Halbheer" userId="a256a7e3-d8e1-4cbe-a365-586ae11378d1" providerId="ADAL" clId="{FC5DC06E-B9A1-4220-93B5-A1BD01C4D7F0}" dt="2022-02-17T10:48:32.076" v="55"/>
          <ac:spMkLst>
            <pc:docMk/>
            <pc:sldMk cId="2123203464" sldId="2147469689"/>
            <ac:spMk id="10" creationId="{766B3EB4-C956-4CD5-BD05-234D069026DA}"/>
          </ac:spMkLst>
        </pc:spChg>
        <pc:spChg chg="add mod">
          <ac:chgData name="Roger Halbheer" userId="a256a7e3-d8e1-4cbe-a365-586ae11378d1" providerId="ADAL" clId="{FC5DC06E-B9A1-4220-93B5-A1BD01C4D7F0}" dt="2022-02-17T10:48:32.076" v="55"/>
          <ac:spMkLst>
            <pc:docMk/>
            <pc:sldMk cId="2123203464" sldId="2147469689"/>
            <ac:spMk id="11" creationId="{F1AD5F5E-6C30-4982-BD0E-9F70666B953C}"/>
          </ac:spMkLst>
        </pc:spChg>
        <pc:spChg chg="add mod">
          <ac:chgData name="Roger Halbheer" userId="a256a7e3-d8e1-4cbe-a365-586ae11378d1" providerId="ADAL" clId="{FC5DC06E-B9A1-4220-93B5-A1BD01C4D7F0}" dt="2022-02-17T10:48:32.076" v="55"/>
          <ac:spMkLst>
            <pc:docMk/>
            <pc:sldMk cId="2123203464" sldId="2147469689"/>
            <ac:spMk id="12" creationId="{15F5508E-3FDD-498C-8C1A-B028EE2D96DE}"/>
          </ac:spMkLst>
        </pc:spChg>
        <pc:spChg chg="add mod">
          <ac:chgData name="Roger Halbheer" userId="a256a7e3-d8e1-4cbe-a365-586ae11378d1" providerId="ADAL" clId="{FC5DC06E-B9A1-4220-93B5-A1BD01C4D7F0}" dt="2022-02-17T10:48:32.076" v="55"/>
          <ac:spMkLst>
            <pc:docMk/>
            <pc:sldMk cId="2123203464" sldId="2147469689"/>
            <ac:spMk id="13" creationId="{9768D75E-9771-490C-9DEE-CE8A60CD8974}"/>
          </ac:spMkLst>
        </pc:spChg>
        <pc:spChg chg="mod">
          <ac:chgData name="Roger Halbheer" userId="a256a7e3-d8e1-4cbe-a365-586ae11378d1" providerId="ADAL" clId="{FC5DC06E-B9A1-4220-93B5-A1BD01C4D7F0}" dt="2022-02-17T10:48:32.076" v="55"/>
          <ac:spMkLst>
            <pc:docMk/>
            <pc:sldMk cId="2123203464" sldId="2147469689"/>
            <ac:spMk id="15" creationId="{C985F642-D298-435A-8F59-3EE6F742F3FE}"/>
          </ac:spMkLst>
        </pc:spChg>
        <pc:spChg chg="mod">
          <ac:chgData name="Roger Halbheer" userId="a256a7e3-d8e1-4cbe-a365-586ae11378d1" providerId="ADAL" clId="{FC5DC06E-B9A1-4220-93B5-A1BD01C4D7F0}" dt="2022-02-17T10:48:32.076" v="55"/>
          <ac:spMkLst>
            <pc:docMk/>
            <pc:sldMk cId="2123203464" sldId="2147469689"/>
            <ac:spMk id="16" creationId="{AC0F1C55-AE9F-4BF1-AD2D-C6C1F164C517}"/>
          </ac:spMkLst>
        </pc:spChg>
        <pc:spChg chg="mod">
          <ac:chgData name="Roger Halbheer" userId="a256a7e3-d8e1-4cbe-a365-586ae11378d1" providerId="ADAL" clId="{FC5DC06E-B9A1-4220-93B5-A1BD01C4D7F0}" dt="2022-02-17T10:48:32.076" v="55"/>
          <ac:spMkLst>
            <pc:docMk/>
            <pc:sldMk cId="2123203464" sldId="2147469689"/>
            <ac:spMk id="18" creationId="{D0BD4F2B-F1E7-48E7-96B8-AAB0A327BA38}"/>
          </ac:spMkLst>
        </pc:spChg>
        <pc:spChg chg="mod">
          <ac:chgData name="Roger Halbheer" userId="a256a7e3-d8e1-4cbe-a365-586ae11378d1" providerId="ADAL" clId="{FC5DC06E-B9A1-4220-93B5-A1BD01C4D7F0}" dt="2022-02-17T10:48:32.076" v="55"/>
          <ac:spMkLst>
            <pc:docMk/>
            <pc:sldMk cId="2123203464" sldId="2147469689"/>
            <ac:spMk id="19" creationId="{0DE07C6E-0030-4895-95EA-C7C1379FC87A}"/>
          </ac:spMkLst>
        </pc:spChg>
        <pc:spChg chg="mod">
          <ac:chgData name="Roger Halbheer" userId="a256a7e3-d8e1-4cbe-a365-586ae11378d1" providerId="ADAL" clId="{FC5DC06E-B9A1-4220-93B5-A1BD01C4D7F0}" dt="2022-02-17T10:48:32.076" v="55"/>
          <ac:spMkLst>
            <pc:docMk/>
            <pc:sldMk cId="2123203464" sldId="2147469689"/>
            <ac:spMk id="21" creationId="{B2FECB1B-75BB-42E1-BFDE-13854C791B20}"/>
          </ac:spMkLst>
        </pc:spChg>
        <pc:spChg chg="mod">
          <ac:chgData name="Roger Halbheer" userId="a256a7e3-d8e1-4cbe-a365-586ae11378d1" providerId="ADAL" clId="{FC5DC06E-B9A1-4220-93B5-A1BD01C4D7F0}" dt="2022-02-17T10:48:32.076" v="55"/>
          <ac:spMkLst>
            <pc:docMk/>
            <pc:sldMk cId="2123203464" sldId="2147469689"/>
            <ac:spMk id="22" creationId="{D73F8400-F699-44E3-B0B5-9F46B594EFBD}"/>
          </ac:spMkLst>
        </pc:spChg>
        <pc:spChg chg="add mod">
          <ac:chgData name="Roger Halbheer" userId="a256a7e3-d8e1-4cbe-a365-586ae11378d1" providerId="ADAL" clId="{FC5DC06E-B9A1-4220-93B5-A1BD01C4D7F0}" dt="2022-02-17T10:48:32.076" v="55"/>
          <ac:spMkLst>
            <pc:docMk/>
            <pc:sldMk cId="2123203464" sldId="2147469689"/>
            <ac:spMk id="23" creationId="{77DE7ABF-0A69-4AF6-A199-25734E47CF0C}"/>
          </ac:spMkLst>
        </pc:spChg>
        <pc:grpChg chg="add mod">
          <ac:chgData name="Roger Halbheer" userId="a256a7e3-d8e1-4cbe-a365-586ae11378d1" providerId="ADAL" clId="{FC5DC06E-B9A1-4220-93B5-A1BD01C4D7F0}" dt="2022-02-17T10:48:32.076" v="55"/>
          <ac:grpSpMkLst>
            <pc:docMk/>
            <pc:sldMk cId="2123203464" sldId="2147469689"/>
            <ac:grpSpMk id="6" creationId="{8F8C3B3F-08F0-4DC6-8875-EE9B8CB85A57}"/>
          </ac:grpSpMkLst>
        </pc:grpChg>
        <pc:grpChg chg="add mod">
          <ac:chgData name="Roger Halbheer" userId="a256a7e3-d8e1-4cbe-a365-586ae11378d1" providerId="ADAL" clId="{FC5DC06E-B9A1-4220-93B5-A1BD01C4D7F0}" dt="2022-02-17T10:48:32.076" v="55"/>
          <ac:grpSpMkLst>
            <pc:docMk/>
            <pc:sldMk cId="2123203464" sldId="2147469689"/>
            <ac:grpSpMk id="14" creationId="{9C634465-ECF5-4452-9710-95111D6AA152}"/>
          </ac:grpSpMkLst>
        </pc:grpChg>
        <pc:grpChg chg="add mod">
          <ac:chgData name="Roger Halbheer" userId="a256a7e3-d8e1-4cbe-a365-586ae11378d1" providerId="ADAL" clId="{FC5DC06E-B9A1-4220-93B5-A1BD01C4D7F0}" dt="2022-02-17T10:48:32.076" v="55"/>
          <ac:grpSpMkLst>
            <pc:docMk/>
            <pc:sldMk cId="2123203464" sldId="2147469689"/>
            <ac:grpSpMk id="17" creationId="{05828D21-5A78-491E-A80C-AE2F3F50C071}"/>
          </ac:grpSpMkLst>
        </pc:grpChg>
        <pc:grpChg chg="add mod">
          <ac:chgData name="Roger Halbheer" userId="a256a7e3-d8e1-4cbe-a365-586ae11378d1" providerId="ADAL" clId="{FC5DC06E-B9A1-4220-93B5-A1BD01C4D7F0}" dt="2022-02-17T10:48:32.076" v="55"/>
          <ac:grpSpMkLst>
            <pc:docMk/>
            <pc:sldMk cId="2123203464" sldId="2147469689"/>
            <ac:grpSpMk id="20" creationId="{57575237-1AB5-443E-BA7E-19FD6EAC2C6F}"/>
          </ac:grpSpMkLst>
        </pc:grpChg>
        <pc:picChg chg="add mod">
          <ac:chgData name="Roger Halbheer" userId="a256a7e3-d8e1-4cbe-a365-586ae11378d1" providerId="ADAL" clId="{FC5DC06E-B9A1-4220-93B5-A1BD01C4D7F0}" dt="2022-02-17T10:48:32.076" v="55"/>
          <ac:picMkLst>
            <pc:docMk/>
            <pc:sldMk cId="2123203464" sldId="2147469689"/>
            <ac:picMk id="9" creationId="{D2CE8262-5C92-4CBB-B32C-604DD8080D81}"/>
          </ac:picMkLst>
        </pc:picChg>
      </pc:sldChg>
    </pc:docChg>
  </pc:docChgLst>
  <pc:docChgLst>
    <pc:chgData name="Roger Halbheer" userId="a256a7e3-d8e1-4cbe-a365-586ae11378d1" providerId="ADAL" clId="{071F58A3-792E-4D49-9624-AF02ABD2B783}"/>
    <pc:docChg chg="modSld">
      <pc:chgData name="Roger Halbheer" userId="a256a7e3-d8e1-4cbe-a365-586ae11378d1" providerId="ADAL" clId="{071F58A3-792E-4D49-9624-AF02ABD2B783}" dt="2022-07-20T17:46:49.684" v="7"/>
      <pc:docMkLst>
        <pc:docMk/>
      </pc:docMkLst>
      <pc:sldChg chg="modAnim">
        <pc:chgData name="Roger Halbheer" userId="a256a7e3-d8e1-4cbe-a365-586ae11378d1" providerId="ADAL" clId="{071F58A3-792E-4D49-9624-AF02ABD2B783}" dt="2022-07-20T17:46:49.684" v="7"/>
        <pc:sldMkLst>
          <pc:docMk/>
          <pc:sldMk cId="4017944103" sldId="2147469682"/>
        </pc:sldMkLst>
      </pc:sldChg>
    </pc:docChg>
  </pc:docChgLst>
  <pc:docChgLst>
    <pc:chgData name="Roger Halbheer" userId="a256a7e3-d8e1-4cbe-a365-586ae11378d1" providerId="ADAL" clId="{7189C56C-2991-4205-94F9-E156471CCE59}"/>
    <pc:docChg chg="undo custSel addSld delSld modSld">
      <pc:chgData name="Roger Halbheer" userId="a256a7e3-d8e1-4cbe-a365-586ae11378d1" providerId="ADAL" clId="{7189C56C-2991-4205-94F9-E156471CCE59}" dt="2022-03-15T11:31:20.602" v="31" actId="20577"/>
      <pc:docMkLst>
        <pc:docMk/>
      </pc:docMkLst>
      <pc:sldChg chg="modSp mod">
        <pc:chgData name="Roger Halbheer" userId="a256a7e3-d8e1-4cbe-a365-586ae11378d1" providerId="ADAL" clId="{7189C56C-2991-4205-94F9-E156471CCE59}" dt="2022-03-15T11:31:20.602" v="31" actId="20577"/>
        <pc:sldMkLst>
          <pc:docMk/>
          <pc:sldMk cId="2669305560" sldId="2076138207"/>
        </pc:sldMkLst>
        <pc:spChg chg="mod">
          <ac:chgData name="Roger Halbheer" userId="a256a7e3-d8e1-4cbe-a365-586ae11378d1" providerId="ADAL" clId="{7189C56C-2991-4205-94F9-E156471CCE59}" dt="2022-03-15T11:31:11.999" v="17"/>
          <ac:spMkLst>
            <pc:docMk/>
            <pc:sldMk cId="2669305560" sldId="2076138207"/>
            <ac:spMk id="4" creationId="{00000000-0000-0000-0000-000000000000}"/>
          </ac:spMkLst>
        </pc:spChg>
        <pc:spChg chg="mod">
          <ac:chgData name="Roger Halbheer" userId="a256a7e3-d8e1-4cbe-a365-586ae11378d1" providerId="ADAL" clId="{7189C56C-2991-4205-94F9-E156471CCE59}" dt="2022-03-15T11:31:20.602" v="31" actId="20577"/>
          <ac:spMkLst>
            <pc:docMk/>
            <pc:sldMk cId="2669305560" sldId="2076138207"/>
            <ac:spMk id="5" creationId="{00000000-0000-0000-0000-000000000000}"/>
          </ac:spMkLst>
        </pc:spChg>
      </pc:sldChg>
      <pc:sldChg chg="modSp mod">
        <pc:chgData name="Roger Halbheer" userId="a256a7e3-d8e1-4cbe-a365-586ae11378d1" providerId="ADAL" clId="{7189C56C-2991-4205-94F9-E156471CCE59}" dt="2022-03-09T14:31:35.791" v="3" actId="207"/>
        <pc:sldMkLst>
          <pc:docMk/>
          <pc:sldMk cId="1528576148" sldId="2147469673"/>
        </pc:sldMkLst>
        <pc:spChg chg="mod">
          <ac:chgData name="Roger Halbheer" userId="a256a7e3-d8e1-4cbe-a365-586ae11378d1" providerId="ADAL" clId="{7189C56C-2991-4205-94F9-E156471CCE59}" dt="2022-03-09T14:31:24.334" v="0" actId="207"/>
          <ac:spMkLst>
            <pc:docMk/>
            <pc:sldMk cId="1528576148" sldId="2147469673"/>
            <ac:spMk id="60" creationId="{6C25F558-8F71-435B-9CAD-90E5816B62D1}"/>
          </ac:spMkLst>
        </pc:spChg>
        <pc:spChg chg="mod">
          <ac:chgData name="Roger Halbheer" userId="a256a7e3-d8e1-4cbe-a365-586ae11378d1" providerId="ADAL" clId="{7189C56C-2991-4205-94F9-E156471CCE59}" dt="2022-03-09T14:31:28.999" v="1" actId="207"/>
          <ac:spMkLst>
            <pc:docMk/>
            <pc:sldMk cId="1528576148" sldId="2147469673"/>
            <ac:spMk id="65" creationId="{FD635486-2CBD-452F-808C-5D97BD797290}"/>
          </ac:spMkLst>
        </pc:spChg>
        <pc:spChg chg="mod">
          <ac:chgData name="Roger Halbheer" userId="a256a7e3-d8e1-4cbe-a365-586ae11378d1" providerId="ADAL" clId="{7189C56C-2991-4205-94F9-E156471CCE59}" dt="2022-03-09T14:31:32.045" v="2" actId="207"/>
          <ac:spMkLst>
            <pc:docMk/>
            <pc:sldMk cId="1528576148" sldId="2147469673"/>
            <ac:spMk id="70" creationId="{79F9A7B7-225D-4193-86F0-CD341F87CB33}"/>
          </ac:spMkLst>
        </pc:spChg>
        <pc:spChg chg="mod">
          <ac:chgData name="Roger Halbheer" userId="a256a7e3-d8e1-4cbe-a365-586ae11378d1" providerId="ADAL" clId="{7189C56C-2991-4205-94F9-E156471CCE59}" dt="2022-03-09T14:31:35.791" v="3" actId="207"/>
          <ac:spMkLst>
            <pc:docMk/>
            <pc:sldMk cId="1528576148" sldId="2147469673"/>
            <ac:spMk id="75" creationId="{779CC3B9-28C9-4041-9764-626B5FEF41B8}"/>
          </ac:spMkLst>
        </pc:spChg>
      </pc:sldChg>
      <pc:sldChg chg="modSp mod">
        <pc:chgData name="Roger Halbheer" userId="a256a7e3-d8e1-4cbe-a365-586ae11378d1" providerId="ADAL" clId="{7189C56C-2991-4205-94F9-E156471CCE59}" dt="2022-03-09T14:31:47.699" v="7" actId="207"/>
        <pc:sldMkLst>
          <pc:docMk/>
          <pc:sldMk cId="3456575118" sldId="2147469674"/>
        </pc:sldMkLst>
        <pc:spChg chg="mod">
          <ac:chgData name="Roger Halbheer" userId="a256a7e3-d8e1-4cbe-a365-586ae11378d1" providerId="ADAL" clId="{7189C56C-2991-4205-94F9-E156471CCE59}" dt="2022-03-09T14:31:39.579" v="4" actId="207"/>
          <ac:spMkLst>
            <pc:docMk/>
            <pc:sldMk cId="3456575118" sldId="2147469674"/>
            <ac:spMk id="60" creationId="{6C25F558-8F71-435B-9CAD-90E5816B62D1}"/>
          </ac:spMkLst>
        </pc:spChg>
        <pc:spChg chg="mod">
          <ac:chgData name="Roger Halbheer" userId="a256a7e3-d8e1-4cbe-a365-586ae11378d1" providerId="ADAL" clId="{7189C56C-2991-4205-94F9-E156471CCE59}" dt="2022-03-09T14:31:42.599" v="5" actId="207"/>
          <ac:spMkLst>
            <pc:docMk/>
            <pc:sldMk cId="3456575118" sldId="2147469674"/>
            <ac:spMk id="65" creationId="{FD635486-2CBD-452F-808C-5D97BD797290}"/>
          </ac:spMkLst>
        </pc:spChg>
        <pc:spChg chg="mod">
          <ac:chgData name="Roger Halbheer" userId="a256a7e3-d8e1-4cbe-a365-586ae11378d1" providerId="ADAL" clId="{7189C56C-2991-4205-94F9-E156471CCE59}" dt="2022-03-09T14:31:44.997" v="6" actId="207"/>
          <ac:spMkLst>
            <pc:docMk/>
            <pc:sldMk cId="3456575118" sldId="2147469674"/>
            <ac:spMk id="70" creationId="{79F9A7B7-225D-4193-86F0-CD341F87CB33}"/>
          </ac:spMkLst>
        </pc:spChg>
        <pc:spChg chg="mod">
          <ac:chgData name="Roger Halbheer" userId="a256a7e3-d8e1-4cbe-a365-586ae11378d1" providerId="ADAL" clId="{7189C56C-2991-4205-94F9-E156471CCE59}" dt="2022-03-09T14:31:47.699" v="7" actId="207"/>
          <ac:spMkLst>
            <pc:docMk/>
            <pc:sldMk cId="3456575118" sldId="2147469674"/>
            <ac:spMk id="75" creationId="{779CC3B9-28C9-4041-9764-626B5FEF41B8}"/>
          </ac:spMkLst>
        </pc:spChg>
      </pc:sldChg>
      <pc:sldChg chg="modSp mod">
        <pc:chgData name="Roger Halbheer" userId="a256a7e3-d8e1-4cbe-a365-586ae11378d1" providerId="ADAL" clId="{7189C56C-2991-4205-94F9-E156471CCE59}" dt="2022-03-09T14:32:22.058" v="11" actId="207"/>
        <pc:sldMkLst>
          <pc:docMk/>
          <pc:sldMk cId="47255461" sldId="2147469687"/>
        </pc:sldMkLst>
        <pc:spChg chg="mod">
          <ac:chgData name="Roger Halbheer" userId="a256a7e3-d8e1-4cbe-a365-586ae11378d1" providerId="ADAL" clId="{7189C56C-2991-4205-94F9-E156471CCE59}" dt="2022-03-09T14:32:13.208" v="8" actId="207"/>
          <ac:spMkLst>
            <pc:docMk/>
            <pc:sldMk cId="47255461" sldId="2147469687"/>
            <ac:spMk id="58" creationId="{8D04DA45-E61D-4ADC-988C-9C62365E0042}"/>
          </ac:spMkLst>
        </pc:spChg>
        <pc:spChg chg="mod">
          <ac:chgData name="Roger Halbheer" userId="a256a7e3-d8e1-4cbe-a365-586ae11378d1" providerId="ADAL" clId="{7189C56C-2991-4205-94F9-E156471CCE59}" dt="2022-03-09T14:32:15.982" v="9" actId="207"/>
          <ac:spMkLst>
            <pc:docMk/>
            <pc:sldMk cId="47255461" sldId="2147469687"/>
            <ac:spMk id="65" creationId="{3FAD86C4-C7FF-4961-AAAD-C89A0FD11A0F}"/>
          </ac:spMkLst>
        </pc:spChg>
        <pc:spChg chg="mod">
          <ac:chgData name="Roger Halbheer" userId="a256a7e3-d8e1-4cbe-a365-586ae11378d1" providerId="ADAL" clId="{7189C56C-2991-4205-94F9-E156471CCE59}" dt="2022-03-09T14:32:19.074" v="10" actId="207"/>
          <ac:spMkLst>
            <pc:docMk/>
            <pc:sldMk cId="47255461" sldId="2147469687"/>
            <ac:spMk id="72" creationId="{362363FF-4AB8-440E-8EB5-5A281AAF4774}"/>
          </ac:spMkLst>
        </pc:spChg>
        <pc:spChg chg="mod">
          <ac:chgData name="Roger Halbheer" userId="a256a7e3-d8e1-4cbe-a365-586ae11378d1" providerId="ADAL" clId="{7189C56C-2991-4205-94F9-E156471CCE59}" dt="2022-03-09T14:32:22.058" v="11" actId="207"/>
          <ac:spMkLst>
            <pc:docMk/>
            <pc:sldMk cId="47255461" sldId="2147469687"/>
            <ac:spMk id="79" creationId="{1D2DA0FA-1F74-4751-B514-A2FCAD1A55B6}"/>
          </ac:spMkLst>
        </pc:spChg>
      </pc:sldChg>
      <pc:sldChg chg="add del setBg">
        <pc:chgData name="Roger Halbheer" userId="a256a7e3-d8e1-4cbe-a365-586ae11378d1" providerId="ADAL" clId="{7189C56C-2991-4205-94F9-E156471CCE59}" dt="2022-03-14T13:00:02.348" v="14"/>
        <pc:sldMkLst>
          <pc:docMk/>
          <pc:sldMk cId="3580575468" sldId="21474696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9075" tIns="49538" rIns="99075" bIns="49538"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9" y="1"/>
            <a:ext cx="3169920" cy="480060"/>
          </a:xfrm>
          <a:prstGeom prst="rect">
            <a:avLst/>
          </a:prstGeom>
        </p:spPr>
        <p:txBody>
          <a:bodyPr vert="horz" lIns="99075" tIns="49538" rIns="99075" bIns="49538" rtlCol="0"/>
          <a:lstStyle>
            <a:lvl1pPr algn="r">
              <a:defRPr sz="1300"/>
            </a:lvl1pPr>
          </a:lstStyle>
          <a:p>
            <a:fld id="{460F9EC6-89FF-47E1-8594-1A32E3B45134}" type="datetime8">
              <a:rPr lang="en-US" smtClean="0">
                <a:latin typeface="Segoe UI" pitchFamily="34" charset="0"/>
              </a:rPr>
              <a:t>7/20/2022 10:46 AM</a:t>
            </a:fld>
            <a:endParaRPr lang="en-US">
              <a:latin typeface="Segoe UI" pitchFamily="34" charset="0"/>
            </a:endParaRPr>
          </a:p>
        </p:txBody>
      </p:sp>
      <p:sp>
        <p:nvSpPr>
          <p:cNvPr id="8" name="Footer Placeholder 7"/>
          <p:cNvSpPr>
            <a:spLocks noGrp="1"/>
          </p:cNvSpPr>
          <p:nvPr>
            <p:ph type="ftr" sz="quarter" idx="2"/>
          </p:nvPr>
        </p:nvSpPr>
        <p:spPr>
          <a:xfrm>
            <a:off x="0" y="9119475"/>
            <a:ext cx="6181344" cy="349056"/>
          </a:xfrm>
          <a:prstGeom prst="rect">
            <a:avLst/>
          </a:prstGeom>
        </p:spPr>
        <p:txBody>
          <a:bodyPr vert="horz" lIns="99075" tIns="49538" rIns="99075" bIns="49538" rtlCol="0" anchor="b"/>
          <a:lstStyle>
            <a:lvl1pPr algn="l">
              <a:defRPr sz="1300"/>
            </a:lvl1pPr>
          </a:lstStyle>
          <a:p>
            <a:pPr marL="431735" defTabSz="99042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9075" tIns="49538" rIns="99075" bIns="49538"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169920" cy="480060"/>
          </a:xfrm>
          <a:prstGeom prst="rect">
            <a:avLst/>
          </a:prstGeom>
        </p:spPr>
        <p:txBody>
          <a:bodyPr vert="horz" lIns="99075" tIns="49538" rIns="99075" bIns="49538"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9075" tIns="49538" rIns="99075" bIns="49538"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9075" tIns="49538" rIns="99075" bIns="49538" rtlCol="0" anchor="b"/>
          <a:lstStyle>
            <a:lvl1pPr marL="619220" indent="0" algn="l">
              <a:defRPr sz="1300"/>
            </a:lvl1p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1"/>
            <a:ext cx="3169920" cy="480060"/>
          </a:xfrm>
          <a:prstGeom prst="rect">
            <a:avLst/>
          </a:prstGeom>
        </p:spPr>
        <p:txBody>
          <a:bodyPr vert="horz" lIns="99075" tIns="49538" rIns="99075" bIns="49538" rtlCol="0"/>
          <a:lstStyle>
            <a:lvl1pPr algn="r">
              <a:defRPr sz="1300">
                <a:latin typeface="Segoe UI" pitchFamily="34" charset="0"/>
              </a:defRPr>
            </a:lvl1pPr>
          </a:lstStyle>
          <a:p>
            <a:fld id="{386CE63F-9E7F-4C04-9D0D-FCA25A8E9E86}" type="datetime8">
              <a:rPr lang="en-US" smtClean="0"/>
              <a:t>7/20/2022 10:45 AM</a:t>
            </a:fld>
            <a:endParaRPr lang="en-US"/>
          </a:p>
        </p:txBody>
      </p:sp>
      <p:sp>
        <p:nvSpPr>
          <p:cNvPr id="12" name="Notes Placeholder 11"/>
          <p:cNvSpPr>
            <a:spLocks noGrp="1"/>
          </p:cNvSpPr>
          <p:nvPr>
            <p:ph type="body" sz="quarter" idx="3"/>
          </p:nvPr>
        </p:nvSpPr>
        <p:spPr>
          <a:xfrm>
            <a:off x="731521" y="4560570"/>
            <a:ext cx="5852160" cy="4320540"/>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9075" tIns="49538" rIns="99075" bIns="49538"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7/20/2022 10:45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76343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Ransomware and extortion is a high-profit, low-cost business which has a debilitating impact on targeted organizations, national security, economic security, and public health and safety. What started as simple single-PC ransomware has grown to include a variety of extortion techniques enabled by human intelligence and is affecting the networks of all types of organizations across the globe.</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This combination of real-time intelligence and broader criminal tactics, techniques, and procedures (TTPs) has maximized the impact of these attacks and driven the profits from these attacks to levels that were hard to imagine a few years ago. To put it in perspective, the publicly reported profits from ransomware and extortion attacks gives these attackers a budget </a:t>
            </a:r>
            <a:r>
              <a:rPr lang="en-US" sz="1100" i="1" dirty="0">
                <a:effectLst/>
                <a:latin typeface="Segoe UI" panose="020B0502040204020203" pitchFamily="34" charset="0"/>
                <a:ea typeface="Yu Mincho" panose="02020400000000000000" pitchFamily="18" charset="-128"/>
                <a:cs typeface="Arial" panose="020B0604020202020204" pitchFamily="34" charset="0"/>
              </a:rPr>
              <a:t>that would likely rival the budgets of nation state attack organizations</a:t>
            </a:r>
            <a:r>
              <a:rPr lang="en-US" sz="1100" dirty="0">
                <a:effectLst/>
                <a:latin typeface="Segoe UI" panose="020B0502040204020203" pitchFamily="34" charset="0"/>
                <a:ea typeface="Yu Mincho" panose="02020400000000000000" pitchFamily="18" charset="-128"/>
                <a:cs typeface="Arial" panose="020B0604020202020204" pitchFamily="34" charset="0"/>
              </a:rPr>
              <a:t> (without even counting the profits from attacks that never made the headlines).</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To counter ransomware, a global collaborative effort between the private sector, law enforcement, and government is necessary to reduce the profitability of this crime, make it more difficult to enter the ransomware market, and supply victims with effective tools for efficient prevention and remediation. Microsoft is a contributor to the Ransomware Task Force report, a comprehensive framework designed for taking action in combatting ransomware. Microsoft has also published a project plan with links to technical guidance to help organizations better prepare for and respond to these attacks and is contributing to a National Institute of Standards and Technology (NIST) publication containing a cybersecurity framework profile for ransomware risk management.</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 ransomware and extortion attack involves a threat actor deploying malware that encrypts and exfiltrates data and then holds that data for a ransom, often demanding payment in cryptocurrency. </a:t>
            </a:r>
            <a:r>
              <a:rPr lang="en-GB" sz="1100" dirty="0">
                <a:effectLst/>
                <a:latin typeface="Segoe UI" panose="020B0502040204020203" pitchFamily="34" charset="0"/>
                <a:ea typeface="Yu Mincho" panose="02020400000000000000" pitchFamily="18" charset="-128"/>
                <a:cs typeface="Arial" panose="020B0604020202020204" pitchFamily="34" charset="0"/>
              </a:rPr>
              <a:t>Rather than just encrypting a victim’s files and requesting a ransom in exchange for the decryption key, the attackers also exfiltrate sensitive data before deploying the ransomware. This practice prevents victims from disengaging from negotiations and raises the victim’s reputational costs of not paying the ransom as the attackers likely will not only leave the victim’s data encrypted but also leak sensitive information.</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GB" sz="1100" dirty="0">
                <a:effectLst/>
                <a:latin typeface="Segoe UI" panose="020B0502040204020203" pitchFamily="34" charset="0"/>
                <a:ea typeface="Yu Mincho" panose="02020400000000000000" pitchFamily="18" charset="-128"/>
                <a:cs typeface="Arial" panose="020B0604020202020204" pitchFamily="34" charset="0"/>
              </a:rPr>
              <a:t>A series of criminal activities occur long before the ransomware is ultimately deployed across computer systems in an organization. As a result, we created a taxonomy that focuses on the relationship between entities within the ransomware ecosystem because any entity may play a different role at any given time. Ransomware attacks have evolved into human-operated ransomware, also known as “big game ransomware.” </a:t>
            </a: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endParaRPr lang="en-US" sz="11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92785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effectLst/>
                <a:latin typeface="Segoe UI" panose="020B0502040204020203" pitchFamily="34" charset="0"/>
                <a:ea typeface="Yu Mincho" panose="02020400000000000000" pitchFamily="18" charset="-128"/>
                <a:cs typeface="Arial" panose="020B0604020202020204" pitchFamily="34" charset="0"/>
              </a:rPr>
              <a:t>Chart on the left: Ransomware encounter rate by machine count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0"/>
              <a:t>There was an overall increase in ransomware encounters, with a notable surge to consumer and commercial encounters in late 2019, when RaaS started to grow, and in early 2020 at the onset of the COVID-19 pandemic.</a:t>
            </a: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effectLst/>
                <a:latin typeface="Segoe UI" panose="020B0502040204020203" pitchFamily="34" charset="0"/>
                <a:ea typeface="Yu Mincho" panose="02020400000000000000" pitchFamily="18" charset="-128"/>
                <a:cs typeface="Arial" panose="020B0604020202020204" pitchFamily="34" charset="0"/>
              </a:rPr>
              <a:t>DART ransomware engagements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While the Colonial Pipeline ransom attack of May 2021 drew considerable public attention, our Detection and Response Team (DART) ransomware engagement data shows that the three most targeted sectors were consumer, financial, and manufacturing. Despite continued promises from ransomware actors not to attack hospitals or healthcare companies during a pandemic, healthcare remains in the top-five sectors victimized by human-operated ransomware.</a:t>
            </a: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57300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Phishing is the most common type of malicious email observed in our threat signals. These emails are designed to trick an individual into sharing sensitive information, such as usernames and passwords, with an attacker. To do this, attackers will craft emails using a variety of themes, such as productivity tools, password resets, or other notifications with a sense of urgency to lure a user to click on a link.</a:t>
            </a:r>
          </a:p>
          <a:p>
            <a:pPr marL="0" marR="0">
              <a:lnSpc>
                <a:spcPct val="107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07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The phishing webpages used in these attacks may utilize malicious domains, such as those purchased and operated by the attacker, or compromised domains, where the attacker abuses a vulnerability in a legitimate website to host malicious content. The phishing sites frequently copy well-known, legitimate login pages, such as Office 365 or Google, to trick users into inputting their credentials. Once the user inputs their credentials, they will often be redirected to a legitimate final site—such as the real Office 365 login page—leaving the user unaware that actors have obtained their credentials. Meanwhile, the entered credentials are stored or sent to the attacker for later abuse or sale.</a:t>
            </a:r>
          </a:p>
          <a:p>
            <a:pPr marL="0" marR="0">
              <a:lnSpc>
                <a:spcPct val="107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Attackers also use consent phishing to send users links that, if clicked, will grant the attacker access and permissions to applications, such as via OAuth 2.0 authorization protocol. In these instances, users may unwittingly grant the attackers permissions to applications that enable them to access a wealth of sensitive information.</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Emails determined as phish</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The number of phishing emails observed in Microsoft Exchange global mail flow increased during the period from June 2020 through June 2021. We saw a pronounced surge in November potentially related to holiday-themed phishing, and a subsequent decrease over the US winter holidays, potentially indicating that attackers send fewer messages when many people are not working.</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While all industries receive phishing emails, some verticals within those industries tend to receive more phishing campaigns than others. The verticals most affected by phishing may change month to month depending on several factors, including attacker objectives, availability of leaked email addresses, or current events regarding specific sectors and industries.</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Malware delivery</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Malware delivery is another example of how threat actors utilize emails for their objectives. A variety of malware variants, such as Agent Tesla, </a:t>
            </a:r>
            <a:r>
              <a:rPr lang="en-US" sz="1100" dirty="0" err="1">
                <a:effectLst/>
                <a:latin typeface="Segoe UI" panose="020B0502040204020203" pitchFamily="34" charset="0"/>
                <a:ea typeface="Yu Mincho" panose="02020400000000000000" pitchFamily="18" charset="-128"/>
                <a:cs typeface="Arial" panose="020B0604020202020204" pitchFamily="34" charset="0"/>
              </a:rPr>
              <a:t>IcedID</a:t>
            </a:r>
            <a:r>
              <a:rPr lang="en-US" sz="1100" dirty="0">
                <a:effectLst/>
                <a:latin typeface="Segoe UI" panose="020B0502040204020203" pitchFamily="34" charset="0"/>
                <a:ea typeface="Yu Mincho" panose="02020400000000000000" pitchFamily="18" charset="-128"/>
                <a:cs typeface="Arial" panose="020B0604020202020204" pitchFamily="34" charset="0"/>
              </a:rPr>
              <a:t>, </a:t>
            </a:r>
            <a:r>
              <a:rPr lang="en-US" sz="1100" dirty="0" err="1">
                <a:effectLst/>
                <a:latin typeface="Segoe UI" panose="020B0502040204020203" pitchFamily="34" charset="0"/>
                <a:ea typeface="Yu Mincho" panose="02020400000000000000" pitchFamily="18" charset="-128"/>
                <a:cs typeface="Arial" panose="020B0604020202020204" pitchFamily="34" charset="0"/>
              </a:rPr>
              <a:t>Trickbot</a:t>
            </a:r>
            <a:r>
              <a:rPr lang="en-US" sz="1100" dirty="0">
                <a:effectLst/>
                <a:latin typeface="Segoe UI" panose="020B0502040204020203" pitchFamily="34" charset="0"/>
                <a:ea typeface="Yu Mincho" panose="02020400000000000000" pitchFamily="18" charset="-128"/>
                <a:cs typeface="Arial" panose="020B0604020202020204" pitchFamily="34" charset="0"/>
              </a:rPr>
              <a:t>, and </a:t>
            </a:r>
            <a:r>
              <a:rPr lang="en-US" sz="1100" dirty="0" err="1">
                <a:effectLst/>
                <a:latin typeface="Segoe UI" panose="020B0502040204020203" pitchFamily="34" charset="0"/>
                <a:ea typeface="Yu Mincho" panose="02020400000000000000" pitchFamily="18" charset="-128"/>
                <a:cs typeface="Arial" panose="020B0604020202020204" pitchFamily="34" charset="0"/>
              </a:rPr>
              <a:t>Qakbot</a:t>
            </a:r>
            <a:r>
              <a:rPr lang="en-US" sz="1100" dirty="0">
                <a:effectLst/>
                <a:latin typeface="Segoe UI" panose="020B0502040204020203" pitchFamily="34" charset="0"/>
                <a:ea typeface="Yu Mincho" panose="02020400000000000000" pitchFamily="18" charset="-128"/>
                <a:cs typeface="Arial" panose="020B0604020202020204" pitchFamily="34" charset="0"/>
              </a:rPr>
              <a:t>, use email as a primary method of distribution. These emails will use either links or attachments to deliver malware and many times use techniques that overlap with phishing emails. For example, both malware delivery email and phishing email may use links that direct to a CAPTCHA test to evade detection from security technologies.</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Since malware does not rely on user interaction in the same way phishing does, attackers can design their delivery to be less noticeable to the user. For example, when using attachments as a delivery method, attackers may use a decoy document with macros that, when enabled by the recipient, download the malware in the background without the user’s knowledge. In these cases, the user may think that the document is broken or isn’t intended for them and may be completely unaware that malicious software is running on their machine.</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One of the most common methods of malware delivery observed in the past year was through password-protected archive files. These emails contain archive files, such as ZIP attachments that are password protected, to prevent security technologies from detonating and analyzing them. However, the passwords for these files are often included in the body of the email to enable the recipient to open the files and download the malware. By using these archive files to house the malicious document—frequently an Excel or Word document—the attackers can use a unique archive file for every recipient, making it more difficult for defenders to fully scope a campaign.</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Between July 2020 and June 2021 we observed an overall </a:t>
            </a:r>
            <a:r>
              <a:rPr lang="en-US" sz="1100" i="1" dirty="0">
                <a:effectLst/>
                <a:latin typeface="Segoe UI" panose="020B0502040204020203" pitchFamily="34" charset="0"/>
                <a:ea typeface="Yu Mincho" panose="02020400000000000000" pitchFamily="18" charset="-128"/>
                <a:cs typeface="Arial" panose="020B0604020202020204" pitchFamily="34" charset="0"/>
              </a:rPr>
              <a:t>downward</a:t>
            </a:r>
            <a:r>
              <a:rPr lang="en-US" sz="1100" dirty="0">
                <a:effectLst/>
                <a:latin typeface="Segoe UI" panose="020B0502040204020203" pitchFamily="34" charset="0"/>
                <a:ea typeface="Yu Mincho" panose="02020400000000000000" pitchFamily="18" charset="-128"/>
                <a:cs typeface="Arial" panose="020B0604020202020204" pitchFamily="34" charset="0"/>
              </a:rPr>
              <a:t> trend in the number of emails containing malware, indicating that attackers may be using other means of entry. In addition, a few notable malware takedowns—namely, </a:t>
            </a:r>
            <a:r>
              <a:rPr lang="en-US" sz="1100" dirty="0" err="1">
                <a:effectLst/>
                <a:latin typeface="Segoe UI" panose="020B0502040204020203" pitchFamily="34" charset="0"/>
                <a:ea typeface="Yu Mincho" panose="02020400000000000000" pitchFamily="18" charset="-128"/>
                <a:cs typeface="Arial" panose="020B0604020202020204" pitchFamily="34" charset="0"/>
              </a:rPr>
              <a:t>Trickbot</a:t>
            </a:r>
            <a:r>
              <a:rPr lang="en-US" sz="1100" dirty="0">
                <a:effectLst/>
                <a:latin typeface="Segoe UI" panose="020B0502040204020203" pitchFamily="34" charset="0"/>
                <a:ea typeface="Yu Mincho" panose="02020400000000000000" pitchFamily="18" charset="-128"/>
                <a:cs typeface="Arial" panose="020B0604020202020204" pitchFamily="34" charset="0"/>
              </a:rPr>
              <a:t> and </a:t>
            </a:r>
            <a:r>
              <a:rPr lang="en-US" sz="1100" dirty="0" err="1">
                <a:effectLst/>
                <a:latin typeface="Segoe UI" panose="020B0502040204020203" pitchFamily="34" charset="0"/>
                <a:ea typeface="Yu Mincho" panose="02020400000000000000" pitchFamily="18" charset="-128"/>
                <a:cs typeface="Arial" panose="020B0604020202020204" pitchFamily="34" charset="0"/>
              </a:rPr>
              <a:t>Emotet</a:t>
            </a:r>
            <a:r>
              <a:rPr lang="en-US" sz="1100" dirty="0">
                <a:effectLst/>
                <a:latin typeface="Segoe UI" panose="020B0502040204020203" pitchFamily="34" charset="0"/>
                <a:ea typeface="Yu Mincho" panose="02020400000000000000" pitchFamily="18" charset="-128"/>
                <a:cs typeface="Arial" panose="020B0604020202020204" pitchFamily="34" charset="0"/>
              </a:rPr>
              <a:t>—may have contributed to this overall decline. The large spike is associated with the distribution of those malware variants, and the rapid decrease following the spike aligns to when the </a:t>
            </a:r>
            <a:r>
              <a:rPr lang="en-US" sz="1100" dirty="0" err="1">
                <a:effectLst/>
                <a:latin typeface="Segoe UI" panose="020B0502040204020203" pitchFamily="34" charset="0"/>
                <a:ea typeface="Yu Mincho" panose="02020400000000000000" pitchFamily="18" charset="-128"/>
                <a:cs typeface="Arial" panose="020B0604020202020204" pitchFamily="34" charset="0"/>
              </a:rPr>
              <a:t>Trickbot</a:t>
            </a:r>
            <a:r>
              <a:rPr lang="en-US" sz="1100" dirty="0">
                <a:effectLst/>
                <a:latin typeface="Segoe UI" panose="020B0502040204020203" pitchFamily="34" charset="0"/>
                <a:ea typeface="Yu Mincho" panose="02020400000000000000" pitchFamily="18" charset="-128"/>
                <a:cs typeface="Arial" panose="020B0604020202020204" pitchFamily="34" charset="0"/>
              </a:rPr>
              <a:t> malware was taken down by Microsoft.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51590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It is a long-held perception among research and business communities that victim credentials are delivered to the individual (or group) operating phishing campaigns. Researchers within the security community have begun to identify more sophisticated kits in which not only are victim credentials sent to the phishers running a phishing campaign, but they are also likely going back to the kit’s originating author or a sophisticated intermediary who has modified the kit with a hidden collection account before redistributing the kit. The Microsoft Digital Crimes Unit (DCU) has seen several variations of this technique.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This stratification of the cybercrime world is an increased threat to business infrastructure as phish kit authors are more technically skilled than the phishers and have a much broader reach by orders of magnitude. The anonymity of the dark web enables this technique. Phishing has generally been known to be a scheme in which a phisher (or group of phishers) buys a kit on a dark web market, obtains infrastructure components such as a server, a domain to host the imitation site, and an email account or other endpoint to receive victim information. Once the infrastructure is assembled, they essentially just “stick their poles in the water”—the entire process is designed to be as easy as possible by the authors and distributers of kits. Although it is important not to overgeneralize, these plug-and-play phishers have largely been viewed as lower-level coders compared to the much more sophisticated phish kit author and mastermind of the overall operation.</a:t>
            </a:r>
          </a:p>
          <a:p>
            <a:pPr marL="0" marR="0">
              <a:spcBef>
                <a:spcPts val="0"/>
              </a:spcBef>
              <a:spcAft>
                <a:spcPts val="0"/>
              </a:spcAft>
            </a:pPr>
            <a:r>
              <a:rPr lang="en-US" sz="1100">
                <a:effectLst/>
                <a:latin typeface="Segoe UI" panose="020B0502040204020203" pitchFamily="34" charset="0"/>
                <a:ea typeface="Yu Mincho" panose="02020400000000000000" pitchFamily="18" charset="-128"/>
                <a:cs typeface="Arial" panose="020B0604020202020204" pitchFamily="34" charset="0"/>
              </a:rPr>
              <a:t>https://www.wmcglobal.com/blog/phishing-kit-exfiltration-methods</a:t>
            </a: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435628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10000"/>
              </a:lnSpc>
              <a:spcBef>
                <a:spcPts val="0"/>
              </a:spcBef>
              <a:spcAft>
                <a:spcPts val="0"/>
              </a:spcAft>
            </a:pPr>
            <a:r>
              <a:rPr lang="en-US" sz="1100">
                <a:effectLst/>
                <a:latin typeface="Segoe UI" panose="020B0502040204020203" pitchFamily="34" charset="0"/>
                <a:ea typeface="Yu Mincho" panose="02020400000000000000" pitchFamily="18" charset="-128"/>
                <a:cs typeface="Arial" panose="020B0604020202020204" pitchFamily="34" charset="0"/>
              </a:rPr>
              <a:t>In 2020, the industry saw a surge of phishing campaigns that has remained steady throughout 2021. Internally at Microsoft, we saw an increase in overall number of phishing emails, a downward trend in emails containing malware, and a rise in voice phishing (or vishing). Fortunately, we were prepared with an effective foundation of protective controls to reduce the number of successful phishing attempts, and acknowledging the evolving threat landscape, we had expanded our controls to cover other vectors that could be exploited (beyond email, such as Forms and Teams). </a:t>
            </a:r>
            <a:r>
              <a:rPr lang="en-US" sz="1100" b="1" i="1">
                <a:effectLst/>
                <a:latin typeface="Segoe UI" panose="020B0502040204020203" pitchFamily="34" charset="0"/>
                <a:ea typeface="Yu Mincho" panose="02020400000000000000" pitchFamily="18" charset="-128"/>
                <a:cs typeface="Arial" panose="020B0604020202020204" pitchFamily="34" charset="0"/>
              </a:rPr>
              <a:t>Despite the increased sophistication of phish, susceptibility of employees has decreased, attributed to increased frequency of simulations and training.</a:t>
            </a: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a:effectLst/>
                <a:latin typeface="Segoe UI" panose="020B0502040204020203" pitchFamily="34" charset="0"/>
                <a:ea typeface="Yu Mincho" panose="02020400000000000000" pitchFamily="18" charset="-128"/>
                <a:cs typeface="Arial" panose="020B0604020202020204" pitchFamily="34" charset="0"/>
              </a:rPr>
              <a:t>What’s in our toolbox</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There is not a silver bullet fix for phishing; it must be solved through a multipronged approach. We focus on four primary elements: protective controls, user awareness, reporting and insights, and detection and response.</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No matter how many protective controls we have in place, mitigation remains a crucial element to combating the phish that make it through our defenses as threat actors increase their level of sophistication. Our security operations center is equipped with Microsoft Defender for Office 365’s tools and automation to quickly detect, investigate, and effectively remediate malicious emails. For us, the automated incident response features have been key in enabling our team to move quickly because </a:t>
            </a:r>
            <a:r>
              <a:rPr lang="en-US" sz="1100" b="1" i="1">
                <a:effectLst/>
                <a:latin typeface="Segoe UI" panose="020B0502040204020203" pitchFamily="34" charset="0"/>
                <a:ea typeface="Yu Mincho" panose="02020400000000000000" pitchFamily="18" charset="-128"/>
                <a:cs typeface="Arial" panose="020B0604020202020204" pitchFamily="34" charset="0"/>
              </a:rPr>
              <a:t>minutes matter</a:t>
            </a:r>
            <a:r>
              <a:rPr lang="en-US" sz="1100" b="1">
                <a:effectLst/>
                <a:latin typeface="Segoe UI" panose="020B0502040204020203" pitchFamily="34" charset="0"/>
                <a:ea typeface="Yu Mincho" panose="02020400000000000000" pitchFamily="18" charset="-128"/>
                <a:cs typeface="Arial" panose="020B0604020202020204" pitchFamily="34" charset="0"/>
              </a:rPr>
              <a:t>.</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Beyond detection and protection, it is imperative that we cultivate a security-conscious culture, equip our employees (our last line of defense) with skills to identify a phish, and provide a simple reporting mechanism that is a consistent experience across all platforms. Employee reporting is vital, but closing the feedback loop by validating the report is just as important.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Our approach to employee phishing awareness includes annual foundational training, simulated exercises, and positive reinforcement. Simulations leveraging Microsoft Defender for Office 365’s Attack Simulator and Training are built on incidents insights to ensure we are exposing our employees to phish that are realistic to the level of sophistication we may see in our environment. Employees who repeatedly fall susceptible to simulations are phished on a more frequent basis to increase their opportunity to learn through experience and preventative guidance. We also run targeted campaigns focused on high-risk groups such as new employees, executives, and their support staff. The findings from our simulated exercises are also leveraged to identify opportunities within the product to aid employees in identifying phish (such as safety tips).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69097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Report contents in this chapter. This deck focuses on some of these.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425249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dirty="0">
                <a:effectLst/>
                <a:latin typeface="Segoe UI" panose="020B0502040204020203" pitchFamily="34" charset="0"/>
                <a:ea typeface="Times New Roman" panose="02020603050405020304" pitchFamily="18" charset="0"/>
                <a:cs typeface="Segoe UI" panose="020B0502040204020203" pitchFamily="34" charset="0"/>
              </a:rPr>
              <a:t>Nation state actors have largely maintained their operations at a consistent pace while creating new tactics and techniques to evade detection and increase the scale of their attacks. </a:t>
            </a:r>
            <a:r>
              <a:rPr lang="en-US" sz="1100" dirty="0">
                <a:effectLst/>
                <a:latin typeface="Segoe UI" panose="020B0502040204020203" pitchFamily="34" charset="0"/>
                <a:ea typeface="Times New Roman" panose="02020603050405020304" pitchFamily="18" charset="0"/>
                <a:cs typeface="Segoe UI" panose="020B0502040204020203" pitchFamily="34" charset="0"/>
              </a:rPr>
              <a:t>Major cybersecurity events, like the SolarWinds attacks by NOBELIUM and on-premises Exchange Server attacks by HAFNIUM, and attacks by multiple other actors have focused our collective attention on securing our supply chains. Nation state actors and many cybercrime operations have focused efforts on exposing security vulnerabilities among their suppliers or discovering unpatched systems that organizations relied on for continuity of business during this unusual year. </a:t>
            </a:r>
          </a:p>
          <a:p>
            <a:pPr marL="0" marR="0">
              <a:lnSpc>
                <a:spcPct val="110000"/>
              </a:lnSpc>
              <a:spcBef>
                <a:spcPts val="0"/>
              </a:spcBef>
              <a:spcAft>
                <a:spcPts val="600"/>
              </a:spcAft>
            </a:pPr>
            <a:endParaRPr lang="en-US" sz="1100" dirty="0">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Times New Roman" panose="02020603050405020304" pitchFamily="18" charset="0"/>
                <a:cs typeface="Segoe UI" panose="020B0502040204020203" pitchFamily="34" charset="0"/>
              </a:rPr>
              <a:t>The Microsoft Threat Intelligence Center (MSTIC) and the Digital Security Unit (DSU) have observed that most nation state actors continue to focus operations and attacks on government agencies, intergovernmental organizations (IGOs), nongovernmental organizations (NGOs), and think tanks for traditional espionage or surveillance objectives. The victims of attacks often have information relevant to an adversary government’s intelligence needs, which is why so many government agencies and think tanks are attacked. </a:t>
            </a:r>
          </a:p>
          <a:p>
            <a:pPr marL="0" marR="0">
              <a:lnSpc>
                <a:spcPct val="110000"/>
              </a:lnSpc>
              <a:spcBef>
                <a:spcPts val="0"/>
              </a:spcBef>
              <a:spcAft>
                <a:spcPts val="600"/>
              </a:spcAft>
            </a:pPr>
            <a:endParaRPr lang="en-US" sz="1100" dirty="0">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Times New Roman" panose="02020603050405020304" pitchFamily="18" charset="0"/>
                <a:cs typeface="Segoe UI" panose="020B0502040204020203" pitchFamily="34" charset="0"/>
              </a:rPr>
              <a:t>However, private industry’s role in supporting remote workers, increased healthcare services, COVID-19 vaccine research, and COVID-19 vaccine distribution have also made them more common targets for these sophisticated actors seeking information for their government’s national security or intelligence purposes. Our increased reliance on the global telecommunications backbone and virtual private network (VPN)/virtual private server (VPS) infrastructure for remote workers gave malicious actors new vectors to gain access to targeted private networks that were scrambling to support new ways of doing business.</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Segoe UI" panose="020B0502040204020203" pitchFamily="34" charset="0"/>
                <a:cs typeface="Segoe UI" panose="020B0502040204020203" pitchFamily="34" charset="0"/>
              </a:rPr>
              <a:t>These sophisticated attackers continue to focus on effective techniques that help them maintain stealth and access. We have seen continuing attacks on traditional security hygiene elements as well as focus on developing and refining new, breakthrough attacks targeting the supplier ecosystem in order to attack downstream customers. However, as more organizations invest in securing their accounts, the success rate of these techniques will decline, and detection of the attacks will increase. In response, nation state actors appear to be increasing the scale and volume of these attacks to evade detection and improve the likelihood of success across multiple targets. This volume-oriented approach to compromising credentials will continue to be a useful technique if poorly secured accounts are available as targets. Attacks against unpatched third-party software or on-premises infrastructure will likely become more pervasive and become more easily exploited by nation state and cybercrime actors. Postponing installation of security updates or incomplete knowledge of deployed systems and their patch state will leave organizations vulnerable to sudden large-scale attacks as they scramble to identify affected assets and catch up to a fully patched state. Running networks with unsupported software, or software that is no longer updated, increases risk exponentially. Organizations must maintain comprehensive asset inventory, patch state awareness, and thorough </a:t>
            </a:r>
            <a:r>
              <a:rPr lang="en-US" sz="1100" dirty="0">
                <a:effectLst/>
                <a:latin typeface="Segoe UI" panose="020B0502040204020203" pitchFamily="34" charset="0"/>
                <a:ea typeface="Yu Mincho" panose="02020400000000000000" pitchFamily="18" charset="-128"/>
                <a:cs typeface="Segoe UI" panose="020B0502040204020203" pitchFamily="34" charset="0"/>
              </a:rPr>
              <a:t>backup</a:t>
            </a:r>
            <a:r>
              <a:rPr lang="en-US" sz="1100" dirty="0">
                <a:effectLst/>
                <a:latin typeface="Segoe UI" panose="020B0502040204020203" pitchFamily="34" charset="0"/>
                <a:ea typeface="Segoe UI" panose="020B0502040204020203" pitchFamily="34" charset="0"/>
                <a:cs typeface="Segoe UI" panose="020B0502040204020203" pitchFamily="34" charset="0"/>
              </a:rPr>
              <a:t> and containment plans to be resilient against sophisticated attacks. Adversaries will continue to evolve new techniques to target and compromise corporate resources requiring a comprehensive “assume breach” mentality that extends beyond basic hygiene needs and MFA and into a holistic set of Zero Trust security principles. Applying a </a:t>
            </a:r>
            <a:r>
              <a:rPr lang="en-US" sz="1100" dirty="0">
                <a:effectLst/>
                <a:latin typeface="Segoe UI" panose="020B0502040204020203" pitchFamily="34" charset="0"/>
                <a:ea typeface="Yu Mincho" panose="02020400000000000000" pitchFamily="18" charset="-128"/>
                <a:cs typeface="Arial" panose="020B0604020202020204" pitchFamily="34" charset="0"/>
              </a:rPr>
              <a:t>Zero Trust security model</a:t>
            </a:r>
            <a:r>
              <a:rPr lang="en-US" sz="1100" dirty="0">
                <a:effectLst/>
                <a:latin typeface="Segoe UI" panose="020B0502040204020203" pitchFamily="34" charset="0"/>
                <a:ea typeface="Segoe UI" panose="020B0502040204020203" pitchFamily="34" charset="0"/>
                <a:cs typeface="Segoe UI" panose="020B0502040204020203" pitchFamily="34" charset="0"/>
              </a:rPr>
              <a:t> will become increasingly critical in protecting corporate identities, devices, applications, data, networks, and infrastructure against sophisticated threats.</a:t>
            </a:r>
          </a:p>
          <a:p>
            <a:endParaRPr lang="en-US" sz="11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69012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 tracks nation state activities to protect our customers and our platforms and services. We use a variety of metrics and sophisticated data integration techniques to better understand targeting, motivations, and customer impact. </a:t>
            </a:r>
            <a:r>
              <a:rPr lang="en-US" sz="1100">
                <a:effectLst/>
                <a:latin typeface="Segoe UI" panose="020B0502040204020203" pitchFamily="34" charset="0"/>
                <a:ea typeface="Segoe UI" panose="020B0502040204020203" pitchFamily="34" charset="0"/>
                <a:cs typeface="Segoe UI" panose="020B0502040204020203" pitchFamily="34" charset="0"/>
              </a:rPr>
              <a:t>MSTIC focuses on nation state actor activities because these tactics, techniques, and procedures (</a:t>
            </a:r>
            <a:r>
              <a:rPr lang="en-US" sz="1100" err="1">
                <a:effectLst/>
                <a:latin typeface="Segoe UI" panose="020B0502040204020203" pitchFamily="34" charset="0"/>
                <a:ea typeface="Segoe UI" panose="020B0502040204020203" pitchFamily="34" charset="0"/>
                <a:cs typeface="Segoe UI" panose="020B0502040204020203" pitchFamily="34" charset="0"/>
              </a:rPr>
              <a:t>TTPs</a:t>
            </a:r>
            <a:r>
              <a:rPr lang="en-US" sz="1100">
                <a:effectLst/>
                <a:latin typeface="Segoe UI" panose="020B0502040204020203" pitchFamily="34" charset="0"/>
                <a:ea typeface="Segoe UI" panose="020B0502040204020203" pitchFamily="34" charset="0"/>
                <a:cs typeface="Segoe UI" panose="020B0502040204020203" pitchFamily="34" charset="0"/>
              </a:rPr>
              <a:t>) often have significant impact on our customers and are often unique, prompting deeper analysis and creation of customized detections. Understanding these </a:t>
            </a:r>
            <a:r>
              <a:rPr lang="en-US" sz="1100" err="1">
                <a:effectLst/>
                <a:latin typeface="Segoe UI" panose="020B0502040204020203" pitchFamily="34" charset="0"/>
                <a:ea typeface="Segoe UI" panose="020B0502040204020203" pitchFamily="34" charset="0"/>
                <a:cs typeface="Segoe UI" panose="020B0502040204020203" pitchFamily="34" charset="0"/>
              </a:rPr>
              <a:t>TTPs</a:t>
            </a:r>
            <a:r>
              <a:rPr lang="en-US" sz="1100">
                <a:effectLst/>
                <a:latin typeface="Segoe UI" panose="020B0502040204020203" pitchFamily="34" charset="0"/>
                <a:ea typeface="Segoe UI" panose="020B0502040204020203" pitchFamily="34" charset="0"/>
                <a:cs typeface="Segoe UI" panose="020B0502040204020203" pitchFamily="34" charset="0"/>
              </a:rPr>
              <a:t> also helps Microsoft better understand downstream actors such as cybercriminals and smaller nation states who often copy or reuse these methods. DSU focuses on the victims identified by MSTIC, connecting the victims of the attack to political objectives and stated intelligence goals of governments to help Microsoft provide fuller context to the world about why these nation state attacks occur.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We focus on nation state activities regardless of platform, targeted victim, or geographical region, and we maintain visibility and active threat hunting worldwide to write better detections for our customers. We also analyze why nation state actors are pursuing particular victims, sectors, or regions. Putting it all together, the information presented here provides a snapshot of our defensive efforts on behalf of our affected customers. It is important to note that even if a particular industry sector or geographic region is not represented in the following information, nation state activity spans nearly every industry sector and geographic region. In other words, protections against these tactics are critical for every organization and individual. Our intelligence is impacted by the degree to which our products and platforms are utilized in a particular geography or sector.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0"/>
              </a:spcAft>
            </a:pPr>
            <a:r>
              <a:rPr lang="en-US" sz="1100" b="1">
                <a:effectLst/>
                <a:latin typeface="Segoe UI" panose="020B0502040204020203" pitchFamily="34" charset="0"/>
                <a:ea typeface="Yu Mincho" panose="02020400000000000000" pitchFamily="18" charset="-128"/>
                <a:cs typeface="Segoe UI" panose="020B0502040204020203" pitchFamily="34" charset="0"/>
              </a:rPr>
              <a:t>Nation state notifications</a:t>
            </a: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When a customer, whether it’s an organization or individual account holder, is targeted or compromised by nation state activities that Microsoft tracks, we deliver a nation state notification (</a:t>
            </a:r>
            <a:r>
              <a:rPr lang="en-US" sz="1100" err="1">
                <a:effectLst/>
                <a:latin typeface="Segoe UI" panose="020B0502040204020203" pitchFamily="34" charset="0"/>
                <a:ea typeface="Yu Mincho" panose="02020400000000000000" pitchFamily="18" charset="-128"/>
                <a:cs typeface="Segoe UI" panose="020B0502040204020203" pitchFamily="34" charset="0"/>
              </a:rPr>
              <a:t>NSN</a:t>
            </a:r>
            <a:r>
              <a:rPr lang="en-US" sz="1100">
                <a:effectLst/>
                <a:latin typeface="Segoe UI" panose="020B0502040204020203" pitchFamily="34" charset="0"/>
                <a:ea typeface="Yu Mincho" panose="02020400000000000000" pitchFamily="18" charset="-128"/>
                <a:cs typeface="Segoe UI" panose="020B0502040204020203" pitchFamily="34" charset="0"/>
              </a:rPr>
              <a:t>) to the customer. Over the past three years, Microsoft has delivered over 20,500 NSNs. The charts and graphs in this chapter are derived from Microsoft’s </a:t>
            </a:r>
            <a:r>
              <a:rPr lang="en-US" sz="1100" err="1">
                <a:effectLst/>
                <a:latin typeface="Segoe UI" panose="020B0502040204020203" pitchFamily="34" charset="0"/>
                <a:ea typeface="Yu Mincho" panose="02020400000000000000" pitchFamily="18" charset="-128"/>
                <a:cs typeface="Segoe UI" panose="020B0502040204020203" pitchFamily="34" charset="0"/>
              </a:rPr>
              <a:t>NSN</a:t>
            </a:r>
            <a:r>
              <a:rPr lang="en-US" sz="1100">
                <a:effectLst/>
                <a:latin typeface="Segoe UI" panose="020B0502040204020203" pitchFamily="34" charset="0"/>
                <a:ea typeface="Yu Mincho" panose="02020400000000000000" pitchFamily="18" charset="-128"/>
                <a:cs typeface="Segoe UI" panose="020B0502040204020203" pitchFamily="34" charset="0"/>
              </a:rPr>
              <a:t> process.</a:t>
            </a:r>
          </a:p>
          <a:p>
            <a:endParaRPr lang="en-US" sz="1100">
              <a:latin typeface="Segoe UI" panose="020B0502040204020203" pitchFamily="34" charset="0"/>
              <a:cs typeface="Segoe UI" panose="020B0502040204020203" pitchFamily="34" charset="0"/>
            </a:endParaRPr>
          </a:p>
          <a:p>
            <a:pPr marL="0" marR="0">
              <a:lnSpc>
                <a:spcPct val="110000"/>
              </a:lnSpc>
              <a:spcBef>
                <a:spcPts val="0"/>
              </a:spcBef>
              <a:spcAft>
                <a:spcPts val="600"/>
              </a:spcAft>
            </a:pPr>
            <a:r>
              <a:rPr lang="en-US" sz="1100" b="1" u="sng">
                <a:effectLst/>
                <a:latin typeface="Segoe UI" panose="020B0502040204020203" pitchFamily="34" charset="0"/>
                <a:ea typeface="Yu Mincho" panose="02020400000000000000" pitchFamily="18" charset="-128"/>
                <a:cs typeface="Segoe UI" panose="020B0502040204020203" pitchFamily="34" charset="0"/>
              </a:rPr>
              <a:t>Countering Nation State Activity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Nation state actors are generally well-resourced and capable adversaries. As noted above, they are often pursuing intelligence collection against targets of interest to their governments. Our relentless pursuit of these adversaries and our continuous development of new capabilities to detect and deter malicious activity supports our commitment to customer protection. We are constantly improving our capability to understand nation state actors and their victims to help bring better context and understanding to our customers. </a:t>
            </a:r>
          </a:p>
          <a:p>
            <a:pPr marL="0" marR="0">
              <a:lnSpc>
                <a:spcPct val="110000"/>
              </a:lnSpc>
              <a:spcBef>
                <a:spcPts val="0"/>
              </a:spcBef>
              <a:spcAft>
                <a:spcPts val="600"/>
              </a:spcAft>
            </a:pPr>
            <a:endParaRPr lang="en-US" sz="1100" b="1" i="1" u="none" strike="noStrike">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u="none" strike="noStrike">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Our approach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 uses a five-pronged approach to disrupt nation state actors—providing direct customer notifications, leveraging technology to detect and defend, taking technical action against malicious operations, pursuing legal action, and participating in public policy discourse—and each one plays an important role in our commitment to protecting our customers and the ecosystem at large.</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Empower customers</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 leverages its </a:t>
            </a:r>
            <a:r>
              <a:rPr lang="en-US" sz="1100" err="1">
                <a:effectLst/>
                <a:latin typeface="Segoe UI" panose="020B0502040204020203" pitchFamily="34" charset="0"/>
                <a:ea typeface="Yu Mincho" panose="02020400000000000000" pitchFamily="18" charset="-128"/>
                <a:cs typeface="Segoe UI" panose="020B0502040204020203" pitchFamily="34" charset="0"/>
              </a:rPr>
              <a:t>NSN</a:t>
            </a:r>
            <a:r>
              <a:rPr lang="en-US" sz="1100">
                <a:effectLst/>
                <a:latin typeface="Segoe UI" panose="020B0502040204020203" pitchFamily="34" charset="0"/>
                <a:ea typeface="Yu Mincho" panose="02020400000000000000" pitchFamily="18" charset="-128"/>
                <a:cs typeface="Segoe UI" panose="020B0502040204020203" pitchFamily="34" charset="0"/>
              </a:rPr>
              <a:t> process to inform customers of targeting or compromise from nation state actors we track, providing actionable information for customers to rapidly respond and protect themselves. Microsoft also provides alerts to industry sectors and customer segments to help raise awareness of malicious activity and guidance on how to respond.</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Leverage technology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Microsoft’s cumulative knowledge of the global threat landscape enables our products and services to constantly create and update new security product detections, helping to protect and defend against nation state activities at scale. These collective defenses represent the most effective method to counter nation state threats, as they are informed by the extensive threat intelligence resources built into each product and enabled by world-class engineering.</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Take technical action against malicious operations</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From time to time, Microsoft will have sufficient information to warrant a one-time deletion or shutdown of infrastructure or assets associated with a nation state attacker. When we take proactive action against malicious infrastructure, the actor loses visibility, capability, and access across a range of assets previously under their control, forcing them to rebuild.</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Pursue legal action: Digital crimes unit</a:t>
            </a: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rPr>
              <a:t>One of Microsoft’s unique resources in the fight against nation state actors is the Digital Crimes Unit (DCU). </a:t>
            </a:r>
            <a:r>
              <a:rPr lang="en-US" sz="1100">
                <a:effectLst/>
                <a:latin typeface="Segoe UI" panose="020B0502040204020203" pitchFamily="34" charset="0"/>
                <a:ea typeface="Yu Mincho" panose="02020400000000000000" pitchFamily="18" charset="-128"/>
                <a:cs typeface="Segoe UI" panose="020B0502040204020203" pitchFamily="34" charset="0"/>
              </a:rPr>
              <a:t>Using litigation to seize domains and assets used by nation state actors against Microsoft customers, the DCU has been instrumental in shutting down those attack vectors. These cases have led to the takedown of hundreds of domains and the protection of thousands of customers, and Microsoft remains one of the only companies willing to pursue legal action against nation state actors in order to seize infrastructure and disrupt attacks. Lessons learned from the cases are shared with Microsoft engineering teams to help improve our operational and technical disruption capabilities.</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Inform public discourse and policy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 uses its voice to raise awareness about nation state activities, highlighting the context and impacts of the incidents and sharing context about attacks and why they matter to the world. This helps drive a broad discussion about what can be done to combat malicious nation state activities across government entities, NGOs, enterprises, academia, and the public. Talking publicly about nation state attacks is an important part of deterrence.</a:t>
            </a:r>
          </a:p>
          <a:p>
            <a:endParaRPr lang="en-US" sz="11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326021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Throughout this chapter, we cite examples of nation state actors to provide a deeper view into attack targets, techniques, and analysis of motivations. Microsoft identifies nation state activities by chemical element names, just some of which are shown in the following table together with the countries of origin from which the actors operate. This small sample of the total nation state actors tracked by Microsoft represents those that were most active in the last year and made most effective use of the tactics detailed in this chapter.</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Microsoft also tracks and investigates many malicious activities that are either new or unknown in origin to develop a full understanding of the tactics, techniques, and objectives. </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i="1" dirty="0">
                <a:effectLst/>
                <a:latin typeface="Segoe UI" panose="020B0502040204020203" pitchFamily="34" charset="0"/>
                <a:ea typeface="Yu Mincho" panose="02020400000000000000" pitchFamily="18" charset="-128"/>
                <a:cs typeface="Arial" panose="020B0604020202020204" pitchFamily="34" charset="0"/>
              </a:rPr>
              <a:t>DSU Team</a:t>
            </a: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In the 2020 Microsoft Digital Defense Report, the </a:t>
            </a:r>
            <a:r>
              <a:rPr lang="en-US" sz="1100" b="1" dirty="0">
                <a:effectLst/>
                <a:latin typeface="Segoe UI" panose="020B0502040204020203" pitchFamily="34" charset="0"/>
                <a:ea typeface="Yu Mincho" panose="02020400000000000000" pitchFamily="18" charset="-128"/>
                <a:cs typeface="Arial" panose="020B0604020202020204" pitchFamily="34" charset="0"/>
              </a:rPr>
              <a:t>Digital Security Unit threat context analysts </a:t>
            </a:r>
            <a:r>
              <a:rPr lang="en-US" sz="1100" dirty="0">
                <a:effectLst/>
                <a:latin typeface="Segoe UI" panose="020B0502040204020203" pitchFamily="34" charset="0"/>
                <a:ea typeface="Yu Mincho" panose="02020400000000000000" pitchFamily="18" charset="-128"/>
                <a:cs typeface="Arial" panose="020B0604020202020204" pitchFamily="34" charset="0"/>
              </a:rPr>
              <a:t>identified common aims (espionage, disruption/destruction) and common techniques (reconnaissance, credential harvesting, malware, and virtual private network (VPN) exploits) prevalent among major nation state cyber actors. These aims and techniques were as prevalent this year as the year before. Tried-and-true methods such as large-scale spear-phishing campaigns were still valuable tools in the kits of hackers. However, attackers worldwide, either affiliated directly with governments or with more loose connections, are continuing to perform research against targets in order to be more convincing in an attack, develop new techniques that have not been seen before, or even mimic criminal behavior in an attempt to obfuscate intent and objective. Microsoft responds by also working to improve our ability to keep up with the changes.</a:t>
            </a:r>
          </a:p>
          <a:p>
            <a:pPr marL="0" marR="0">
              <a:lnSpc>
                <a:spcPct val="110000"/>
              </a:lnSpc>
              <a:spcBef>
                <a:spcPts val="0"/>
              </a:spcBef>
              <a:spcAft>
                <a:spcPts val="0"/>
              </a:spcAft>
            </a:pPr>
            <a:endParaRPr lang="en-US" sz="1100" b="1"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Espionage more prevalent than destructive attacks</a:t>
            </a: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The two main goals of nation state actors have not changed either. In the last year, espionage, and more specifically, intelligence collection, has been a far more common goal than destructive attacks. Iran has been the only nation state actor willing to regularly engage in destructive attacks, mostly against Israel. These cyberattacks happened within a political environment in which both countries were trading blows just short of military strikes, including attacks on one another’s cargo ships. With tensions already so high, the decision to use cyber for destructive attacks was less of a strategic leap for Iran than it would have been for North Korea, Russia, or China. While nations other than Iran mostly refrained from destructive attacks, they did continue to compromise victims that would be prime candidates for destructive attacks if tensions increased to the point where governments made strategic decisions to escalate cyber warfare. </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The “most targeted sectors” chart in this chapter shows that nearly 80% of those targeted were either in government, NGOs, or think tanks. Think tanks often serve as policy incubators and implementers, with strong ties to current and former government officials and programs. Threat actors can and do exploit the connections between the more traditional NGO community and government organizations to position themselves to gain insights into national policy plans and intentions. As noted, it’s the think tanks with ideas relevant to current or future government policy or political objectives that put these organizations into the line of sight for intelligence operations. When traditional NGOs have similar information, we also see them as an objective for nation state actors. </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Nation state actors from North Korea added a third motive to their cyberattacks: monetary gain. North Korea targets companies in cryptocurrency trade or related research, likely seeking either to steal cryptocurrency or intellectual property. North Korea’s economy is never strong, but the COVID-19 pandemic coming after years of UN sanctions has pushed it to its worst state in a generation, forcing North Korea to seek to find money by any means necessary. Although Iranian nation state actors frequently used ransomware attacks, Microsoft assesses that the ransomware was used more for covering the tracks of the attackers than for profit.</a:t>
            </a:r>
          </a:p>
          <a:p>
            <a:pPr marL="0" marR="0">
              <a:lnSpc>
                <a:spcPct val="110000"/>
              </a:lnSpc>
              <a:spcBef>
                <a:spcPts val="0"/>
              </a:spcBef>
              <a:spcAft>
                <a:spcPts val="0"/>
              </a:spcAft>
            </a:pPr>
            <a:endParaRPr lang="en-US" sz="1100" b="1"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Targeting of IT companies is the big story of last year</a:t>
            </a: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 more revolutionary change, one common among all of the Big Four nation state cyber programs, has been the decision to target IT service providers in order to more successfully exploit victims downstream who receive services from those IT providers. The most glaring examples of the use of this kind of strategy from the last year are the Russian SolarWinds attacks and the Chinese exploitation of a vulnerability in on-premises Microsoft Exchange servers. These attacks are both covered in detail in the sections on Russia and China.</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Although SolarWinds and the Exchange vulnerability were the two main cybersecurity stories of the year, Iran and North Korea also used similar tactics of targeting IT providers to find creative ways to exploit their real targets. For example, North Korean actor ZINC created online personas of apparent cybersecurity experts, including websites and social media pages, and used these personas to approach experts in cybersecurity vulnerabilities in an attempt to get the researchers they corresponded with to open content that would have downloaded exploits onto their machines. While this was not a direct attack on an IT company like SolarWinds, it did represent an attempt to indirectly find avenues to compromise North Korea’s actual targets by going through the experts responsible for finding ways to protect them.</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endParaRPr lang="en-US" sz="5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32213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u="none">
                <a:solidFill>
                  <a:srgbClr val="008080"/>
                </a:solidFill>
                <a:effectLst/>
                <a:latin typeface="Segoe UI" panose="020B0502040204020203" pitchFamily="34" charset="0"/>
                <a:ea typeface="Yu Mincho" panose="02020400000000000000" pitchFamily="18" charset="-128"/>
                <a:cs typeface="Segoe UI" panose="020B0502040204020203" pitchFamily="34" charset="0"/>
              </a:rPr>
              <a:t>Most targeted countries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none">
                <a:solidFill>
                  <a:srgbClr val="008080"/>
                </a:solidFill>
                <a:effectLst/>
                <a:latin typeface="Segoe UI" panose="020B0502040204020203" pitchFamily="34" charset="0"/>
                <a:ea typeface="Yu Mincho" panose="02020400000000000000" pitchFamily="18" charset="-128"/>
                <a:cs typeface="Segoe UI" panose="020B0502040204020203" pitchFamily="34" charset="0"/>
              </a:rPr>
              <a:t>Organizations in the </a:t>
            </a:r>
            <a:r>
              <a:rPr lang="en-US" sz="1100" u="none">
                <a:effectLst/>
                <a:latin typeface="Segoe UI" panose="020B0502040204020203" pitchFamily="34" charset="0"/>
                <a:ea typeface="Yu Mincho" panose="02020400000000000000" pitchFamily="18" charset="-128"/>
                <a:cs typeface="Segoe UI" panose="020B0502040204020203" pitchFamily="34" charset="0"/>
              </a:rPr>
              <a:t>United </a:t>
            </a:r>
            <a:r>
              <a:rPr lang="en-US" sz="1100">
                <a:effectLst/>
                <a:latin typeface="Segoe UI" panose="020B0502040204020203" pitchFamily="34" charset="0"/>
                <a:ea typeface="Yu Mincho" panose="02020400000000000000" pitchFamily="18" charset="-128"/>
                <a:cs typeface="Segoe UI" panose="020B0502040204020203" pitchFamily="34" charset="0"/>
              </a:rPr>
              <a:t>States remained the target of most of the observed activity this year. We also noted targeting increases consistent with increasing geopolitical tensions between nations. Russia-based NOBELIUM raised the number of Ukrainian customers impacted from six last fiscal year to more than 1,200 this year by heavily targeting Ukrainian government interests involved in rallying support against a build-up of Russian troops along Ukraine’s border. This year marked a near quadrupling in targeting of Israeli entities, a result exclusively of Iranian actors, who focused on Israel as tensions sharply escalated between the adversaries.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a:p>
            <a:r>
              <a:rPr lang="en-US" sz="1100" b="1"/>
              <a:t>Most targeted sectors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Every threat actor we tracked this year targeted entities within the government sector. NOBELIUM, NICKEL, THALLIUM, and PHOSPHORUS were the most active against this sector from the Big Four threat countries. Government sector targeting largely focused on ministries of foreign affairs and other global government entities involved in international affairs. </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1">
                <a:effectLst/>
                <a:latin typeface="Segoe UI" panose="020B0502040204020203" pitchFamily="34" charset="0"/>
                <a:ea typeface="Yu Mincho" panose="02020400000000000000" pitchFamily="18" charset="-128"/>
                <a:cs typeface="Segoe UI" panose="020B0502040204020203" pitchFamily="34" charset="0"/>
              </a:rPr>
              <a:t>This chart excludes consumer accounts and depicts only enterprise targets’ corresponding sectors.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i="1">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13921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5462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50">
                <a:effectLst/>
                <a:latin typeface="Segoe UI" panose="020B0502040204020203" pitchFamily="34" charset="0"/>
                <a:ea typeface="Yu Mincho" panose="02020400000000000000" pitchFamily="18" charset="-128"/>
                <a:cs typeface="Segoe UI" panose="020B0502040204020203" pitchFamily="34" charset="0"/>
              </a:rPr>
              <a:t>Over the past year, Russia-based activity groups have solidified their position as acute threats to the global digital ecosystem by demonstrating adaptability, persistence, a willingness to exploit trusted technical relationships, and a facility with anonymization and open-source tools that make them increasingly difficult to detect and attribute. They have also shown a high tolerance for collateral damage, which leaves anyone with connections to targets of interest vulnerable to opportunistic targeting.</a:t>
            </a:r>
            <a:endParaRPr lang="en-US" sz="1050" b="0" i="0" u="none" strike="noStrike">
              <a:solidFill>
                <a:schemeClr val="tx1"/>
              </a:solidFill>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50" b="0" i="0" u="none" strike="noStrike">
              <a:solidFill>
                <a:schemeClr val="tx1"/>
              </a:solidFill>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i="1" u="none" strike="noStrike">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Abusing supply chain and other trusted technical relationships</a:t>
            </a:r>
          </a:p>
          <a:p>
            <a:pPr marL="0" marR="0">
              <a:lnSpc>
                <a:spcPct val="110000"/>
              </a:lnSpc>
              <a:spcBef>
                <a:spcPts val="0"/>
              </a:spcBef>
              <a:spcAft>
                <a:spcPts val="600"/>
              </a:spcAft>
            </a:pPr>
            <a:r>
              <a:rPr lang="en-US" sz="1050">
                <a:effectLst/>
                <a:latin typeface="Segoe UI" panose="020B0502040204020203" pitchFamily="34" charset="0"/>
                <a:ea typeface="Yu Mincho" panose="02020400000000000000" pitchFamily="18" charset="-128"/>
                <a:cs typeface="Segoe UI" panose="020B0502040204020203" pitchFamily="34" charset="0"/>
              </a:rPr>
              <a:t>Russia-based NOBELIUM proved how insidious and devastating software supply chain attacks can be with its compromise of the SolarWinds Orion software update. Although the group limited follow-on exploitation to roughly 100 organizations, its malicious backdoor malware was pushed to roughly 18,000 entities worldwide, leaving those impacted customers vulnerable to further attack. </a:t>
            </a:r>
          </a:p>
          <a:p>
            <a:pPr marL="0" marR="0">
              <a:lnSpc>
                <a:spcPct val="110000"/>
              </a:lnSpc>
              <a:spcBef>
                <a:spcPts val="0"/>
              </a:spcBef>
              <a:spcAft>
                <a:spcPts val="600"/>
              </a:spcAft>
            </a:pPr>
            <a:r>
              <a:rPr lang="en-US" sz="1050" err="1">
                <a:effectLst/>
                <a:latin typeface="Segoe UI" panose="020B0502040204020203" pitchFamily="34" charset="0"/>
                <a:ea typeface="Yu Mincho" panose="02020400000000000000" pitchFamily="18" charset="-128"/>
                <a:cs typeface="Segoe UI" panose="020B0502040204020203" pitchFamily="34" charset="0"/>
              </a:rPr>
              <a:t>NOBELIUM’s</a:t>
            </a:r>
            <a:r>
              <a:rPr lang="en-US" sz="1050">
                <a:effectLst/>
                <a:latin typeface="Segoe UI" panose="020B0502040204020203" pitchFamily="34" charset="0"/>
                <a:ea typeface="Yu Mincho" panose="02020400000000000000" pitchFamily="18" charset="-128"/>
                <a:cs typeface="Segoe UI" panose="020B0502040204020203" pitchFamily="34" charset="0"/>
              </a:rPr>
              <a:t> operational techniques were much more diverse than just the malicious backdoor and ranged from password spray and phishing to compromise of third-party providers to facilitate future attacks. The actor targeted cloud solution providers (</a:t>
            </a:r>
            <a:r>
              <a:rPr lang="en-US" sz="1050" err="1">
                <a:effectLst/>
                <a:latin typeface="Segoe UI" panose="020B0502040204020203" pitchFamily="34" charset="0"/>
                <a:ea typeface="Yu Mincho" panose="02020400000000000000" pitchFamily="18" charset="-128"/>
                <a:cs typeface="Segoe UI" panose="020B0502040204020203" pitchFamily="34" charset="0"/>
              </a:rPr>
              <a:t>CSPs</a:t>
            </a:r>
            <a:r>
              <a:rPr lang="en-US" sz="1050">
                <a:effectLst/>
                <a:latin typeface="Segoe UI" panose="020B0502040204020203" pitchFamily="34" charset="0"/>
                <a:ea typeface="Yu Mincho" panose="02020400000000000000" pitchFamily="18" charset="-128"/>
                <a:cs typeface="Segoe UI" panose="020B0502040204020203" pitchFamily="34" charset="0"/>
              </a:rPr>
              <a:t>) and leveraged the backdoor to steal a Mimecast private key. NOBELIUM went on to target downstream customers by masquerading as those </a:t>
            </a:r>
            <a:r>
              <a:rPr lang="en-US" sz="1050" err="1">
                <a:effectLst/>
                <a:latin typeface="Segoe UI" panose="020B0502040204020203" pitchFamily="34" charset="0"/>
                <a:ea typeface="Yu Mincho" panose="02020400000000000000" pitchFamily="18" charset="-128"/>
                <a:cs typeface="Segoe UI" panose="020B0502040204020203" pitchFamily="34" charset="0"/>
              </a:rPr>
              <a:t>CSPs</a:t>
            </a:r>
            <a:r>
              <a:rPr lang="en-US" sz="1050">
                <a:effectLst/>
                <a:latin typeface="Segoe UI" panose="020B0502040204020203" pitchFamily="34" charset="0"/>
                <a:ea typeface="Yu Mincho" panose="02020400000000000000" pitchFamily="18" charset="-128"/>
                <a:cs typeface="Segoe UI" panose="020B0502040204020203" pitchFamily="34" charset="0"/>
              </a:rPr>
              <a:t> and as the legitimate Mimecast app. In May, the group compromised a US government agency’s account at a popular email marketing service, cloaking malicious components behind the service’s legitimate URL to send a phishing email to more than 150 diplomatic, international development, and nonprofit organizations mostly in the United States and across Europe. </a:t>
            </a:r>
          </a:p>
          <a:p>
            <a:pPr marL="0" marR="0">
              <a:lnSpc>
                <a:spcPct val="110000"/>
              </a:lnSpc>
              <a:spcBef>
                <a:spcPts val="0"/>
              </a:spcBef>
              <a:spcAft>
                <a:spcPts val="600"/>
              </a:spcAft>
            </a:pPr>
            <a:endParaRPr lang="en-US" sz="1050">
              <a:effectLst/>
              <a:latin typeface="Segoe UI" panose="020B0502040204020203" pitchFamily="34" charset="0"/>
              <a:ea typeface="Yu Mincho" panose="02020400000000000000" pitchFamily="18" charset="-128"/>
              <a:cs typeface="Segoe UI" panose="020B0502040204020203" pitchFamily="34" charset="0"/>
            </a:endParaRPr>
          </a:p>
          <a:p>
            <a:r>
              <a:rPr lang="en-US" sz="1050" b="1">
                <a:latin typeface="Segoe UI" panose="020B0502040204020203" pitchFamily="34" charset="0"/>
                <a:cs typeface="Segoe UI" panose="020B0502040204020203" pitchFamily="34" charset="0"/>
              </a:rPr>
              <a:t>Using a range of techniques to evade detection and attribution</a:t>
            </a:r>
          </a:p>
          <a:p>
            <a:pPr marL="0" marR="0">
              <a:lnSpc>
                <a:spcPct val="110000"/>
              </a:lnSpc>
              <a:spcBef>
                <a:spcPts val="0"/>
              </a:spcBef>
              <a:spcAft>
                <a:spcPts val="600"/>
              </a:spcAft>
            </a:pPr>
            <a:r>
              <a:rPr lang="en-US" sz="1050">
                <a:effectLst/>
                <a:latin typeface="Segoe UI" panose="020B0502040204020203" pitchFamily="34" charset="0"/>
                <a:ea typeface="Yu Mincho" panose="02020400000000000000" pitchFamily="18" charset="-128"/>
                <a:cs typeface="Segoe UI" panose="020B0502040204020203" pitchFamily="34" charset="0"/>
              </a:rPr>
              <a:t>Russian actors demonstrated varying degrees of adaptability and security consciousness that helped them evade attribution and network defenses. NOBELIUM showed a deep knowledge of common software tools, network security systems, and cloud technologies, as well as remediation methods incident response teams use,</a:t>
            </a:r>
            <a:r>
              <a:rPr lang="en-US" sz="1050" baseline="30000">
                <a:effectLst/>
                <a:latin typeface="Segoe UI" panose="020B0502040204020203" pitchFamily="34" charset="0"/>
                <a:ea typeface="Yu Mincho" panose="02020400000000000000" pitchFamily="18" charset="-128"/>
                <a:cs typeface="Segoe UI" panose="020B0502040204020203" pitchFamily="34" charset="0"/>
              </a:rPr>
              <a:t> </a:t>
            </a:r>
            <a:r>
              <a:rPr lang="en-US" sz="1050">
                <a:effectLst/>
                <a:latin typeface="Segoe UI" panose="020B0502040204020203" pitchFamily="34" charset="0"/>
                <a:ea typeface="Yu Mincho" panose="02020400000000000000" pitchFamily="18" charset="-128"/>
                <a:cs typeface="Segoe UI" panose="020B0502040204020203" pitchFamily="34" charset="0"/>
              </a:rPr>
              <a:t>and they changed their operations accordingly to maintain persistence. Responder surveillance was a tactic employed by another Russian threat group, YTTRIUM, in the past. </a:t>
            </a:r>
          </a:p>
          <a:p>
            <a:pPr marL="0" marR="0">
              <a:lnSpc>
                <a:spcPct val="110000"/>
              </a:lnSpc>
              <a:spcBef>
                <a:spcPts val="0"/>
              </a:spcBef>
              <a:spcAft>
                <a:spcPts val="600"/>
              </a:spcAft>
            </a:pPr>
            <a:r>
              <a:rPr lang="en-US" sz="1050">
                <a:effectLst/>
                <a:latin typeface="Segoe UI" panose="020B0502040204020203" pitchFamily="34" charset="0"/>
                <a:ea typeface="Yu Mincho" panose="02020400000000000000" pitchFamily="18" charset="-128"/>
                <a:cs typeface="Segoe UI" panose="020B0502040204020203" pitchFamily="34" charset="0"/>
              </a:rPr>
              <a:t>In summer and fall 2020, STRONTIUM deployed an automated password spray/brute forcing tool that ran through more than a thousand anonymized Tor IPs, making it large scale and hard to detect and attribute. The tool was deployed multiple times against more than 40 political organizations and advocacy groups based in the United States and the UK in the run-up to, and immediately after, the US presidential election.</a:t>
            </a:r>
          </a:p>
          <a:p>
            <a:pPr marL="0" marR="0">
              <a:lnSpc>
                <a:spcPct val="110000"/>
              </a:lnSpc>
              <a:spcBef>
                <a:spcPts val="0"/>
              </a:spcBef>
              <a:spcAft>
                <a:spcPts val="600"/>
              </a:spcAft>
            </a:pPr>
            <a:endParaRPr lang="en-US" sz="105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050" b="1">
                <a:effectLst/>
                <a:latin typeface="Segoe UI" panose="020B0502040204020203" pitchFamily="34" charset="0"/>
                <a:ea typeface="Yu Mincho" panose="02020400000000000000" pitchFamily="18" charset="-128"/>
                <a:cs typeface="Segoe UI" panose="020B0502040204020203" pitchFamily="34" charset="0"/>
              </a:rPr>
              <a:t>Achieving </a:t>
            </a:r>
            <a:r>
              <a:rPr lang="en-US" sz="1050" b="1" i="0" u="none" strike="noStrike">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higher rates of compromise and targeting more government organizations</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Over the past year, Russia-based groups have improved their rates of successful compromise and increasingly set their sights on government targets, a confluence of trends that could portend more high-impact compromises in the year ahead. Year-on-year comparisons of </a:t>
            </a:r>
            <a:r>
              <a:rPr lang="en-US" sz="1100" err="1">
                <a:effectLst/>
                <a:latin typeface="Segoe UI" panose="020B0502040204020203" pitchFamily="34" charset="0"/>
                <a:ea typeface="Yu Mincho" panose="02020400000000000000" pitchFamily="18" charset="-128"/>
                <a:cs typeface="Arial" panose="020B0604020202020204" pitchFamily="34" charset="0"/>
              </a:rPr>
              <a:t>NSN</a:t>
            </a:r>
            <a:r>
              <a:rPr lang="en-US" sz="1100">
                <a:effectLst/>
                <a:latin typeface="Segoe UI" panose="020B0502040204020203" pitchFamily="34" charset="0"/>
                <a:ea typeface="Yu Mincho" panose="02020400000000000000" pitchFamily="18" charset="-128"/>
                <a:cs typeface="Arial" panose="020B0604020202020204" pitchFamily="34" charset="0"/>
              </a:rPr>
              <a:t> data depict a marked increase in successful compromises, from 21% successful between July 2019 and June 2020 to 32% since July 2020. The percentage of government organizations among Russian targets exploded from roughly 3% last period to 53% since July 2020.</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Russian threat actors will follow targets wherever they are, be it in the cloud or on-premises. This past year, STRONTIUM pivoted to more on-premises targeting, developing target-specific capabilities against on-premises infrastructure of foreign policy and defense-related entities in Europe. This strategy was a change from the predominant cloud-first, cloud-only operations the group was known for throughout 2019 and into 2020.</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For the first time since August 2018, government organizations were the most targeted sector for Russian threat actors Microsoft tracks, followed by think tanks. The government organizations were largely involved in foreign policy and national security or defense, although threat actor BROMINE concentrated its efforts against US state, county, and city governments, as well as aviation and port authorities. The healthcare industry was the third most targeted sector this period, fueled by </a:t>
            </a:r>
            <a:r>
              <a:rPr lang="en-US" sz="1100" err="1">
                <a:effectLst/>
                <a:latin typeface="Segoe UI" panose="020B0502040204020203" pitchFamily="34" charset="0"/>
                <a:ea typeface="Yu Mincho" panose="02020400000000000000" pitchFamily="18" charset="-128"/>
                <a:cs typeface="Arial" panose="020B0604020202020204" pitchFamily="34" charset="0"/>
              </a:rPr>
              <a:t>STRONTIUM’s</a:t>
            </a:r>
            <a:r>
              <a:rPr lang="en-US" sz="1100">
                <a:effectLst/>
                <a:latin typeface="Segoe UI" panose="020B0502040204020203" pitchFamily="34" charset="0"/>
                <a:ea typeface="Yu Mincho" panose="02020400000000000000" pitchFamily="18" charset="-128"/>
                <a:cs typeface="Arial" panose="020B0604020202020204" pitchFamily="34" charset="0"/>
              </a:rPr>
              <a:t> credential harvesting attempts against organizations developing and testing COVID-19 vaccines and treatments in the United States, Australia, Canada, Israel, India, and Japan through summer 2020.</a:t>
            </a:r>
          </a:p>
          <a:p>
            <a:pPr marL="0" marR="0">
              <a:lnSpc>
                <a:spcPct val="110000"/>
              </a:lnSpc>
              <a:spcBef>
                <a:spcPts val="0"/>
              </a:spcBef>
              <a:spcAft>
                <a:spcPts val="600"/>
              </a:spcAft>
            </a:pPr>
            <a:endParaRPr lang="en-US" sz="12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200" b="1">
                <a:effectLst/>
                <a:latin typeface="Segoe UI" panose="020B0502040204020203" pitchFamily="34" charset="0"/>
                <a:ea typeface="Yu Mincho" panose="02020400000000000000" pitchFamily="18" charset="-128"/>
                <a:cs typeface="Arial" panose="020B0604020202020204" pitchFamily="34" charset="0"/>
              </a:rPr>
              <a:t>Seeking intelligence on the United States and Europe</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Russian threat actors attempted to access accounts at organizations on almost every continent this period, but they predominantly focused on organizations based in the United States, followed by Ukraine, UK, and NATO allies and member states across Europe. On May 14, the Russian government officially named the United States and Czechia “unfriendly” countries, while Poland, Lithuania, Latvia, Estonia, UK, Canada, Ukraine, and Australia appeared on a preliminary list leaked in April. The top three countries most impacted by Russian cyber activity this past year—United States, Ukraine, and UK—were on the “unfriendly countries” lists. Microsoft’s observations of Russian threat activity this past year suggest that intelligence collection was a primary motivation, as we saw data exfiltration but little evidence of disruptive or destructive activity from the groups we track. Gaining information on the policy plans and intentions of those perceived as adversaries would be standard intelligence requirements for the Russian government agencies to whom the US government attributes much of this activity. </a:t>
            </a:r>
          </a:p>
          <a:p>
            <a:pPr marL="0" marR="0">
              <a:lnSpc>
                <a:spcPct val="110000"/>
              </a:lnSpc>
              <a:spcBef>
                <a:spcPts val="0"/>
              </a:spcBef>
              <a:spcAft>
                <a:spcPts val="600"/>
              </a:spcAft>
            </a:pPr>
            <a:endParaRPr lang="en-US" sz="12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endParaRPr lang="en-US" sz="1200">
              <a:effectLst/>
              <a:latin typeface="Segoe UI" panose="020B0502040204020203" pitchFamily="34" charset="0"/>
              <a:ea typeface="Yu Mincho" panose="02020400000000000000" pitchFamily="18" charset="-128"/>
              <a:cs typeface="Arial" panose="020B0604020202020204" pitchFamily="34" charset="0"/>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04061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9788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Report contents in this chapter. This deck focuses on some of these.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831496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the past year, we have observed an abundance of incidents driving both physical and digital disruption of operations for many organizations. These incidents preyed at times on the physical realm, such as disruption of production lines and energy substations, and in other cases, they were conducted entirely in the digital realm, such as via a ransomware campaign. Looking at the attack surfaces that were exploited provides an additional perspective: from legacy operational technology (OT) equipment to brand new Internet of Things (IoT) devices; from seemingly ordinary cloud-migration projects to 5G IoT-related endeavors; and from physical supply chain to digital supply chain. All of these are playing an increasing role as fertile attack surfaces. These are all topics we will elaborate on in this chapter.</a:t>
            </a:r>
            <a:r>
              <a:rPr lang="he-IL"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Supply chain integrity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Supply chains, both physical and digital, have an explicit reliance on trust, and adversaries have taken notice. Over the last decade, successful organizations have been able to meet the demands of scale, efficiency, and speed by building expansive, and often complex, ecosystems to deliver value to stakeholders. Security adversaries today view these systems as targets for exploitation, as witnessed recently in the highly visible and impactful SolarWinds and Kaseya attacks. While threats and attacks continue to intensify, supply chain complexity increases the costs of defending and the likelihood that an exposure can produce a significant return for an adversary.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IoT Security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IoT security is a geometrically expanding frontier with innovation-driven opportunity and an exponentially larger attack landscape. The adoption of IoT and the huge acceleration in remote services, both at home and in the workplace, since the onset of the COVID-19 pandemic increases the likelihood of risk materializing. This is a trend that will continue as technologies like 5G and innovative IoT applications become more ubiquitous.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OT Security</a:t>
            </a:r>
            <a:r>
              <a:rPr lang="en-US" sz="11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OT devices, such as industrial control, hospital monitoring, or water management systems, represent the public infrastructure that many societies have come to depend on for decades. Many are lagging in adopting and leveraging modern security standards. As evidenced by recent attacks on water, transportation, and energy utilities, disruption in these areas have profound and broad impact.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0"/>
              </a:spcAft>
            </a:pPr>
            <a:endPar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78127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the past year, we have observed an abundance of incidents driving both physical and digital disruption of operations for many organizations. These incidents preyed at times on the physical realm, such as disruption of production lines and energy substations, and in other cases, they were conducted entirely in the digital realm, such as via a ransomware campaign. Looking at the attack surfaces that were exploited provides an additional perspective: from legacy operational technology (OT) equipment to brand new Internet of Things (IoT) devices; from seemingly ordinary cloud-migration projects to 5G IoT-related endeavors; and from physical supply chain to digital supply chain. All of these are playing an increasing role as fertile attack surfaces. These are all topics we will elaborate on in this chapter.</a:t>
            </a:r>
            <a:r>
              <a:rPr lang="he-IL"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Supply chain integrity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Supply chains, both physical and digital, have an explicit reliance on trust, and adversaries have taken notice. Over the last decade, successful organizations have been able to meet the demands of scale, efficiency, and speed by building expansive, and often complex, ecosystems to deliver value to stakeholders. Security adversaries today view these systems as targets for exploitation, as witnessed recently in the highly visible and impactful SolarWinds and Kaseya attacks. While threats and attacks continue to intensify, supply chain complexity increases the costs of defending and the likelihood that an exposure can produce a significant return for an adversary.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IoT Security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IoT security is a geometrically expanding frontier with innovation-driven opportunity and an exponentially larger attack landscape. The adoption of IoT and the huge acceleration in remote services, both at home and in the workplace, since the onset of the COVID-19 pandemic increases the likelihood of risk materializing. This is a trend that will continue as technologies like 5G and innovative IoT applications become more ubiquitous.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OT Security</a:t>
            </a:r>
            <a:r>
              <a:rPr lang="en-US" sz="11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OT devices, such as industrial control, hospital monitoring, or water management systems, represent the public infrastructure that many societies have come to depend on for decades. Many are lagging in adopting and leveraging modern security standards. As evidenced by recent attacks on water, transportation, and energy utilities, disruption in these areas have profound and broad impact.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0"/>
              </a:spcAft>
            </a:pPr>
            <a:endPar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8127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Challenges in managing risk associated with the supplier ecosystem</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As outsourcing for applications, infrastructure, devices, and human capital expands, the adoption of tools to monitor multiple tiers of suppliers for quality, security, integrity, and resilience risks is also growing, and the plethora of frameworks and approaches that organizations are leveraging today continues to grow in tandem. Additional complexity emerges when frameworks are applied inconsistently within an organization and across suppliers, or if multiple frameworks are in play.</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When it comes to risk assessment and management, siloes can create additional problems. Different teams have different priorities, which can lead to completely different risk appetites, priorities, practices, and cultures. This inconsistency can be inefficient and create a duplication of effort, gaps in risk analysis, and an inability to effectively share risk information across the organization.</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Segoe UI" panose="020B0502040204020203" pitchFamily="34" charset="0"/>
              </a:rPr>
              <a:t>An always-on, automated, integrated approach is needed,</a:t>
            </a:r>
            <a:r>
              <a:rPr lang="en-US" sz="1100">
                <a:effectLst/>
                <a:latin typeface="Segoe UI" panose="020B0502040204020203" pitchFamily="34" charset="0"/>
                <a:ea typeface="Yu Mincho" panose="02020400000000000000" pitchFamily="18" charset="-128"/>
                <a:cs typeface="Segoe UI" panose="020B0502040204020203" pitchFamily="34" charset="0"/>
              </a:rPr>
              <a:t> but current processes aren’t well-suited to evolve: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Yu Mincho" panose="02020400000000000000" pitchFamily="18" charset="-128"/>
                <a:cs typeface="Segoe UI" panose="020B0502040204020203" pitchFamily="34" charset="0"/>
              </a:rPr>
              <a:t>Supplier assessment and review processes often include just a questionnaire.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Yu Mincho" panose="02020400000000000000" pitchFamily="18" charset="-128"/>
                <a:cs typeface="Segoe UI" panose="020B0502040204020203" pitchFamily="34" charset="0"/>
              </a:rPr>
              <a:t>Once a supplier is onboarded, there is only a point-in-time annual review cycle.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Yu Mincho" panose="02020400000000000000" pitchFamily="18" charset="-128"/>
                <a:cs typeface="Segoe UI" panose="020B0502040204020203" pitchFamily="34" charset="0"/>
              </a:rPr>
              <a:t>Often, different teams within the same company have different processes and functions and no clear way to share information across teams. This can make it difficult to create a holistic and automated view of organizational risk.</a:t>
            </a:r>
          </a:p>
          <a:p>
            <a:pPr marL="342900" marR="0" lvl="0" indent="-342900">
              <a:lnSpc>
                <a:spcPct val="110000"/>
              </a:lnSpc>
              <a:spcBef>
                <a:spcPts val="0"/>
              </a:spcBef>
              <a:spcAft>
                <a:spcPts val="0"/>
              </a:spcAft>
              <a:buFont typeface="Symbol" panose="05050102010706020507" pitchFamily="18" charset="2"/>
              <a:buChar cha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nSpc>
                <a:spcPct val="110000"/>
              </a:lnSpc>
              <a:spcBef>
                <a:spcPts val="0"/>
              </a:spcBef>
              <a:spcAft>
                <a:spcPts val="0"/>
              </a:spcAft>
              <a:buFont typeface="Symbol" panose="05050102010706020507" pitchFamily="18" charset="2"/>
              <a:buNone/>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nSpc>
                <a:spcPct val="110000"/>
              </a:lnSpc>
              <a:spcBef>
                <a:spcPts val="0"/>
              </a:spcBef>
              <a:spcAft>
                <a:spcPts val="0"/>
              </a:spcAft>
              <a:buFont typeface="Symbol" panose="05050102010706020507" pitchFamily="18" charset="2"/>
              <a:buNone/>
            </a:pPr>
            <a:r>
              <a:rPr lang="en-US" sz="1100" b="1">
                <a:effectLst/>
                <a:latin typeface="Segoe UI" panose="020B0502040204020203" pitchFamily="34" charset="0"/>
                <a:ea typeface="Yu Mincho" panose="02020400000000000000" pitchFamily="18" charset="-128"/>
                <a:cs typeface="Segoe UI" panose="020B0502040204020203" pitchFamily="34" charset="0"/>
              </a:rPr>
              <a:t>How Microsoft thinks about supply chain</a:t>
            </a: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Times New Roman" panose="02020603050405020304" pitchFamily="18" charset="0"/>
                <a:cs typeface="Segoe UI" panose="020B0502040204020203" pitchFamily="34" charset="0"/>
              </a:rPr>
              <a:t>The end-to-end supply chain and supplier ecosystem is complex and opaque, extending from development to build, chips to firmware, drivers, operating system, third-party applications, manufacturing/factory, and all the way to secure updates. Governments and critical infrastructure providers are looking for a new level of assurance for supply chain security and continuity. I</a:t>
            </a:r>
            <a:r>
              <a:rPr lang="en-US" sz="1100">
                <a:effectLst/>
                <a:latin typeface="Segoe UI" panose="020B0502040204020203" pitchFamily="34" charset="0"/>
                <a:ea typeface="Yu Mincho" panose="02020400000000000000" pitchFamily="18" charset="-128"/>
                <a:cs typeface="Segoe UI" panose="020B0502040204020203" pitchFamily="34" charset="0"/>
              </a:rPr>
              <a:t>t’s important that a repeatable process will continue to scale as organizations continue to innovate. Supply chain security rigor is foundational to how an organization should work and is expected by partners and customers who interact with an organization’s products and services.</a:t>
            </a:r>
          </a:p>
          <a:p>
            <a:pPr marL="0" marR="0" lvl="0" indent="0" algn="l" defTabSz="914367" rtl="0" eaLnBrk="1" fontAlgn="auto" latinLnBrk="0" hangingPunct="1">
              <a:lnSpc>
                <a:spcPct val="110000"/>
              </a:lnSpc>
              <a:spcBef>
                <a:spcPts val="0"/>
              </a:spcBef>
              <a:spcAft>
                <a:spcPts val="600"/>
              </a:spcAft>
              <a:buClrTx/>
              <a:buSzTx/>
              <a:buFontTx/>
              <a:buNone/>
              <a:tabLst/>
              <a:defRP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Microsoft uses a framework similar to the one summarized here to efficiently evaluate the supply chain ecosystem with and considerations for how to approach protecting it. We group our investments into nine secure supply chain workstreams to methodically evaluate and mitigate risk of exposure in each area.</a:t>
            </a:r>
          </a:p>
          <a:p>
            <a:pPr marL="0" marR="0" lvl="0" indent="0" algn="l" defTabSz="914367" rtl="0" eaLnBrk="1" fontAlgn="auto" latinLnBrk="0" hangingPunct="1">
              <a:lnSpc>
                <a:spcPct val="110000"/>
              </a:lnSpc>
              <a:spcBef>
                <a:spcPts val="0"/>
              </a:spcBef>
              <a:spcAft>
                <a:spcPts val="600"/>
              </a:spcAft>
              <a:buClrTx/>
              <a:buSzTx/>
              <a:buFontTx/>
              <a:buNone/>
              <a:tabLst/>
              <a:defRP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b="1">
                <a:effectLst/>
                <a:latin typeface="Segoe UI" panose="020B0502040204020203" pitchFamily="34" charset="0"/>
                <a:ea typeface="Yu Mincho" panose="02020400000000000000" pitchFamily="18" charset="-128"/>
                <a:cs typeface="Segoe UI" panose="020B0502040204020203" pitchFamily="34" charset="0"/>
              </a:rPr>
              <a:t>Leveraging machine learning in continuous security monitoring of suppliers</a:t>
            </a: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We also leverage machine learning to scan active supplier contracts. This model is trained to recognize commonly negotiated security clauses and determine whether or not they meet the intent of the original requirement. The outputs of this continuous scanning are leveraged to advise the third parties operating within our environments and ensure their expectations and accountabilities are clearly defined. </a:t>
            </a:r>
            <a:endParaRPr lang="en-US" sz="1100">
              <a:effectLst/>
              <a:latin typeface="Segoe UI" panose="020B0502040204020203" pitchFamily="34" charset="0"/>
              <a:ea typeface="Yu Mincho" panose="02020400000000000000" pitchFamily="18" charset="-128"/>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19481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solidFill>
                  <a:srgbClr val="000000"/>
                </a:solidFill>
                <a:effectLst/>
                <a:latin typeface="Segoe UI" panose="020B0502040204020203" pitchFamily="34" charset="0"/>
                <a:ea typeface="Yu Mincho" panose="02020400000000000000" pitchFamily="18" charset="-128"/>
              </a:rPr>
              <a:t>Successful solutions today often depend on the convergence of many components, including hardware, software, and cloud services, which often come together in an IoT </a:t>
            </a:r>
            <a:r>
              <a:rPr lang="en-US" sz="1100">
                <a:effectLst/>
                <a:latin typeface="Segoe UI" panose="020B0502040204020203" pitchFamily="34" charset="0"/>
                <a:ea typeface="Yu Mincho" panose="02020400000000000000" pitchFamily="18" charset="-128"/>
              </a:rPr>
              <a:t>solution. </a:t>
            </a:r>
            <a:r>
              <a:rPr lang="en-US" sz="1100">
                <a:effectLst/>
                <a:latin typeface="Segoe UI" panose="020B0502040204020203" pitchFamily="34" charset="0"/>
                <a:ea typeface="Yu Mincho" panose="02020400000000000000" pitchFamily="18" charset="-128"/>
                <a:cs typeface="Segoe UI" panose="020B0502040204020203" pitchFamily="34" charset="0"/>
              </a:rPr>
              <a:t>The increasing frequency and severity of attacks in the past year has also driven increased awareness of the extent to which cyberattacks in the digital realm can impact the physical realm: the Colonial Pipeline cyberattack directly led to shutdown </a:t>
            </a:r>
            <a:r>
              <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rPr>
              <a:t>of the largest conduit for gasoline in the United States. The compromise of the Oldsmar water plant led to a hazardous situation, in which cyber actors obtained unauthorized access and used the SCADA system’s software to increase the concentration of sodium hydroxide—a caustic chemical—in the water. The hack of a security camera provider exposed sensitive footage from hospitals, police departments, and a plethora of other companies.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t>Here’s a view of what the Defender for IoT team has seen over the past year in IoT related malware in the wild.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endParaRPr>
          </a:p>
          <a:p>
            <a:endParaRPr lang="en-US" sz="1100"/>
          </a:p>
          <a:p>
            <a:endParaRPr lang="en-US" sz="1100"/>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5606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rPr>
              <a:t>The Microsoft Defender for IoT team conducts research on various types of equipment ranging from legacy industrial control system controllers to cutting-edge IoT sensors. Upon discovery of a vulnerability, the findings are shared with relevant vendors through a responsible disclosure process led by the Microsoft Security Response Center and the US Department of Homeland Security (DHS), enabling these vendors to investigate and patch the vulnerability.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In April 2021, the team uncovered a series of critical memory allocation vulnerabilities in IoT and OT devices that adversaries could exploit to bypass security controls to execute malicious code or cause a system crash. The group of vulnerabilities was dubbed BadAlloc. </a:t>
            </a:r>
            <a:r>
              <a:rPr lang="en-US" sz="1100" b="1">
                <a:effectLst/>
                <a:latin typeface="Segoe UI" panose="020B0502040204020203" pitchFamily="34" charset="0"/>
                <a:ea typeface="Yu Mincho" panose="02020400000000000000" pitchFamily="18" charset="-128"/>
                <a:cs typeface="Segoe UI" panose="020B0502040204020203" pitchFamily="34" charset="0"/>
              </a:rPr>
              <a:t>These remote code execution vulnerabilities affected a wide range of industries and verticals, from consumer and medical IoT, to industrial IoT, OT, and industrial control systems.</a:t>
            </a:r>
            <a:r>
              <a:rPr lang="en-US" sz="1100">
                <a:effectLst/>
                <a:latin typeface="Segoe UI" panose="020B0502040204020203" pitchFamily="34" charset="0"/>
                <a:ea typeface="Yu Mincho" panose="02020400000000000000" pitchFamily="18" charset="-128"/>
                <a:cs typeface="Segoe UI" panose="020B0502040204020203" pitchFamily="34" charset="0"/>
              </a:rPr>
              <a:t> They covered more than 25 common vulnerabilities and exposures (CVEs). In the context of IT environments, an exploitation of such a vulnerability can result in a loss of confidentiality. In the context of OT environments, it can be used to trigger a disruption of operations.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BadAlloc is a case that illustrates the extensive impact these vulnerabilities can have because the risk exists in IoT and OT devices across all major industries. This example highlights one of the biggest challenges in mitigating IT, IoT, and OT risks: they share attack surfaces, and attackers look at the entire ecosystem.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latin typeface="Segoe UI" panose="020B0502040204020203" pitchFamily="34" charset="0"/>
                <a:ea typeface="Yu Mincho" panose="02020400000000000000" pitchFamily="18" charset="-128"/>
              </a:rPr>
              <a:t>Because of this, the risks should be addressed holistically rather than in a siloed approach.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0330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one of the infographics in the report.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34208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Report contents in this chapter. This deck focuses on some of these.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8788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39810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i="0">
                <a:solidFill>
                  <a:schemeClr val="tx1">
                    <a:lumMod val="75000"/>
                    <a:lumOff val="25000"/>
                  </a:schemeClr>
                </a:solidFill>
                <a:cs typeface="Segoe UI" panose="020B0502040204020203" pitchFamily="34" charset="0"/>
              </a:rPr>
              <a:t>Looking back at this year in terms of Hybrid Workforce Security:</a:t>
            </a:r>
          </a:p>
          <a:p>
            <a:pPr>
              <a:spcAft>
                <a:spcPts val="600"/>
              </a:spcAft>
            </a:pPr>
            <a:r>
              <a:rPr lang="en-US" sz="1100">
                <a:solidFill>
                  <a:schemeClr val="tx1">
                    <a:lumMod val="75000"/>
                    <a:lumOff val="25000"/>
                  </a:schemeClr>
                </a:solidFill>
              </a:rPr>
              <a:t>Email </a:t>
            </a:r>
            <a:r>
              <a:rPr lang="en-US" sz="1100"/>
              <a:t>compromise is a continuing threat vector.</a:t>
            </a:r>
          </a:p>
          <a:p>
            <a:pPr>
              <a:spcAft>
                <a:spcPts val="600"/>
              </a:spcAft>
            </a:pPr>
            <a:r>
              <a:rPr lang="en-US" sz="1100"/>
              <a:t>Cybercriminals use malware posed as a legitimate software update to target unsuspecting employees.</a:t>
            </a:r>
          </a:p>
          <a:p>
            <a:pPr>
              <a:spcAft>
                <a:spcPts val="600"/>
              </a:spcAft>
            </a:pPr>
            <a:r>
              <a:rPr lang="en-US" sz="1100"/>
              <a:t>Adversaries for organizations are targeting on-premises systems, reinforcing the need to move infrastructure to the cloud where security is more difficult to penetrate.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b="1" i="1">
              <a:solidFill>
                <a:schemeClr val="tx1">
                  <a:lumMod val="75000"/>
                  <a:lumOff val="25000"/>
                </a:schemeClr>
              </a:solidFill>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i="1">
                <a:solidFill>
                  <a:schemeClr val="tx1">
                    <a:lumMod val="75000"/>
                    <a:lumOff val="25000"/>
                  </a:schemeClr>
                </a:solidFill>
                <a:cs typeface="Segoe UI" panose="020B0502040204020203" pitchFamily="34" charset="0"/>
              </a:rPr>
              <a:t>Key takeaway: The basics matter. </a:t>
            </a:r>
            <a:r>
              <a:rPr lang="en-US" sz="1100">
                <a:solidFill>
                  <a:schemeClr val="tx1">
                    <a:lumMod val="75000"/>
                    <a:lumOff val="25000"/>
                  </a:schemeClr>
                </a:solidFill>
              </a:rPr>
              <a:t>If compromised organizations had applied </a:t>
            </a:r>
            <a:r>
              <a:rPr lang="en-US" sz="1100" b="1">
                <a:solidFill>
                  <a:schemeClr val="tx1">
                    <a:lumMod val="75000"/>
                    <a:lumOff val="25000"/>
                  </a:schemeClr>
                </a:solidFill>
              </a:rPr>
              <a:t>basic security hygiene like patching, applying updates, or turning on MFA, </a:t>
            </a:r>
            <a:r>
              <a:rPr lang="en-US" sz="1100">
                <a:solidFill>
                  <a:schemeClr val="tx1">
                    <a:lumMod val="75000"/>
                    <a:lumOff val="25000"/>
                  </a:schemeClr>
                </a:solidFill>
              </a:rPr>
              <a:t>they may have been spared or less impacted.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b="1" i="1">
              <a:solidFill>
                <a:schemeClr val="tx1">
                  <a:lumMod val="75000"/>
                  <a:lumOff val="25000"/>
                </a:schemeClr>
              </a:solidFill>
              <a:cs typeface="Segoe UI" panose="020B0502040204020203" pitchFamily="34" charset="0"/>
            </a:endParaRP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513270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rPr>
              <a:t>As Microsoft offices globally invite more employees back to the worksite, we are gradually seeing an increase in the number of employees badging-in (scanning their badges for building entry) each week. We expect this number will continue to rise as more locations fully reopen. However, we do not expect these numbers to reach pre-pandemic levels of attendance. Our flexible work approach means that we expect to see most employees spending at least some time each week working remotely, even in locations where COVID-19 is no longer a significant burden.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The increasing prevalence of cloud-based services, mobile computing, Internet of Things (IoT), and “bring your own device” (BYOD) in hybrid work environments has changed the technology landscape for today’s enterprise. </a:t>
            </a:r>
            <a:r>
              <a:rPr lang="en-US" sz="1100" b="1">
                <a:effectLst/>
                <a:latin typeface="Segoe UI" panose="020B0502040204020203" pitchFamily="34" charset="0"/>
                <a:ea typeface="Yu Mincho" panose="02020400000000000000" pitchFamily="18" charset="-128"/>
                <a:cs typeface="Arial" panose="020B0604020202020204" pitchFamily="34" charset="0"/>
              </a:rPr>
              <a:t>Security architectures that rely on network firewalls and virtual private networks (VPNs) to isolate and restrict access to corporate technology resources and services are no longer sufficient for a workforce that regularly requires access to applications and resources that exist beyond traditional corporate network boundaries.</a:t>
            </a:r>
            <a:r>
              <a:rPr lang="en-US" sz="1100">
                <a:effectLst/>
                <a:latin typeface="Segoe UI" panose="020B0502040204020203" pitchFamily="34" charset="0"/>
                <a:ea typeface="Yu Mincho" panose="02020400000000000000" pitchFamily="18" charset="-128"/>
                <a:cs typeface="Arial" panose="020B0604020202020204" pitchFamily="34" charset="0"/>
              </a:rPr>
              <a:t> The shift to the internet as the network of choice and the continuously evolving threats led Microsoft to adopt a Zero Trust security model. Zero Trust has become a priority of enterprise security leaders around the world.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The chapter covers what we’re seeing, and recommendations, in each of these areas:</a:t>
            </a:r>
          </a:p>
          <a:p>
            <a:pPr marL="342900" marR="0" lvl="0" indent="-342900">
              <a:lnSpc>
                <a:spcPct val="110000"/>
              </a:lnSpc>
              <a:spcBef>
                <a:spcPts val="0"/>
              </a:spcBef>
              <a:spcAft>
                <a:spcPts val="60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Identities</a:t>
            </a:r>
            <a:br>
              <a:rPr lang="en-US" sz="1100">
                <a:effectLst/>
                <a:latin typeface="Segoe UI" panose="020B0502040204020203" pitchFamily="34" charset="0"/>
                <a:ea typeface="Yu Mincho" panose="02020400000000000000" pitchFamily="18" charset="-128"/>
                <a:cs typeface="Arial" panose="020B0604020202020204" pitchFamily="34" charset="0"/>
              </a:rPr>
            </a:br>
            <a:r>
              <a:rPr lang="en-US" sz="1100" err="1">
                <a:effectLst/>
                <a:latin typeface="Segoe UI" panose="020B0502040204020203" pitchFamily="34" charset="0"/>
                <a:ea typeface="Yu Mincho" panose="02020400000000000000" pitchFamily="18" charset="-128"/>
                <a:cs typeface="Arial" panose="020B0604020202020204" pitchFamily="34" charset="0"/>
              </a:rPr>
              <a:t>Identities</a:t>
            </a:r>
            <a:r>
              <a:rPr lang="en-US" sz="1100">
                <a:effectLst/>
                <a:latin typeface="Segoe UI" panose="020B0502040204020203" pitchFamily="34" charset="0"/>
                <a:ea typeface="Yu Mincho" panose="02020400000000000000" pitchFamily="18" charset="-128"/>
                <a:cs typeface="Arial" panose="020B0604020202020204" pitchFamily="34" charset="0"/>
              </a:rPr>
              <a:t> can represent people, services, or IoT devices. When an identity attempts to access a resource, verify that identity with strong authentication, and ensure access is compliant and typical for that identity. Follow least privilege access principles.</a:t>
            </a:r>
          </a:p>
          <a:p>
            <a:pPr marL="342900" marR="0" lvl="0" indent="-342900">
              <a:lnSpc>
                <a:spcPct val="110000"/>
              </a:lnSpc>
              <a:spcBef>
                <a:spcPts val="0"/>
              </a:spcBef>
              <a:spcAft>
                <a:spcPts val="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Endpoints</a:t>
            </a:r>
            <a:br>
              <a:rPr lang="en-US" sz="1100">
                <a:effectLst/>
                <a:latin typeface="Segoe UI" panose="020B0502040204020203" pitchFamily="34" charset="0"/>
                <a:ea typeface="Yu Mincho" panose="02020400000000000000" pitchFamily="18" charset="-128"/>
                <a:cs typeface="Arial" panose="020B0604020202020204" pitchFamily="34" charset="0"/>
              </a:rPr>
            </a:br>
            <a:r>
              <a:rPr lang="en-US" sz="1100">
                <a:effectLst/>
                <a:latin typeface="Segoe UI" panose="020B0502040204020203" pitchFamily="34" charset="0"/>
                <a:ea typeface="Yu Mincho" panose="02020400000000000000" pitchFamily="18" charset="-128"/>
                <a:cs typeface="Arial" panose="020B0604020202020204" pitchFamily="34" charset="0"/>
              </a:rPr>
              <a:t>Once an identity has been granted access to a resource, data can flow to a variety of different endpoints—from IoT devices to smartphones, BYOD to partner-managed devices, and on-premises workloads to cloud-hosted servers. This diversity creates a massive attack surface area. Monitor and enforce device health and compliance for secure access.</a:t>
            </a:r>
          </a:p>
          <a:p>
            <a:pPr marL="342900" marR="0" lvl="0" indent="-342900">
              <a:lnSpc>
                <a:spcPct val="110000"/>
              </a:lnSpc>
              <a:spcBef>
                <a:spcPts val="0"/>
              </a:spcBef>
              <a:spcAft>
                <a:spcPts val="60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Applications</a:t>
            </a:r>
            <a:br>
              <a:rPr lang="en-US" sz="1100">
                <a:effectLst/>
                <a:latin typeface="Segoe UI" panose="020B0502040204020203" pitchFamily="34" charset="0"/>
                <a:ea typeface="Yu Mincho" panose="02020400000000000000" pitchFamily="18" charset="-128"/>
                <a:cs typeface="Arial" panose="020B0604020202020204" pitchFamily="34" charset="0"/>
              </a:rPr>
            </a:br>
            <a:r>
              <a:rPr lang="en-US" sz="1100" err="1">
                <a:effectLst/>
                <a:latin typeface="Segoe UI" panose="020B0502040204020203" pitchFamily="34" charset="0"/>
                <a:ea typeface="Yu Mincho" panose="02020400000000000000" pitchFamily="18" charset="-128"/>
                <a:cs typeface="Arial" panose="020B0604020202020204" pitchFamily="34" charset="0"/>
              </a:rPr>
              <a:t>Applications</a:t>
            </a:r>
            <a:r>
              <a:rPr lang="en-US" sz="1100">
                <a:effectLst/>
                <a:latin typeface="Segoe UI" panose="020B0502040204020203" pitchFamily="34" charset="0"/>
                <a:ea typeface="Yu Mincho" panose="02020400000000000000" pitchFamily="18" charset="-128"/>
                <a:cs typeface="Arial" panose="020B0604020202020204" pitchFamily="34" charset="0"/>
              </a:rPr>
              <a:t> and application programming interfaces (APIs) provide the interface by which data is consumed. They may be legacy on-premises, workloads moved to the cloud, or modern software as a service (SaaS) applications. Apply controls and technologies to discover shadow or unsanctioned IT, ensure appropriate in-app permissions, gate access based on real-time analytics, monitor for abnormal behavior, control user actions, and validate secure configuration options.</a:t>
            </a:r>
          </a:p>
          <a:p>
            <a:pPr marL="342900" marR="0" lvl="0" indent="-342900">
              <a:lnSpc>
                <a:spcPct val="110000"/>
              </a:lnSpc>
              <a:spcBef>
                <a:spcPts val="0"/>
              </a:spcBef>
              <a:spcAft>
                <a:spcPts val="60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Network</a:t>
            </a:r>
            <a:r>
              <a:rPr lang="en-US" sz="1100">
                <a:effectLst/>
                <a:latin typeface="Segoe UI" panose="020B0502040204020203" pitchFamily="34" charset="0"/>
                <a:ea typeface="Yu Mincho" panose="02020400000000000000" pitchFamily="18" charset="-128"/>
                <a:cs typeface="Arial" panose="020B0604020202020204" pitchFamily="34" charset="0"/>
              </a:rPr>
              <a:t> </a:t>
            </a:r>
            <a:br>
              <a:rPr lang="en-US" sz="1100">
                <a:effectLst/>
                <a:latin typeface="Segoe UI" panose="020B0502040204020203" pitchFamily="34" charset="0"/>
                <a:ea typeface="Yu Mincho" panose="02020400000000000000" pitchFamily="18" charset="-128"/>
                <a:cs typeface="Arial" panose="020B0604020202020204" pitchFamily="34" charset="0"/>
              </a:rPr>
            </a:br>
            <a:r>
              <a:rPr lang="en-US" sz="1100">
                <a:effectLst/>
                <a:latin typeface="Segoe UI" panose="020B0502040204020203" pitchFamily="34" charset="0"/>
                <a:ea typeface="Yu Mincho" panose="02020400000000000000" pitchFamily="18" charset="-128"/>
                <a:cs typeface="Arial" panose="020B0604020202020204" pitchFamily="34" charset="0"/>
              </a:rPr>
              <a:t>All data is ultimately accessed over network infrastructure. Networking controls can provide critical controls to enhance visibility and help prevent attackers from moving laterally across the network. Segment networks (and do deeper in-network micro-segmentation) and deploy real-time threat protection, end-to-end encryption, monitoring, and analytics.</a:t>
            </a:r>
          </a:p>
          <a:p>
            <a:pPr marL="342900" marR="0" lvl="0" indent="-342900">
              <a:lnSpc>
                <a:spcPct val="110000"/>
              </a:lnSpc>
              <a:spcBef>
                <a:spcPts val="0"/>
              </a:spcBef>
              <a:spcAft>
                <a:spcPts val="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Infrastructure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22860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Infrastructure—whether on-premises servers, cloud-based virtual machines (</a:t>
            </a:r>
            <a:r>
              <a:rPr lang="en-US" sz="1100" err="1">
                <a:effectLst/>
                <a:latin typeface="Segoe UI" panose="020B0502040204020203" pitchFamily="34" charset="0"/>
                <a:ea typeface="Yu Mincho" panose="02020400000000000000" pitchFamily="18" charset="-128"/>
                <a:cs typeface="Arial" panose="020B0604020202020204" pitchFamily="34" charset="0"/>
              </a:rPr>
              <a:t>VMs</a:t>
            </a:r>
            <a:r>
              <a:rPr lang="en-US" sz="1100">
                <a:effectLst/>
                <a:latin typeface="Segoe UI" panose="020B0502040204020203" pitchFamily="34" charset="0"/>
                <a:ea typeface="Yu Mincho" panose="02020400000000000000" pitchFamily="18" charset="-128"/>
                <a:cs typeface="Arial" panose="020B0604020202020204" pitchFamily="34" charset="0"/>
              </a:rPr>
              <a:t>), containers, or micro-services—represents a critical threat vector. Assess for version, configuration, and JIT access to harden defense. Use logging and monitoring to detect attacks and anomalies, and automatically block and flag risky behavior and take protective actions.</a:t>
            </a:r>
          </a:p>
          <a:p>
            <a:pPr marL="342900" marR="0" lvl="0" indent="-342900" algn="l" defTabSz="914367" rtl="0" eaLnBrk="1" latinLnBrk="0" hangingPunct="1">
              <a:lnSpc>
                <a:spcPct val="110000"/>
              </a:lnSpc>
              <a:spcBef>
                <a:spcPts val="0"/>
              </a:spcBef>
              <a:spcAft>
                <a:spcPts val="0"/>
              </a:spcAft>
              <a:buFont typeface="+mj-lt"/>
              <a:buAutoNum type="arabicPeriod" startAt="6"/>
            </a:pPr>
            <a:r>
              <a:rPr lang="en-US" sz="1100" b="1" kern="1200">
                <a:solidFill>
                  <a:schemeClr val="tx1"/>
                </a:solidFill>
                <a:effectLst/>
                <a:latin typeface="Segoe UI" panose="020B0502040204020203" pitchFamily="34" charset="0"/>
                <a:ea typeface="Yu Mincho" panose="02020400000000000000" pitchFamily="18" charset="-128"/>
                <a:cs typeface="Arial" panose="020B0604020202020204" pitchFamily="34" charset="0"/>
              </a:rPr>
              <a:t>Data</a:t>
            </a:r>
          </a:p>
          <a:p>
            <a:pPr marL="22860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Ultimately, security teams are protecting data. Data should remain protected throughout its lifecycle even if it leaves the devices, apps, infrastructure, and networks the organization controls. Use data classification and labeling as context to encrypt, minimize access to, control the flow of, and mask or delete sensitive information at the end of its useful or legally mandated life.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65796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a:t>
            </a:r>
            <a:r>
              <a:rPr lang="en-US" sz="1100">
                <a:effectLst/>
                <a:latin typeface="Segoe UI" panose="020B0502040204020203" pitchFamily="34" charset="0"/>
                <a:ea typeface="Times New Roman" panose="02020603050405020304" pitchFamily="18" charset="0"/>
                <a:cs typeface="Segoe UI" panose="020B0502040204020203" pitchFamily="34" charset="0"/>
              </a:rPr>
              <a:t>n Azure Active Directory </a:t>
            </a:r>
            <a:r>
              <a:rPr lang="en-US" sz="1100" b="1">
                <a:effectLst/>
                <a:latin typeface="Segoe UI" panose="020B0502040204020203" pitchFamily="34" charset="0"/>
                <a:ea typeface="Times New Roman" panose="02020603050405020304" pitchFamily="18" charset="0"/>
                <a:cs typeface="Segoe UI" panose="020B0502040204020203" pitchFamily="34" charset="0"/>
              </a:rPr>
              <a:t>we observe 50 million password attacks daily, yet only 20% of users and 30% of global admins are using strong authentications such as MFA.</a:t>
            </a:r>
            <a:r>
              <a:rPr lang="en-US" sz="1100">
                <a:effectLst/>
                <a:latin typeface="Segoe UI" panose="020B0502040204020203" pitchFamily="34" charset="0"/>
                <a:ea typeface="Times New Roman" panose="02020603050405020304" pitchFamily="18" charset="0"/>
                <a:cs typeface="Segoe UI" panose="020B0502040204020203" pitchFamily="34" charset="0"/>
              </a:rPr>
              <a:t> Password-based attacks remain the main source of Identity compromise. However, other types of attacks are emerging, including consent phishing and attacks on nonhuman identities</a:t>
            </a:r>
            <a:r>
              <a:rPr lang="en-US" sz="1100">
                <a:effectLst/>
                <a:latin typeface="Segoe UI" panose="020B0502040204020203" pitchFamily="34" charset="0"/>
                <a:ea typeface="Yu Mincho" panose="02020400000000000000" pitchFamily="18" charset="-128"/>
                <a:cs typeface="Arial" panose="020B0604020202020204" pitchFamily="34" charset="0"/>
              </a:rPr>
              <a:t>.</a:t>
            </a:r>
          </a:p>
          <a:p>
            <a:endParaRPr lang="en-US" sz="11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Azure AD is the front door to all Microsoft cloud services. Our sign-in service sees 90 billion authentication requests per day, which gives us great visibility on identity attacks happening across all our clouds. Password-based attacks on user identities are still the most prevalent vector of identity compromise. While password spray and credential stuffing used to be the largest vectors of identity compromise, in the last year, we observed a significant change of tactics by the bad-actor ecosystem. In the last few years, but most notably during the pandemic, Microsoft and our customers have invested significantly in reducing the attack surface for bad actors to compromise Azure AD–backed accounts. The enhancement of security posture (security defaults, MFA adoption, password protection, legacy authentication block), as well as our investments in detection (malicious IP address, password spray detection), have caused a reduction in password brute-force attacks that use legacy authentication protocols, such as IMAP or SMTP. The volume of attacks that we attribute to breach replay and password spray have decreased significantly, while at the same time we are seeing a large increase in attacks attributed to phishing or other more sophisticated techniques, such as credential harvesting with malware. The data shows that bad actors have adapted their tactics to keep compromising accounts.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err="1">
                <a:effectLst/>
                <a:latin typeface="Segoe UI" panose="020B0502040204020203" pitchFamily="34" charset="0"/>
                <a:ea typeface="Yu Mincho" panose="02020400000000000000" pitchFamily="18" charset="-128"/>
                <a:cs typeface="Arial" panose="020B0604020202020204" pitchFamily="34" charset="0"/>
              </a:rPr>
              <a:t>Oauth</a:t>
            </a:r>
            <a:r>
              <a:rPr lang="en-US" sz="1100" b="1">
                <a:effectLst/>
                <a:latin typeface="Segoe UI" panose="020B0502040204020203" pitchFamily="34" charset="0"/>
                <a:ea typeface="Yu Mincho" panose="02020400000000000000" pitchFamily="18" charset="-128"/>
                <a:cs typeface="Arial" panose="020B0604020202020204" pitchFamily="34" charset="0"/>
              </a:rPr>
              <a:t> consent phishing</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In typical phishing, an attacker looking to steal credentials will craft a convincing email, host a fake landing page, and expect the user to fall for the lure. On a successful phishing attempt, the user credentials are passed on to the attacker. Consent phishing is a bit different. This method attempts to trick users into granting permissions to a malicious attacker-owned application and uses the obtained access tokens to retrieve the users’ account data. This is a very sophisticated attack as the access tokens do not require knowledge of a user’s password, and the user’s password is never shared with the attacker. </a:t>
            </a:r>
            <a:r>
              <a:rPr lang="en-US" sz="1100" b="1">
                <a:effectLst/>
                <a:latin typeface="Segoe UI" panose="020B0502040204020203" pitchFamily="34" charset="0"/>
                <a:ea typeface="Yu Mincho" panose="02020400000000000000" pitchFamily="18" charset="-128"/>
                <a:cs typeface="Arial" panose="020B0604020202020204" pitchFamily="34" charset="0"/>
              </a:rPr>
              <a:t>Most importantly, as this is not a credential based attack, strong authentication requirements such as MFA do not prevent attacks that use this technique.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In the last six months, the monthly average of phishing emails using OAuth URLs has almost doubled. These phishing emails target a variety of legitimate cloud services such as Microsoft, Google, and Facebook. We are seeing an upward trend in the number of unique emails with OAuth phishing links.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i="1">
                <a:effectLst/>
                <a:latin typeface="Segoe UI" panose="020B0502040204020203" pitchFamily="34" charset="0"/>
                <a:ea typeface="Yu Mincho" panose="02020400000000000000" pitchFamily="18" charset="-128"/>
                <a:cs typeface="Arial" panose="020B0604020202020204" pitchFamily="34" charset="0"/>
              </a:rPr>
              <a:t>Microsoft recommends limiting user consent to allow user consent only to apps from verified publishers.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Microsoft has deployed several defenses to counter this trend, including specific machine-learning-based detections to identify, isolate, and disable malicious applications. Strategies that can help prevent such attacks include granular user consent policies, blocking consent-phishing emails, anomaly detection, and user awareness training.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88368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Report contents in this chapter. This deck focuses on some of these.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793430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1">
                <a:effectLst/>
                <a:latin typeface="Segoe UI" panose="020B0502040204020203" pitchFamily="34" charset="0"/>
                <a:ea typeface="Yu Mincho" panose="02020400000000000000" pitchFamily="18" charset="-128"/>
                <a:cs typeface="Calibri" panose="020F0502020204030204" pitchFamily="34" charset="0"/>
              </a:rPr>
              <a:t>Disinformation </a:t>
            </a:r>
            <a:r>
              <a:rPr lang="en-US" sz="1100">
                <a:effectLst/>
                <a:latin typeface="Segoe UI" panose="020B0502040204020203" pitchFamily="34" charset="0"/>
                <a:ea typeface="Yu Mincho" panose="02020400000000000000" pitchFamily="18" charset="-128"/>
                <a:cs typeface="Calibri" panose="020F0502020204030204" pitchFamily="34" charset="0"/>
              </a:rPr>
              <a:t>refers to the deliberate use of false information with the intention of influencing public opinio</a:t>
            </a:r>
            <a:r>
              <a:rPr lang="en-US" sz="1100">
                <a:solidFill>
                  <a:srgbClr val="222222"/>
                </a:solidFill>
                <a:effectLst/>
                <a:latin typeface="Segoe UI" panose="020B0502040204020203" pitchFamily="34" charset="0"/>
                <a:ea typeface="Yu Mincho" panose="02020400000000000000" pitchFamily="18" charset="-128"/>
                <a:cs typeface="Calibri" panose="020F0502020204030204" pitchFamily="34" charset="0"/>
              </a:rPr>
              <a:t>n. Efforts to fabricate falsehoods for the purposes of manipulating the masses have a long history. However, new forms of disinformation</a:t>
            </a:r>
            <a:r>
              <a:rPr lang="en-US" sz="1100">
                <a:effectLst/>
                <a:latin typeface="Segoe UI" panose="020B0502040204020203" pitchFamily="34" charset="0"/>
                <a:ea typeface="Yu Mincho" panose="02020400000000000000" pitchFamily="18" charset="-128"/>
                <a:cs typeface="Calibri" panose="020F0502020204030204" pitchFamily="34" charset="0"/>
              </a:rPr>
              <a:t> have come to the fore over the last decade, enabled by advances in computing methods and infrastructure that have transformed the power, scope, and efficiency of disinformation campaigns.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Widely used consumer platforms and services, such as social media, creator platforms, search engines, and messaging services, now provide state and non-state actors with powerful channels for distributing disinformation. Beyond channels, these services provide malevolent actors with ready-made tools to experiment, monitor, iterate, and optimize the impact of disinformation campaigns. Commercial online platforms have been harnessed by these actors as engines of disinformation to power </a:t>
            </a:r>
            <a:r>
              <a:rPr lang="en-US" sz="1100">
                <a:solidFill>
                  <a:srgbClr val="000000"/>
                </a:solidFill>
                <a:effectLst/>
                <a:latin typeface="Segoe UI" panose="020B0502040204020203" pitchFamily="34" charset="0"/>
                <a:ea typeface="Yu Mincho" panose="02020400000000000000" pitchFamily="18" charset="-128"/>
                <a:cs typeface="Arial" panose="020B0604020202020204" pitchFamily="34" charset="0"/>
              </a:rPr>
              <a:t>messaging programs aimed at political influence, polarization, and chaos.</a:t>
            </a:r>
            <a:r>
              <a:rPr lang="en-US" sz="1100">
                <a:effectLst/>
                <a:latin typeface="Segoe UI" panose="020B0502040204020203" pitchFamily="34" charset="0"/>
                <a:ea typeface="Yu Mincho" panose="02020400000000000000" pitchFamily="18" charset="-128"/>
                <a:cs typeface="Arial" panose="020B0604020202020204" pitchFamily="34" charset="0"/>
              </a:rPr>
              <a:t> Disinformation strategies are growing in sophistication, including the concerted use of multiple services to reinforce messages across platforms.</a:t>
            </a:r>
          </a:p>
          <a:p>
            <a:endParaRPr lang="en-US" sz="1100"/>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Calibri" panose="020F0502020204030204" pitchFamily="34" charset="0"/>
              </a:rPr>
              <a:t>On a second front, advances in machine learning (ML) and graphics have led to widely available tools for fabricating high-fidelity audiovisual content, referred to as synthetic media and deepfakes. For decades, photos and comments by political leaders have been manipulated or taken out of context in disinformation efforts, often with dramatic effects. However, technologies for generating deepfakes are providing malevolent actors with powerful, general palettes for fabricating behaviors and events. These methods are injecting new powers of persuasion into disinformation campaigns.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Calibri" panose="020F0502020204030204" pitchFamily="34" charset="0"/>
              </a:rPr>
              <a:t>In a third area of concern, artificial intelligence (AI) methods can be used by state and non-state actors to formulate and drive powerful psychological operations that leverage insights and data about human cognition. ML and reasoning can be used to profile individuals and groups and to generate personalized programs of disinformation aimed at influencing beliefs, opinions, and actions.</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Calibri" panose="020F050202020403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Calibri" panose="020F0502020204030204" pitchFamily="34" charset="0"/>
              </a:rPr>
              <a:t>The repurposing of consumer computing infrastructure, use of tools for generating synthetic media, and harnessing AI to guide psychological operations are troubling separately and in synergy. Together, they are supercharging disinformation, with grave implications for the health and vibrancy of democracies that depend critically on educated and aware citizenries.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Calibri" panose="020F0502020204030204" pitchFamily="34" charset="0"/>
              </a:rPr>
              <a:t>What might we do in the face of these developments?  </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We need to critically attend to the increasing sophistication and scope of disinformation—and to engage on multiple fronts. </a:t>
            </a:r>
            <a:r>
              <a:rPr lang="en-US" sz="1100" b="1">
                <a:effectLst/>
                <a:latin typeface="Segoe UI" panose="020B0502040204020203" pitchFamily="34" charset="0"/>
                <a:ea typeface="Yu Mincho" panose="02020400000000000000" pitchFamily="18" charset="-128"/>
                <a:cs typeface="Arial" panose="020B0604020202020204" pitchFamily="34" charset="0"/>
              </a:rPr>
              <a:t>First and foremost, we need to invest deeply in modern media literacy, to educate people about how to understand, expect, and recognize disinformation and misinformation. </a:t>
            </a:r>
            <a:r>
              <a:rPr lang="en-US" sz="1100">
                <a:effectLst/>
                <a:latin typeface="Segoe UI" panose="020B0502040204020203" pitchFamily="34" charset="0"/>
                <a:ea typeface="Yu Mincho" panose="02020400000000000000" pitchFamily="18" charset="-128"/>
                <a:cs typeface="Arial" panose="020B0604020202020204" pitchFamily="34" charset="0"/>
              </a:rPr>
              <a:t>Work on media literacy extends beyond education and includes efforts to provide new kinds of tools that can help people to critique the source and veracity of news and information. Second, we need to support high-quality journalism, including trusted news organizations. It is essential to have committed reporters on the ground to see, hear, and report with clarity on events and incidents. In addition, we need to assure the health and vibrancy of local journalism.</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Arial" panose="020B0604020202020204" pitchFamily="34" charset="0"/>
              </a:rPr>
              <a:t>Disinformation as an enterprise disruptor</a:t>
            </a:r>
          </a:p>
          <a:p>
            <a:r>
              <a:rPr lang="en-US" sz="1100">
                <a:effectLst/>
                <a:latin typeface="Segoe UI" panose="020B0502040204020203" pitchFamily="34" charset="0"/>
                <a:ea typeface="Yu Mincho" panose="02020400000000000000" pitchFamily="18" charset="-128"/>
                <a:cs typeface="Arial" panose="020B0604020202020204" pitchFamily="34" charset="0"/>
              </a:rPr>
              <a:t>Disinformation traverses a social diffusion chain comprised of both intentional and unsuspecting agents. Intentional actors include hackers, disruptors, and other agents that generate or propagate disinformation. These agents could include nation states targeting a society, industry, or social arena. They could also include agents engaged in corporate counter-espionage activities or anti-competitive disruption. Unintentional agents might include personnel, vendors and suppliers, other partners and stakeholders, customers, and even competitors that continue the propagation of disinformation, often not realizing what they are doing. They concurrently become victims and unsuspecting agents of disinformation. Through these agents and other means of information dissemination, a parallel and concurrent wave of disinformation traverses or envelops the enterprise. This wave can be simple and anticipated, like the rise of a tide, or it can have the effect of an unpredictable tsunami about to weigh down on an unsuspecting coastal village. In this case, the coastal village would be the enterprise information community. Like its disruptive effect on social discourse, such disinformation carries with it the potential to disrupt corporate decision making, create commercial confusion and discord, and sow doubts in the minds of employees, customers, and markets. The three areas shown here some of the more common considerations that enterprises could prioritize to ensure preparedness to mitigate the disruptive effect of disinformation.</a:t>
            </a:r>
          </a:p>
          <a:p>
            <a:endParaRPr lang="en-US" sz="1100">
              <a:effectLst/>
              <a:latin typeface="Segoe UI" panose="020B0502040204020203" pitchFamily="34" charset="0"/>
              <a:ea typeface="Yu Mincho" panose="02020400000000000000" pitchFamily="18" charset="-128"/>
              <a:cs typeface="Arial" panose="020B0604020202020204" pitchFamily="34" charset="0"/>
            </a:endParaRPr>
          </a:p>
          <a:p>
            <a:r>
              <a:rPr lang="en-US" sz="1100" b="1">
                <a:effectLst/>
                <a:latin typeface="Segoe UI" panose="020B0502040204020203" pitchFamily="34" charset="0"/>
                <a:ea typeface="Yu Mincho" panose="02020400000000000000" pitchFamily="18" charset="-128"/>
                <a:cs typeface="Arial" panose="020B0604020202020204" pitchFamily="34" charset="0"/>
              </a:rPr>
              <a:t>Four point plan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As enterprises develop and mature their capabilities to respond to information disruption and disinformation, there are new imperatives that are emerging in the areas of security controls, threat classification, and analysis. To support and enhance the enterprise’s ability to improve its response, prioritize mitigations to address the highest risks, and to make investments that propel or accelerate its corporate objectives, the practices shown on the right could be leveraged as a starting point to develop sustainable mitigations and improvements to counter the effects of information disruption and disinformation. These are covered in greater depth in the full report.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1367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Threats to democratic processes from cyber-enabled interference are a critical concern. Microsoft has shut down dozens of websites widely attributed to nation state actors that have been used to target elected officials and candidates, democracy-promotion organizations, activists, and the press. We’ve also seen attempts by nation states to target and exploit key building blocks of democratic systems, including voting systems and political campaigns. We also endured the calculated manipulation of social media platforms in efforts to sow misinformation and disinformation.</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 Defending Democracy Program at Microsoft was created to advance technology, increase cyber resilience, and engage with government, campaigns, and democratic stakeholders to address threats to democratic processes from cyber-enabled interference. In partnership with the rest of the Microsoft Security community, the Defending Democracy team has helped protect two major US elections and dozens of national elections around the globe. This unique and important issue space raises an interesting set of cybersecurity insights, challenges, and solutions that we must address to ensure that our democratic institutions remain secure.</a:t>
            </a:r>
          </a:p>
          <a:p>
            <a:endParaRPr lang="en-US" sz="1100">
              <a:effectLst/>
              <a:latin typeface="Segoe UI" panose="020B0502040204020203" pitchFamily="34" charset="0"/>
              <a:ea typeface="Yu Mincho" panose="02020400000000000000" pitchFamily="18" charset="-128"/>
              <a:cs typeface="Arial" panose="020B0604020202020204" pitchFamily="34" charset="0"/>
            </a:endParaRPr>
          </a:p>
          <a:p>
            <a:r>
              <a:rPr lang="en-US" sz="1100" b="1">
                <a:effectLst/>
                <a:latin typeface="Segoe UI" panose="020B0502040204020203" pitchFamily="34" charset="0"/>
                <a:ea typeface="Yu Mincho" panose="02020400000000000000" pitchFamily="18" charset="-128"/>
                <a:cs typeface="Arial" panose="020B0604020202020204" pitchFamily="34" charset="0"/>
              </a:rPr>
              <a:t>Unique cybersecurity challenges in political campaign security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 structure and lifecycle of political campaigns present unique cybersecurity challenges. Campaign organizations comprised of a mixture of staff, volunteers, and consultants are often created and expanded rapidly once an individual declares their candidacy. As a result, team members are often asked to use their own personal devices, including cell phones or laptops, throughout the campaign. Further, with constrained budgets and limited IT expertise, decisions about which email and file sharing provider to use are more likely tied to personal preference than extensive security and risk evaluations. </a:t>
            </a:r>
            <a:r>
              <a:rPr lang="en-US" sz="1100" b="1">
                <a:effectLst/>
                <a:latin typeface="Segoe UI" panose="020B0502040204020203" pitchFamily="34" charset="0"/>
                <a:ea typeface="Yu Mincho" panose="02020400000000000000" pitchFamily="18" charset="-128"/>
                <a:cs typeface="Arial" panose="020B0604020202020204" pitchFamily="34" charset="0"/>
              </a:rPr>
              <a:t>With people regularly joining and leaving a campaign and utilizing a variety of personal devices to conduct campaign business, it becomes difficult to manage and enforce strong cybersecurity practices.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These realities expose political campaigns to significant cybersecurity threats, compounded further by the asymmetric advantage that malicious actors maintain in terms of sophistication, resources, and capacity. Political campaigns are high-value, high-visibility targets, but may have as few as one person dedicated to cybersecurity for the organization.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It is critically important that we in the security community continue to raise awareness of cybersecurity issues and best practices within political campaigns. This can be as simple as establishing strong communication channels between campaign staff and the private sector to ensure they have a point of contact if issues arise. It is also imperative for candidates to establish a culture of cybersecurity within their campaigns, not just among the IT staff but inclusive of everyone who interacts with the campaign. </a:t>
            </a:r>
            <a:r>
              <a:rPr lang="en-US" sz="1100" b="1">
                <a:effectLst/>
                <a:latin typeface="Segoe UI" panose="020B0502040204020203" pitchFamily="34" charset="0"/>
                <a:ea typeface="Yu Mincho" panose="02020400000000000000" pitchFamily="18" charset="-128"/>
                <a:cs typeface="Arial" panose="020B0604020202020204" pitchFamily="34" charset="0"/>
              </a:rPr>
              <a:t>Relatively easy actions such as turning on multifactor authentication (MFA), utilizing a password manager for strong unique passwords, and using secure communication channels for campaign communications make a tremendous difference in improving the resilience of the entire organization.</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Microsoft has developed a service to address the challenges associated with campaign staff using personal devices and accounts for campaign business. Microsoft AccountGuard is a security service that unifies threat detection and notification across all accounts, and is available at no cost to campaigns utilizing Microsoft 365 products. When a campaign enrolls in AccountGuard, they can also extend coverage to anyone who interacts with the campaign, including staff, volunteers, interns, consultants, and more. The service then provides notification and remediation guidance in the event of a nation state threat or compromise on campaign-related accounts. The service currently protects over 40,000 accounts for political customers, including political campaigns, political parties, technology vendors, and elections departments.</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Heading into the US 2020 Presidential election cycle, the AccountGuard program also offered enhanced identity protection features and resiliency reviews to customers involved in the election. </a:t>
            </a:r>
            <a:r>
              <a:rPr lang="en-US" sz="1100" b="1">
                <a:effectLst/>
                <a:latin typeface="Segoe UI" panose="020B0502040204020203" pitchFamily="34" charset="0"/>
                <a:ea typeface="Yu Mincho" panose="02020400000000000000" pitchFamily="18" charset="-128"/>
                <a:cs typeface="Arial" panose="020B0604020202020204" pitchFamily="34" charset="0"/>
              </a:rPr>
              <a:t>Organizations that took advantage of these resources saw an average increase of 18% to their Microsoft Secure Score.</a:t>
            </a:r>
            <a:r>
              <a:rPr lang="en-US" sz="1100">
                <a:effectLst/>
                <a:latin typeface="Segoe UI" panose="020B0502040204020203" pitchFamily="34" charset="0"/>
                <a:ea typeface="Yu Mincho" panose="02020400000000000000" pitchFamily="18" charset="-128"/>
                <a:cs typeface="Arial" panose="020B0604020202020204" pitchFamily="34" charset="0"/>
              </a:rPr>
              <a:t> In addition to political customers, the service is available to other high-risk groups including human rights organizations, journalists and media organizations, and healthcare organizations.</a:t>
            </a:r>
          </a:p>
          <a:p>
            <a:endParaRPr lang="en-US" sz="1100"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43024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Segoe UI" panose="020B0502040204020203" pitchFamily="34" charset="0"/>
              </a:rPr>
              <a:t>Election integrity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To address growing concerns in voter trust among election systems, and to help drive forward principles of software independence, election auditability, and security and cryptography, Microsoft has developed and launched a project called ElectionGuard. Microsoft ElectionGuard</a:t>
            </a:r>
            <a:r>
              <a:rPr lang="en-US" sz="1100" b="1">
                <a:effectLst/>
                <a:latin typeface="Segoe UI" panose="020B0502040204020203" pitchFamily="34" charset="0"/>
                <a:ea typeface="Yu Mincho" panose="02020400000000000000" pitchFamily="18" charset="-128"/>
                <a:cs typeface="Segoe UI" panose="020B0502040204020203" pitchFamily="34" charset="0"/>
              </a:rPr>
              <a:t> </a:t>
            </a:r>
            <a:r>
              <a:rPr lang="en-US" sz="1100">
                <a:effectLst/>
                <a:latin typeface="Segoe UI" panose="020B0502040204020203" pitchFamily="34" charset="0"/>
                <a:ea typeface="Yu Mincho" panose="02020400000000000000" pitchFamily="18" charset="-128"/>
                <a:cs typeface="Segoe UI" panose="020B0502040204020203" pitchFamily="34" charset="0"/>
              </a:rPr>
              <a:t>is a free open-source software development kit designed to make voting systems more secure, auditable, verifiable, and efficient. This is done by implementing principles of end-to-end verifiability and answers the question: </a:t>
            </a:r>
            <a:r>
              <a:rPr lang="en-US" sz="1100" i="1">
                <a:effectLst/>
                <a:latin typeface="Segoe UI" panose="020B0502040204020203" pitchFamily="34" charset="0"/>
                <a:ea typeface="Yu Mincho" panose="02020400000000000000" pitchFamily="18" charset="-128"/>
                <a:cs typeface="Segoe UI" panose="020B0502040204020203" pitchFamily="34" charset="0"/>
              </a:rPr>
              <a:t>How can I trust the accuracy of an election outcome if I worry that the software, hardware, transmission infrastructure, or personnel responsible for conducting the election could be untrustworthy?</a:t>
            </a: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r>
              <a:rPr lang="en-US" sz="1100">
                <a:effectLst/>
                <a:latin typeface="Segoe UI" panose="020B0502040204020203" pitchFamily="34" charset="0"/>
                <a:ea typeface="Yu Mincho" panose="02020400000000000000" pitchFamily="18" charset="-128"/>
                <a:cs typeface="Segoe UI" panose="020B0502040204020203" pitchFamily="34" charset="0"/>
              </a:rPr>
              <a:t>Unlike banking software or other high-security industries, secret ballot elections require that an individual’s data (votes) must be a secret to all parties, and there can be no direct tie between a person’s identity and their vote, other than the acknowledgment that a voter has cast a ballot.</a:t>
            </a:r>
          </a:p>
          <a:p>
            <a:pPr marL="0" marR="0"/>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ElectionGuard implements these end-to-end verifiable features:</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Enables every individual to verify that their vote is included in the final election tally, with a unique verification code.</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Ensures that no one specific individual’s vote can be revealed.</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Cryptography guarantees that no votes can be changed after being cast without being detectable.</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Ensures that no one specific individual’s vote can be revealed.</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Provides assurances that the system is recording votes properly and not “changing votes.”</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Allows interested third-party watchdog organizations to verify that the tally was summed properly, and that the system operated without errors.</a:t>
            </a:r>
          </a:p>
          <a:p>
            <a:pPr marL="342900" marR="0" lvl="0" indent="-342900">
              <a:lnSpc>
                <a:spcPct val="110000"/>
              </a:lnSpc>
              <a:spcBef>
                <a:spcPts val="0"/>
              </a:spcBef>
              <a:spcAft>
                <a:spcPts val="0"/>
              </a:spcAft>
              <a:buFont typeface="Symbol" panose="05050102010706020507" pitchFamily="18" charset="2"/>
              <a:buChar char=""/>
            </a:pP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ElectionGuard is free, open-source, royalty-free software, and all source code is publicly viewable on GitHub. Microsoft believes that election security should not exist in a vacuum, and independent security researchers should be able to validate the integrity of the software. To that end, we have implemented a bug bounty program where Microsoft will award the security community for finding vulnerabilities in the ElectionGuard software. Since launching in October 2019, the program has awarded tens of thousands of dollars in bounties to researchers across multiple continents. In this way, security issues were discovered and responsibly reported by the community, all patches were issued within 90 days of reporting, and potentially vulnerable code was never used by voters in production election systems. Public trust in elections is, in part, dependent on the independent auditability of the systems and processes that support our elections. We continue to welcome the trained eyes of security researchers across the world to suggest improvements to the service and to independently test </a:t>
            </a:r>
            <a:r>
              <a:rPr lang="en-US" sz="1100" err="1">
                <a:effectLst/>
                <a:latin typeface="Segoe UI" panose="020B0502040204020203" pitchFamily="34" charset="0"/>
                <a:ea typeface="Yu Mincho" panose="02020400000000000000" pitchFamily="18" charset="-128"/>
                <a:cs typeface="Segoe UI" panose="020B0502040204020203" pitchFamily="34" charset="0"/>
              </a:rPr>
              <a:t>ElectionGuard’s</a:t>
            </a:r>
            <a:r>
              <a:rPr lang="en-US" sz="1100">
                <a:effectLst/>
                <a:latin typeface="Segoe UI" panose="020B0502040204020203" pitchFamily="34" charset="0"/>
                <a:ea typeface="Yu Mincho" panose="02020400000000000000" pitchFamily="18" charset="-128"/>
                <a:cs typeface="Segoe UI" panose="020B0502040204020203" pitchFamily="34" charset="0"/>
              </a:rPr>
              <a:t> security and cryptography.</a:t>
            </a:r>
          </a:p>
          <a:p>
            <a:pPr marL="0" marR="0" lvl="0" indent="0">
              <a:lnSpc>
                <a:spcPct val="110000"/>
              </a:lnSpc>
              <a:spcBef>
                <a:spcPts val="0"/>
              </a:spcBef>
              <a:spcAft>
                <a:spcPts val="0"/>
              </a:spcAft>
              <a:buFont typeface="Symbol" panose="05050102010706020507" pitchFamily="18" charset="2"/>
              <a:buNone/>
            </a:pP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lvl="0" indent="0">
              <a:lnSpc>
                <a:spcPct val="110000"/>
              </a:lnSpc>
              <a:spcBef>
                <a:spcPts val="0"/>
              </a:spcBef>
              <a:spcAft>
                <a:spcPts val="0"/>
              </a:spcAft>
              <a:buFont typeface="Symbol" panose="05050102010706020507" pitchFamily="18" charset="2"/>
              <a:buNone/>
            </a:pPr>
            <a:r>
              <a:rPr lang="en-US" sz="1100" b="1">
                <a:effectLst/>
                <a:latin typeface="Segoe UI" panose="020B0502040204020203" pitchFamily="34" charset="0"/>
                <a:ea typeface="Calibri" panose="020F0502020204030204" pitchFamily="34" charset="0"/>
                <a:cs typeface="Segoe UI" panose="020B0502040204020203" pitchFamily="34" charset="0"/>
              </a:rPr>
              <a:t>Countermeasures needed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sng">
                <a:effectLst/>
                <a:latin typeface="Segoe UI" panose="020B0502040204020203" pitchFamily="34" charset="0"/>
                <a:ea typeface="Times New Roman" panose="02020603050405020304" pitchFamily="18" charset="0"/>
                <a:cs typeface="Segoe UI" panose="020B0502040204020203" pitchFamily="34" charset="0"/>
              </a:rPr>
              <a:t>Trainings as mitigation</a:t>
            </a:r>
            <a:r>
              <a:rPr lang="en-US" sz="1100">
                <a:effectLst/>
                <a:latin typeface="Segoe UI" panose="020B0502040204020203" pitchFamily="34" charset="0"/>
                <a:ea typeface="Times New Roman" panose="02020603050405020304" pitchFamily="18" charset="0"/>
                <a:cs typeface="Segoe UI" panose="020B0502040204020203" pitchFamily="34" charset="0"/>
              </a:rPr>
              <a:t>: </a:t>
            </a:r>
            <a:r>
              <a:rPr lang="en-US" sz="1100">
                <a:effectLst/>
                <a:latin typeface="Segoe UI" panose="020B0502040204020203" pitchFamily="34" charset="0"/>
                <a:ea typeface="Yu Mincho" panose="02020400000000000000" pitchFamily="18" charset="-128"/>
                <a:cs typeface="Arial" panose="020B0604020202020204" pitchFamily="34" charset="0"/>
              </a:rPr>
              <a:t>To date, Microsoft has trained more than 1,500 participants from the political, civil society, media, and human rights sectors on topics spanning cybersecurity and disinformation threats. These trainings have been tailored to audiences around the world, including political campaign staff, political parties, and other government entities in democratic countries. Ahead of the US 2020 elections, Microsoft partnered with NYU’s Brennan Center for Justice and the </a:t>
            </a:r>
            <a:r>
              <a:rPr lang="en-US" sz="1100" err="1">
                <a:effectLst/>
                <a:latin typeface="Segoe UI" panose="020B0502040204020203" pitchFamily="34" charset="0"/>
                <a:ea typeface="Yu Mincho" panose="02020400000000000000" pitchFamily="18" charset="-128"/>
                <a:cs typeface="Arial" panose="020B0604020202020204" pitchFamily="34" charset="0"/>
              </a:rPr>
              <a:t>CISA</a:t>
            </a:r>
            <a:r>
              <a:rPr lang="en-US" sz="1100">
                <a:effectLst/>
                <a:latin typeface="Segoe UI" panose="020B0502040204020203" pitchFamily="34" charset="0"/>
                <a:ea typeface="Yu Mincho" panose="02020400000000000000" pitchFamily="18" charset="-128"/>
                <a:cs typeface="Arial" panose="020B0604020202020204" pitchFamily="34" charset="0"/>
              </a:rPr>
              <a:t> to train more than 400 US election officials on topics including ransomware, pandemic preparations, threat intelligence, and an election day simulation exercise. Further, Microsoft has collaborated with PolitiFact at the Poynter institute to develop </a:t>
            </a:r>
            <a:r>
              <a:rPr lang="en-US" sz="1100" b="1">
                <a:effectLst/>
                <a:latin typeface="Segoe UI" panose="020B0502040204020203" pitchFamily="34" charset="0"/>
                <a:ea typeface="Yu Mincho" panose="02020400000000000000" pitchFamily="18" charset="-128"/>
                <a:cs typeface="Arial" panose="020B0604020202020204" pitchFamily="34" charset="0"/>
              </a:rPr>
              <a:t>a hybrid</a:t>
            </a:r>
            <a:r>
              <a:rPr lang="en-US" sz="1100">
                <a:effectLst/>
                <a:latin typeface="Segoe UI" panose="020B0502040204020203" pitchFamily="34" charset="0"/>
                <a:ea typeface="Yu Mincho" panose="02020400000000000000" pitchFamily="18" charset="-128"/>
                <a:cs typeface="Arial" panose="020B0604020202020204" pitchFamily="34" charset="0"/>
              </a:rPr>
              <a:t> </a:t>
            </a:r>
            <a:r>
              <a:rPr lang="en-US" sz="1100" b="1">
                <a:effectLst/>
                <a:latin typeface="Segoe UI" panose="020B0502040204020203" pitchFamily="34" charset="0"/>
                <a:ea typeface="Yu Mincho" panose="02020400000000000000" pitchFamily="18" charset="-128"/>
                <a:cs typeface="Arial" panose="020B0604020202020204" pitchFamily="34" charset="0"/>
              </a:rPr>
              <a:t>threat training curriculum exploring the intersection of cybersecurity and disinformation, as these threat vectors increasingly overlap,</a:t>
            </a:r>
            <a:r>
              <a:rPr lang="en-US" sz="1100">
                <a:effectLst/>
                <a:latin typeface="Segoe UI" panose="020B0502040204020203" pitchFamily="34" charset="0"/>
                <a:ea typeface="Yu Mincho" panose="02020400000000000000" pitchFamily="18" charset="-128"/>
                <a:cs typeface="Arial" panose="020B0604020202020204" pitchFamily="34" charset="0"/>
              </a:rPr>
              <a:t>  especially in regard to attacks against political and media organizations.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u="sng">
                <a:effectLst/>
                <a:latin typeface="Segoe UI" panose="020B0502040204020203" pitchFamily="34" charset="0"/>
                <a:ea typeface="Yu Mincho" panose="02020400000000000000" pitchFamily="18" charset="-128"/>
                <a:cs typeface="Arial" panose="020B0604020202020204" pitchFamily="34" charset="0"/>
              </a:rPr>
              <a:t>Media literacy</a:t>
            </a:r>
            <a:r>
              <a:rPr lang="en-US" sz="1100">
                <a:effectLst/>
                <a:latin typeface="Segoe UI" panose="020B0502040204020203" pitchFamily="34" charset="0"/>
                <a:ea typeface="Yu Mincho" panose="02020400000000000000" pitchFamily="18" charset="-128"/>
                <a:cs typeface="Arial" panose="020B0604020202020204" pitchFamily="34" charset="0"/>
              </a:rPr>
              <a:t>: Specifically, when it comes to malicious synthetic media, the approach must be twofold: (1) to reduce the exposure to malicious deepfakes, and (2) to minimize the damage it can inflict.</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Media literacy efforts can be enhanced to cultivate a discerning public. Deepfakes will have a limited adverse impact if media consumers use logical thinking and common sense to differentiate between fiction and reality. Deepfakes have such a potentially devastating impact because many individuals assume that a video, a photograph, or an audio is real if it aligns with their preconceptions and biases. Alternatively, often people believe it’s fabricated if it contradicts their beliefs.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sng">
                <a:effectLst/>
                <a:latin typeface="Segoe UI" panose="020B0502040204020203" pitchFamily="34" charset="0"/>
                <a:ea typeface="Yu Mincho" panose="02020400000000000000" pitchFamily="18" charset="-128"/>
                <a:cs typeface="Arial" panose="020B0604020202020204" pitchFamily="34" charset="0"/>
              </a:rPr>
              <a:t>Regulations and laws</a:t>
            </a:r>
            <a:r>
              <a:rPr lang="en-US" sz="1100">
                <a:effectLst/>
                <a:latin typeface="Segoe UI" panose="020B0502040204020203" pitchFamily="34" charset="0"/>
                <a:ea typeface="Yu Mincho" panose="02020400000000000000" pitchFamily="18" charset="-128"/>
                <a:cs typeface="Arial" panose="020B0604020202020204" pitchFamily="34" charset="0"/>
              </a:rPr>
              <a:t>: We need meaningful regulations and appropriate laws to govern disinformation and deepfakes so that, at the very least, the perpetrators are held accountable. Without legislation and legal remedies, people are vulnerable to disinformation campaigns and deepfake revenge pornography, fraud, and other harms. Of course, legislation must take a balanced approach toward freedom of expression and speech.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sng">
                <a:effectLst/>
                <a:latin typeface="Segoe UI" panose="020B0502040204020203" pitchFamily="34" charset="0"/>
                <a:ea typeface="Yu Mincho" panose="02020400000000000000" pitchFamily="18" charset="-128"/>
                <a:cs typeface="Arial" panose="020B0604020202020204" pitchFamily="34" charset="0"/>
              </a:rPr>
              <a:t>Technical countermeasures</a:t>
            </a:r>
            <a:r>
              <a:rPr lang="en-US" sz="1100">
                <a:effectLst/>
                <a:latin typeface="Segoe UI" panose="020B0502040204020203" pitchFamily="34" charset="0"/>
                <a:ea typeface="Yu Mincho" panose="02020400000000000000" pitchFamily="18" charset="-128"/>
                <a:cs typeface="Arial" panose="020B0604020202020204" pitchFamily="34" charset="0"/>
              </a:rPr>
              <a:t>: The technical countermeasures are not simple. The synthetic media’s technological development continues to outpace what is possible by algorithms and other technologies. Technical solutions for deepfakes fall into two categories: (1) detection and authentication and (2) provenance. Detection of deepfakes and disinformation is difficult. Human-AI collaboration can help, but context, cultural differences, and intent make it hard to decipher disinformation objectively. In the long term, provenance solutions will help. Media authentication, authoritative content, and standards akin to SSL/HTTPS for web traffic must be developed for media. Technology that can help “sign” the media to find the media publisher, machine-readable fingerprinting, and watermarking technology to tamperproof media would reduce media manipulation to effectively combat the spread of deepfakes.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826116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75" y="742950"/>
            <a:ext cx="6597650" cy="371157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1"/>
            <a:ext cx="3312796" cy="494954"/>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0CB9372-CA2B-44D2-90ED-A4A158EB6F2D}"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696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865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21149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0195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7/20/2022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6782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09946" fontAlgn="base">
              <a:spcBef>
                <a:spcPct val="0"/>
              </a:spcBef>
              <a:spcAft>
                <a:spcPct val="0"/>
              </a:spcAft>
              <a:defRPr/>
            </a:pPr>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7/20/2022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060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7/20/2022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250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7/20/2022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47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7/20/2022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8453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01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gsw-CH"/>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254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75" y="742950"/>
            <a:ext cx="6597650" cy="371157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1"/>
            <a:ext cx="3312796" cy="494954"/>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0CB9372-CA2B-44D2-90ED-A4A158EB6F2D}"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73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0151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9584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SOC Process Workbook</a:t>
            </a: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Incidents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Show an incident</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TI map IP entity to </a:t>
            </a:r>
            <a:r>
              <a:rPr lang="en-US" sz="1800" err="1">
                <a:effectLst/>
                <a:latin typeface="Calibri" panose="020F0502020204030204" pitchFamily="34" charset="0"/>
                <a:ea typeface="Calibri" panose="020F0502020204030204" pitchFamily="34" charset="0"/>
                <a:cs typeface="Times New Roman" panose="02020603050405020304" pitchFamily="18" charset="0"/>
              </a:rPr>
              <a:t>AzureActivity</a:t>
            </a:r>
            <a:r>
              <a:rPr lang="en-US" sz="1800">
                <a:effectLst/>
                <a:latin typeface="Calibri" panose="020F0502020204030204" pitchFamily="34" charset="0"/>
                <a:ea typeface="Calibri" panose="020F0502020204030204" pitchFamily="34" charset="0"/>
                <a:cs typeface="Times New Roman" panose="02020603050405020304" pitchFamily="18" charset="0"/>
              </a:rPr>
              <a:t> (enriched)</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Security efficiency workbook</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Threat Intelligence</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TI Workbook</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Workbooks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Identity &amp; Access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Entity Behavior</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err="1">
                <a:effectLst/>
                <a:latin typeface="Calibri" panose="020F0502020204030204" pitchFamily="34" charset="0"/>
                <a:ea typeface="Calibri" panose="020F0502020204030204" pitchFamily="34" charset="0"/>
                <a:cs typeface="Times New Roman" panose="02020603050405020304" pitchFamily="18" charset="0"/>
              </a:rPr>
              <a:t>JeffL</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Vict00</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Hunting</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Run all queries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Data Connectors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AAD</a:t>
            </a:r>
          </a:p>
          <a:p>
            <a:pPr marL="0" lvl="0" indent="0">
              <a:lnSpc>
                <a:spcPct val="107000"/>
              </a:lnSpc>
              <a:buFont typeface="Symbol" panose="05050102010706020507" pitchFamily="18" charset="2"/>
              <a:buNone/>
            </a:pPr>
            <a:r>
              <a:rPr lang="en-US" sz="1800">
                <a:effectLst/>
                <a:latin typeface="Calibri" panose="020F0502020204030204" pitchFamily="34" charset="0"/>
                <a:ea typeface="Calibri" panose="020F0502020204030204" pitchFamily="34" charset="0"/>
                <a:cs typeface="Times New Roman" panose="02020603050405020304" pitchFamily="18" charset="0"/>
              </a:rPr>
              <a:t>Automation</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Automate-Isolate-</a:t>
            </a:r>
            <a:r>
              <a:rPr lang="en-US" sz="1800" err="1">
                <a:effectLst/>
                <a:latin typeface="Calibri" panose="020F0502020204030204" pitchFamily="34" charset="0"/>
                <a:ea typeface="Calibri" panose="020F0502020204030204" pitchFamily="34" charset="0"/>
                <a:cs typeface="Times New Roman" panose="02020603050405020304" pitchFamily="18" charset="0"/>
              </a:rPr>
              <a:t>MDATPMAchine</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Community</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86541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9914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7/20/2022 10:45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124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2512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kern="1200">
                <a:solidFill>
                  <a:schemeClr val="tx1"/>
                </a:solidFill>
                <a:effectLst/>
                <a:latin typeface="Segoe UI Light" pitchFamily="34" charset="0"/>
                <a:ea typeface="+mn-ea"/>
                <a:cs typeface="+mn-cs"/>
              </a:rPr>
              <a:t>Talk track:</a:t>
            </a:r>
          </a:p>
          <a:p>
            <a:pPr marL="0" indent="0">
              <a:buNone/>
            </a:pPr>
            <a:endParaRPr lang="en-US" sz="10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We are committed to a more integrated, end-to-end security approach. For Microsoft, this shows up in four broad technology areas: </a:t>
            </a:r>
          </a:p>
          <a:p>
            <a:pPr marL="0" indent="0">
              <a:buNone/>
            </a:pP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Identity and Access Management: The vast majority of </a:t>
            </a:r>
            <a:r>
              <a:rPr lang="en-US" sz="1000">
                <a:effectLst/>
                <a:latin typeface="Segoe UI" panose="020B0502040204020203" pitchFamily="34" charset="0"/>
                <a:ea typeface="Calibri" panose="020F0502020204030204" pitchFamily="34" charset="0"/>
                <a:cs typeface="Times New Roman" panose="02020603050405020304" pitchFamily="18" charset="0"/>
              </a:rPr>
              <a:t>breaches begin with compromised passwords—they are the single weakest link in most security strategies. We start with strong identity and access management to protect your resources. </a:t>
            </a: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Threat Protection: Our customers consistently express their deep concerns about the high volume of data and alerts as well as the increasing sophistication and impact of attacks. By prioritizing integrated and automated threat protection, we help you meet the demand for advanced security that works in the real world.</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000" b="0" kern="1200">
                <a:solidFill>
                  <a:schemeClr val="tx1"/>
                </a:solidFill>
                <a:effectLst/>
                <a:latin typeface="Segoe UI Light" pitchFamily="34" charset="0"/>
                <a:ea typeface="+mn-ea"/>
                <a:cs typeface="+mn-cs"/>
              </a:rPr>
              <a:t>Cloud Security: As enterprises move more of their workloads to the cloud, it has never been more important to protect your multi-cloud resources. From Azure to AWS, from Slack to Salesforce, we’ve built comprehensive cloud security to help protect every layer of your resources, regardless of which cloud or cloud apps you use.</a:t>
            </a:r>
          </a:p>
          <a:p>
            <a:pPr marL="228600" indent="-228600">
              <a:buFont typeface="+mj-lt"/>
              <a:buAutoNum type="arabicPeriod"/>
            </a:pPr>
            <a:r>
              <a:rPr lang="en-US" sz="1000" b="0" kern="1200">
                <a:solidFill>
                  <a:schemeClr val="tx1"/>
                </a:solidFill>
                <a:effectLst/>
                <a:latin typeface="Segoe UI Light" pitchFamily="34" charset="0"/>
                <a:ea typeface="+mn-ea"/>
                <a:cs typeface="+mn-cs"/>
              </a:rPr>
              <a:t>Information Protection and Governance: Our customers also tell us about the difficulties they have to holistically and consistently protect and govern their information. Sixty-four percent</a:t>
            </a:r>
            <a:r>
              <a:rPr lang="en-US" sz="900" b="0" i="0" u="none" strike="noStrike" kern="1200">
                <a:solidFill>
                  <a:schemeClr val="tx1"/>
                </a:solidFill>
                <a:effectLst/>
                <a:latin typeface="Segoe UI Light" pitchFamily="34" charset="0"/>
                <a:ea typeface="+mn-ea"/>
                <a:cs typeface="+mn-cs"/>
              </a:rPr>
              <a:t> of organizations report that employees externally share PII and other sensitive business data without encryption</a:t>
            </a:r>
            <a:r>
              <a:rPr lang="en-US" sz="1000" b="0" kern="1200">
                <a:solidFill>
                  <a:schemeClr val="tx1"/>
                </a:solidFill>
                <a:effectLst/>
                <a:latin typeface="Segoe UI Light" pitchFamily="34" charset="0"/>
                <a:ea typeface="+mn-ea"/>
                <a:cs typeface="+mn-cs"/>
              </a:rPr>
              <a:t>.</a:t>
            </a:r>
            <a:r>
              <a:rPr lang="en-US" sz="1000" b="0" kern="1200" baseline="30000">
                <a:solidFill>
                  <a:schemeClr val="tx1"/>
                </a:solidFill>
                <a:effectLst/>
                <a:latin typeface="Segoe UI Light" pitchFamily="34" charset="0"/>
                <a:ea typeface="+mn-ea"/>
                <a:cs typeface="+mn-cs"/>
              </a:rPr>
              <a:t>1</a:t>
            </a:r>
            <a:r>
              <a:rPr lang="en-US" sz="1000" b="0" kern="1200">
                <a:solidFill>
                  <a:schemeClr val="tx1"/>
                </a:solidFill>
                <a:effectLst/>
                <a:latin typeface="Segoe UI Light" pitchFamily="34" charset="0"/>
                <a:ea typeface="+mn-ea"/>
                <a:cs typeface="+mn-cs"/>
              </a:rPr>
              <a:t> We’ve made information protection a priority to protect customers’ sensitive data wherever it lives or travels—so you can work with confidence.</a:t>
            </a:r>
          </a:p>
          <a:p>
            <a:pPr marL="228600" indent="-228600">
              <a:buFont typeface="+mj-lt"/>
              <a:buAutoNum type="arabicPeriod"/>
            </a:pPr>
            <a:r>
              <a:rPr lang="en-US" sz="1000" b="0" kern="1200">
                <a:solidFill>
                  <a:schemeClr val="tx1"/>
                </a:solidFill>
                <a:effectLst/>
                <a:latin typeface="Segoe UI Light" pitchFamily="34" charset="0"/>
                <a:ea typeface="+mn-ea"/>
                <a:cs typeface="+mn-cs"/>
              </a:rPr>
              <a:t>Risk Management: Besides external threats, risks can also come from inside of the organizations. We’ve built solutions to help prevent, investigate, and remediate both malicious and inadvertent activities within your organizations.</a:t>
            </a:r>
          </a:p>
          <a:p>
            <a:pPr marL="228600" indent="-228600">
              <a:buFont typeface="+mj-lt"/>
              <a:buAutoNum type="arabicPeriod"/>
            </a:pPr>
            <a:r>
              <a:rPr lang="en-US" sz="1000" b="0" kern="1200">
                <a:solidFill>
                  <a:schemeClr val="tx1"/>
                </a:solidFill>
                <a:effectLst/>
                <a:latin typeface="Segoe UI Light" pitchFamily="34" charset="0"/>
                <a:ea typeface="+mn-ea"/>
                <a:cs typeface="+mn-cs"/>
              </a:rPr>
              <a:t>Compliance Management: It is daunting and time-consuming to navigate the ever-evolving compliance landscape, and we are here to help simplify compliance and reduce risk by translating complex regulatory requirements into specific recommended actions.</a:t>
            </a:r>
            <a:endParaRPr lang="en-US" sz="1000" b="0" kern="1200" baseline="30000">
              <a:solidFill>
                <a:schemeClr val="tx1"/>
              </a:solidFill>
              <a:effectLst/>
              <a:latin typeface="Segoe UI Light" pitchFamily="34" charset="0"/>
              <a:ea typeface="+mn-ea"/>
              <a:cs typeface="+mn-cs"/>
            </a:endParaRPr>
          </a:p>
          <a:p>
            <a:pPr marL="0" indent="0">
              <a:buNone/>
            </a:pPr>
            <a:endParaRPr lang="en-US" sz="1000" b="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1. Egress + </a:t>
            </a:r>
            <a:r>
              <a:rPr lang="en-US" sz="1000" b="0" kern="1200" err="1">
                <a:solidFill>
                  <a:schemeClr val="tx1"/>
                </a:solidFill>
                <a:effectLst/>
                <a:latin typeface="Segoe UI Light" pitchFamily="34" charset="0"/>
                <a:ea typeface="+mn-ea"/>
                <a:cs typeface="+mn-cs"/>
              </a:rPr>
              <a:t>OpinionMatters</a:t>
            </a:r>
            <a:r>
              <a:rPr lang="en-US" sz="1000" b="0" kern="1200">
                <a:solidFill>
                  <a:schemeClr val="tx1"/>
                </a:solidFill>
                <a:effectLst/>
                <a:latin typeface="Segoe UI Light" pitchFamily="34" charset="0"/>
                <a:ea typeface="+mn-ea"/>
                <a:cs typeface="+mn-cs"/>
              </a:rPr>
              <a:t> survey: https://www.businesswire.com/news/home/20190221005061/en/Survey-83-Percent-U.S.-Organizations-Accidentally-Exposed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86372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7/20/2022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62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Over the past year the world has borne witness to a burgeoning cybercrime economy and the rapid rise of cybercrime services. We have watched this global market grow in both complexity and fervency. We’ve seen the cyberattack landscape becoming increasingly sophisticated as cybercriminals continue—and even escalate—their activity in times of crisis. New levels of supply chain and ransomware attacks were a powerful reminder that we must all work together, and in new ways, to protect the cybersecurity of the planet.</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We see transparency and information sharing as essential to the protection of the ecosystem. Knowledge brings power, and to that end, security professionals need diverse and timely insights into the threats they are defending against.</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Microsoft serves billions of customers globally, allowing us to aggregate security data from a broad and diverse spectrum of companies, organizations, and consumers. Informed over 24 trillion of security signals per day, our unique position helps us generate a high-fidelity picture of the current state of cybersecurity, including indicators that help us predict what attackers will do next. Our goal in creating the Microsoft Digital Defense Report is to bring together integrated data and insights from more teams, across more areas of Microsoft than ever before. We will share what we’re seeing to help the global community strengthen the defense of the digital ecosystem, and we will include actionable learnings that companies, governments, and consumers can use to further secure individuals and environments.</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Arial" panose="020B0604020202020204" pitchFamily="34" charset="0"/>
              </a:rPr>
              <a:t>Our 2021 focus areas</a:t>
            </a: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Looking at the threat landscape, along with data and signals from cross-company teams, five top-level areas emerged as most critical to bring into the sharpest focus in this report: the state of cybercrime; nation state threats; supplier ecosystems, Internet of Things (IoT), and operational technology (OT) security; the hybrid workforce; and disinformation. To provide the greatest benefit, we also extract our recommendations and actionable learnings, and present them throughout the report and in our concluding chapter.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261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Report contents in this chapter. This deck focuses on some of these.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2256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The growing threat of cybercrime</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Cybercrime, whether nation state sponsored or permitted, is a threat to national security. Cybercriminals are targeting and attacking all sectors of critical infrastructure, including healthcare and public health, information technology (IT), financial services, and energy sectors. Ransomware attacks are increasingly successful, crippling governments and businesses, and the profits from these attacks are soaring. The cybercrime supply chain, often created by criminal syndicates, continues to mature allowing anyone to buy the services needed to conduct malicious activity for financial gain or other nefarious purpose. Sophisticated cybercriminals are also still working for governments conducting espionage and training in the new battlefield.</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It is not hopeless, and there are two positive trends we have seen recently. First, more governments and companies are coming forward when they are victims. This transparency helps in several ways. It has made clear to governments around the world that cybercrime is a threat to security. Victim stories humanize and make clear the consequences of these attacks, drawing attention to the problem and allowing increased engagement from incident responders and law enforcement. Second, now that governments around the world recognize that cybercrime is a threat to national security, they have made combatting it a priority. Governments around the world are passing new laws regarding reporting, creating cross-government task forces, allocating resources, and seeking out private sector assistance.</a:t>
            </a:r>
          </a:p>
          <a:p>
            <a:endParaRPr lang="en-US" sz="1100" dirty="0"/>
          </a:p>
          <a:p>
            <a:r>
              <a:rPr lang="en-US" sz="1100" b="1" dirty="0"/>
              <a:t>The cybercrime economy</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Through our investigations of online organized crime networks, frontline investigations of customer attacks, security and attack research, nation state threat tracking, and security tool development, we continue to see the cybercrime supply chain consolidate and mature. It used to be that cybercriminals had to develop all the technology for their attacks. Today, they rely on a mature supply chain, where specialists create cybercrime kits and services that other actors buy and incorporate into their campaigns. With the increased demand for these services, an economy of specialized services has surfaced, and threat actors are increasing automation to drive down their costs and increase scale. For example, we are seeing an increasing offer of </a:t>
            </a:r>
            <a:r>
              <a:rPr lang="en-US" sz="1100" dirty="0" err="1">
                <a:effectLst/>
                <a:latin typeface="Segoe UI" panose="020B0502040204020203" pitchFamily="34" charset="0"/>
                <a:ea typeface="Yu Mincho" panose="02020400000000000000" pitchFamily="18" charset="-128"/>
                <a:cs typeface="Arial" panose="020B0604020202020204" pitchFamily="34" charset="0"/>
              </a:rPr>
              <a:t>backconnect</a:t>
            </a:r>
            <a:r>
              <a:rPr lang="en-US" sz="1100" dirty="0">
                <a:effectLst/>
                <a:latin typeface="Segoe UI" panose="020B0502040204020203" pitchFamily="34" charset="0"/>
                <a:ea typeface="Yu Mincho" panose="02020400000000000000" pitchFamily="18" charset="-128"/>
                <a:cs typeface="Arial" panose="020B0604020202020204" pitchFamily="34" charset="0"/>
              </a:rPr>
              <a:t> proxies (proxies that rotate between mobile, residential, and datacenter systems) in addition to Remote Desktop Protocol (RDP), Secure Shell (SSH), virtual private network (VPN), virtual private server (VPS), web shells, </a:t>
            </a:r>
            <a:r>
              <a:rPr lang="en-US" sz="1100" dirty="0" err="1">
                <a:effectLst/>
                <a:latin typeface="Segoe UI" panose="020B0502040204020203" pitchFamily="34" charset="0"/>
                <a:ea typeface="Yu Mincho" panose="02020400000000000000" pitchFamily="18" charset="-128"/>
                <a:cs typeface="Arial" panose="020B0604020202020204" pitchFamily="34" charset="0"/>
              </a:rPr>
              <a:t>cPanels</a:t>
            </a:r>
            <a:r>
              <a:rPr lang="en-US" sz="1100" dirty="0">
                <a:effectLst/>
                <a:latin typeface="Segoe UI" panose="020B0502040204020203" pitchFamily="34" charset="0"/>
                <a:ea typeface="Yu Mincho" panose="02020400000000000000" pitchFamily="18" charset="-128"/>
                <a:cs typeface="Arial" panose="020B0604020202020204" pitchFamily="34" charset="0"/>
              </a:rPr>
              <a:t> (webhosting management dashboard), and other anonymization systems.</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Other examples include selling compromised credentials that may have been obtained from phishing, scraping botnet logs or other credential harvesting techniques, imposter domain names, phishing-as-a-service, customized lead generation (for example, victims by country, industry, or roles), loads (malicious software used to update malware on an infected computer), denial of service (DoS), and more. As an illustration, in some marketplaces, compromised credentials are offered by different sellers for $1.00 USD to $50.00 USD, depending on a variety of variables including the perceived value of the enterprise target. The number of sites offering services has significantly increased in the past 12 months as well as volume of credentials and variety of phishing kits.</a:t>
            </a:r>
          </a:p>
          <a:p>
            <a:endParaRPr lang="en-US" sz="1100" b="1" dirty="0"/>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Among the services available to even amateur threat actors are the cryptocurrency escrow services (to ensure services are rendered as offered) that we often see in commodity ransomware campaigns where affiliate models have become firmly established. Nontechnical cybercriminals sign up with a ransomware affiliate where for 30% of the revenue, the affiliate network will supply the ransomware, recovery services, and payment services. The attacker then buys “loads” from a market and pushes the ransomware to the loads they purchased. They then sit back and collect their revenue. </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At times there are geographic groups of actors who may offer certain services, but most of these cybercrime markets are global in nature. A buyer in Brazil can obtain phishing kits from a seller in Pakistan, domains from the United States, victim leads from Nigeria, and proxies from Romania.</a:t>
            </a:r>
          </a:p>
          <a:p>
            <a:endParaRPr lang="en-US" sz="1100" b="1"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100" b="1" i="1" dirty="0"/>
              <a:t>Not all attacks work. It’s critical that we keep improving our defenses to increase the failure rate of attacks and the associated cost to attackers.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2983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u="none">
                <a:solidFill>
                  <a:srgbClr val="008080"/>
                </a:solidFill>
                <a:effectLst/>
                <a:latin typeface="Segoe UI" panose="020B0502040204020203" pitchFamily="34" charset="0"/>
                <a:ea typeface="Yu Mincho" panose="02020400000000000000" pitchFamily="18" charset="-128"/>
                <a:cs typeface="Segoe UI" panose="020B0502040204020203" pitchFamily="34" charset="0"/>
              </a:rPr>
              <a:t>Most targeted countries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none">
                <a:solidFill>
                  <a:srgbClr val="008080"/>
                </a:solidFill>
                <a:effectLst/>
                <a:latin typeface="Segoe UI" panose="020B0502040204020203" pitchFamily="34" charset="0"/>
                <a:ea typeface="Yu Mincho" panose="02020400000000000000" pitchFamily="18" charset="-128"/>
                <a:cs typeface="Segoe UI" panose="020B0502040204020203" pitchFamily="34" charset="0"/>
              </a:rPr>
              <a:t>Organizations in the </a:t>
            </a:r>
            <a:r>
              <a:rPr lang="en-US" sz="1100" u="none">
                <a:effectLst/>
                <a:latin typeface="Segoe UI" panose="020B0502040204020203" pitchFamily="34" charset="0"/>
                <a:ea typeface="Yu Mincho" panose="02020400000000000000" pitchFamily="18" charset="-128"/>
                <a:cs typeface="Segoe UI" panose="020B0502040204020203" pitchFamily="34" charset="0"/>
              </a:rPr>
              <a:t>United </a:t>
            </a:r>
            <a:r>
              <a:rPr lang="en-US" sz="1100">
                <a:effectLst/>
                <a:latin typeface="Segoe UI" panose="020B0502040204020203" pitchFamily="34" charset="0"/>
                <a:ea typeface="Yu Mincho" panose="02020400000000000000" pitchFamily="18" charset="-128"/>
                <a:cs typeface="Segoe UI" panose="020B0502040204020203" pitchFamily="34" charset="0"/>
              </a:rPr>
              <a:t>States remained the target of most of the observed activity this year. We also noted targeting increases consistent with increasing geopolitical tensions between nations. Russia-based NOBELIUM raised the number of Ukrainian customers impacted from six last fiscal year to more than 1,200 this year by heavily targeting Ukrainian government interests involved in rallying support against a build-up of Russian troops along Ukraine’s border. This year marked a near quadrupling in targeting of Israeli entities, a result exclusively of Iranian actors, who focused on Israel as tensions sharply escalated between the adversaries.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a:p>
            <a:r>
              <a:rPr lang="en-US" sz="1100" b="1"/>
              <a:t>Most targeted sectors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Every threat actor we tracked this year targeted entities within the government sector. NOBELIUM, NICKEL, THALLIUM, and PHOSPHORUS were the most active against this sector from the Big Four threat countries. Government sector targeting largely focused on ministries of foreign affairs and other global government entities involved in international affairs. </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1">
                <a:effectLst/>
                <a:latin typeface="Segoe UI" panose="020B0502040204020203" pitchFamily="34" charset="0"/>
                <a:ea typeface="Yu Mincho" panose="02020400000000000000" pitchFamily="18" charset="-128"/>
                <a:cs typeface="Segoe UI" panose="020B0502040204020203" pitchFamily="34" charset="0"/>
              </a:rPr>
              <a:t>This chart excludes consumer accounts and depicts only enterprise targets’ corresponding sectors.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i="1">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66643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130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43618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1428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806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3F95D5E-AF38-4F52-A31A-08D02CCDC531}"/>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209473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613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E9A37593-EB6D-4052-AD61-C64F18CE949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061445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B21B409-0AD1-478B-9BF7-A83023938393}"/>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018089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4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A9CAD358-4151-4A7E-846F-8FD6EA3E6166}"/>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24124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24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0DC34193-09D3-4C75-B108-F9EC76345EA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68620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601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D25D5E58-7B5B-4FDF-A0D9-447A8018E10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9824109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2033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FB742AAB-C478-4004-8ADA-FCE817750472}"/>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9307182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1761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09B0FBED-1929-467C-9BC0-4520D9610EE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494611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150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6252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730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05994783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868839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085497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2163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6655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727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397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93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12611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90160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8148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Photo full bleed left 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70066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628421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19568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54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8423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6418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5352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80332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0433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092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239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48013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8903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091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4325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48528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065499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Quote slide 1b">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C67A4A42-1C44-4B54-889D-DDE71E22CFEA}"/>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24855424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1286853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0955237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6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3323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13317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695080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4653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275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0709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8538286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8222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1549523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7629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58192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35862463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34030290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49840674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47651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827282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DC15B5D3-9E90-4C7C-B5E2-7A351ED5CF3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7272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63652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63642E3-75F6-4BFC-A959-4D404B255DB5}"/>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4000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7388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3AFC1AF5-DA87-4786-ACB2-11B60D16120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1985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5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2046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B2CE74F-1D8B-43D3-B532-2F11FCC2714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33773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49511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0C028F1-C6A6-40B3-A99C-8EA0A6EC2528}"/>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63266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7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6897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D691C850-DDDA-49C5-95A3-57184B404130}"/>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8059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8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3466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2717EF8-9F7D-49BE-B21F-9695738A696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46502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9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749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 name="Picture 1" descr="Background pattern&#10;&#10;Description automatically generated">
            <a:extLst>
              <a:ext uri="{FF2B5EF4-FFF2-40B4-BE49-F238E27FC236}">
                <a16:creationId xmlns:a16="http://schemas.microsoft.com/office/drawing/2014/main" id="{9E063F18-5F62-40A8-A5F4-890954871E62}"/>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230990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1217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22221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0532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33442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10519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32552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962629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9314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56888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15821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526728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52572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224819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83671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950636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504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072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28408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9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8141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6418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147970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3003339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612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8232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Left Title Black Bkg">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light, dark, night, laser&#10;&#10;Description automatically generated">
            <a:extLst>
              <a:ext uri="{FF2B5EF4-FFF2-40B4-BE49-F238E27FC236}">
                <a16:creationId xmlns:a16="http://schemas.microsoft.com/office/drawing/2014/main" id="{CA3287F9-B8EC-4B50-9BF4-4DAF883B281E}"/>
              </a:ext>
            </a:extLst>
          </p:cNvPr>
          <p:cNvPicPr>
            <a:picLocks/>
          </p:cNvPicPr>
          <p:nvPr userDrawn="1"/>
        </p:nvPicPr>
        <p:blipFill rotWithShape="1">
          <a:blip r:embed="rId2"/>
          <a:srcRect l="-6" t="14651" b="3993"/>
          <a:stretch/>
        </p:blipFill>
        <p:spPr>
          <a:xfrm>
            <a:off x="0" y="0"/>
            <a:ext cx="12192000" cy="6858000"/>
          </a:xfrm>
          <a:prstGeom prst="rect">
            <a:avLst/>
          </a:prstGeom>
        </p:spPr>
      </p:pic>
      <p:sp>
        <p:nvSpPr>
          <p:cNvPr id="8" name="Title 2">
            <a:extLst>
              <a:ext uri="{FF2B5EF4-FFF2-40B4-BE49-F238E27FC236}">
                <a16:creationId xmlns:a16="http://schemas.microsoft.com/office/drawing/2014/main" id="{773A1A1B-ECE2-4EC3-83A8-BC32058C93C9}"/>
              </a:ext>
            </a:extLst>
          </p:cNvPr>
          <p:cNvSpPr txBox="1">
            <a:spLocks/>
          </p:cNvSpPr>
          <p:nvPr userDrawn="1"/>
        </p:nvSpPr>
        <p:spPr bwMode="ltGray">
          <a:xfrm>
            <a:off x="0" y="-19050"/>
            <a:ext cx="7600950" cy="6858000"/>
          </a:xfrm>
          <a:prstGeom prst="rect">
            <a:avLst/>
          </a:prstGeom>
          <a:gradFill flip="none" rotWithShape="1">
            <a:gsLst>
              <a:gs pos="35000">
                <a:srgbClr val="000000">
                  <a:alpha val="72000"/>
                </a:srgbClr>
              </a:gs>
              <a:gs pos="100000">
                <a:srgbClr val="000000">
                  <a:alpha val="0"/>
                </a:srgbClr>
              </a:gs>
            </a:gsLst>
            <a:lin ang="2700000" scaled="1"/>
            <a:tileRect/>
          </a:gradFill>
        </p:spPr>
        <p:txBody>
          <a:bodyPr vert="horz" wrap="square" lIns="585216" tIns="585216" rIns="585216" bIns="585216" rtlCol="0" anchor="ctr">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endParaRPr lang="en-US"/>
          </a:p>
        </p:txBody>
      </p:sp>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5732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9216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986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5842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59734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1510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070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04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7585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756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35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255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6219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111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6603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7425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698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531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698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5094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094629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81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744132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56336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8081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Header Background 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picture containing light, dark, night, laser&#10;&#10;Description automatically generated">
            <a:extLst>
              <a:ext uri="{FF2B5EF4-FFF2-40B4-BE49-F238E27FC236}">
                <a16:creationId xmlns:a16="http://schemas.microsoft.com/office/drawing/2014/main" id="{A7542D19-C1DD-489C-A7E4-2D81B970A608}"/>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4" name="Rectangle 3">
            <a:extLst>
              <a:ext uri="{FF2B5EF4-FFF2-40B4-BE49-F238E27FC236}">
                <a16:creationId xmlns:a16="http://schemas.microsoft.com/office/drawing/2014/main" id="{9728036D-7BA6-441D-8AEA-AAF99A7B6C64}"/>
              </a:ext>
            </a:extLst>
          </p:cNvPr>
          <p:cNvSpPr/>
          <p:nvPr userDrawn="1"/>
        </p:nvSpPr>
        <p:spPr bwMode="auto">
          <a:xfrm>
            <a:off x="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022112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3648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86.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63" Type="http://schemas.openxmlformats.org/officeDocument/2006/relationships/slideLayout" Target="../slideLayouts/slideLayout132.xml"/><Relationship Id="rId84" Type="http://schemas.openxmlformats.org/officeDocument/2006/relationships/slideLayout" Target="../slideLayouts/slideLayout153.xml"/><Relationship Id="rId16" Type="http://schemas.openxmlformats.org/officeDocument/2006/relationships/slideLayout" Target="../slideLayouts/slideLayout85.xml"/><Relationship Id="rId107" Type="http://schemas.openxmlformats.org/officeDocument/2006/relationships/slideLayout" Target="../slideLayouts/slideLayout176.xml"/><Relationship Id="rId11" Type="http://schemas.openxmlformats.org/officeDocument/2006/relationships/slideLayout" Target="../slideLayouts/slideLayout80.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74" Type="http://schemas.openxmlformats.org/officeDocument/2006/relationships/slideLayout" Target="../slideLayouts/slideLayout143.xml"/><Relationship Id="rId79" Type="http://schemas.openxmlformats.org/officeDocument/2006/relationships/slideLayout" Target="../slideLayouts/slideLayout148.xml"/><Relationship Id="rId102" Type="http://schemas.openxmlformats.org/officeDocument/2006/relationships/slideLayout" Target="../slideLayouts/slideLayout171.xml"/><Relationship Id="rId123" Type="http://schemas.openxmlformats.org/officeDocument/2006/relationships/slideLayout" Target="../slideLayouts/slideLayout192.xml"/><Relationship Id="rId128" Type="http://schemas.openxmlformats.org/officeDocument/2006/relationships/slideLayout" Target="../slideLayouts/slideLayout197.xml"/><Relationship Id="rId5" Type="http://schemas.openxmlformats.org/officeDocument/2006/relationships/slideLayout" Target="../slideLayouts/slideLayout74.xml"/><Relationship Id="rId90" Type="http://schemas.openxmlformats.org/officeDocument/2006/relationships/slideLayout" Target="../slideLayouts/slideLayout159.xml"/><Relationship Id="rId95" Type="http://schemas.openxmlformats.org/officeDocument/2006/relationships/slideLayout" Target="../slideLayouts/slideLayout164.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113" Type="http://schemas.openxmlformats.org/officeDocument/2006/relationships/slideLayout" Target="../slideLayouts/slideLayout182.xml"/><Relationship Id="rId118" Type="http://schemas.openxmlformats.org/officeDocument/2006/relationships/slideLayout" Target="../slideLayouts/slideLayout187.xml"/><Relationship Id="rId134" Type="http://schemas.openxmlformats.org/officeDocument/2006/relationships/slideLayout" Target="../slideLayouts/slideLayout203.xml"/><Relationship Id="rId80" Type="http://schemas.openxmlformats.org/officeDocument/2006/relationships/slideLayout" Target="../slideLayouts/slideLayout149.xml"/><Relationship Id="rId85" Type="http://schemas.openxmlformats.org/officeDocument/2006/relationships/slideLayout" Target="../slideLayouts/slideLayout154.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59" Type="http://schemas.openxmlformats.org/officeDocument/2006/relationships/slideLayout" Target="../slideLayouts/slideLayout128.xml"/><Relationship Id="rId103" Type="http://schemas.openxmlformats.org/officeDocument/2006/relationships/slideLayout" Target="../slideLayouts/slideLayout172.xml"/><Relationship Id="rId108" Type="http://schemas.openxmlformats.org/officeDocument/2006/relationships/slideLayout" Target="../slideLayouts/slideLayout177.xml"/><Relationship Id="rId124" Type="http://schemas.openxmlformats.org/officeDocument/2006/relationships/slideLayout" Target="../slideLayouts/slideLayout193.xml"/><Relationship Id="rId129" Type="http://schemas.openxmlformats.org/officeDocument/2006/relationships/slideLayout" Target="../slideLayouts/slideLayout198.xml"/><Relationship Id="rId54" Type="http://schemas.openxmlformats.org/officeDocument/2006/relationships/slideLayout" Target="../slideLayouts/slideLayout123.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91" Type="http://schemas.openxmlformats.org/officeDocument/2006/relationships/slideLayout" Target="../slideLayouts/slideLayout160.xml"/><Relationship Id="rId96" Type="http://schemas.openxmlformats.org/officeDocument/2006/relationships/slideLayout" Target="../slideLayouts/slideLayout16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49" Type="http://schemas.openxmlformats.org/officeDocument/2006/relationships/slideLayout" Target="../slideLayouts/slideLayout118.xml"/><Relationship Id="rId114" Type="http://schemas.openxmlformats.org/officeDocument/2006/relationships/slideLayout" Target="../slideLayouts/slideLayout183.xml"/><Relationship Id="rId119" Type="http://schemas.openxmlformats.org/officeDocument/2006/relationships/slideLayout" Target="../slideLayouts/slideLayout188.xml"/><Relationship Id="rId44" Type="http://schemas.openxmlformats.org/officeDocument/2006/relationships/slideLayout" Target="../slideLayouts/slideLayout113.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81" Type="http://schemas.openxmlformats.org/officeDocument/2006/relationships/slideLayout" Target="../slideLayouts/slideLayout150.xml"/><Relationship Id="rId86" Type="http://schemas.openxmlformats.org/officeDocument/2006/relationships/slideLayout" Target="../slideLayouts/slideLayout155.xml"/><Relationship Id="rId130" Type="http://schemas.openxmlformats.org/officeDocument/2006/relationships/slideLayout" Target="../slideLayouts/slideLayout199.xml"/><Relationship Id="rId135" Type="http://schemas.openxmlformats.org/officeDocument/2006/relationships/theme" Target="../theme/theme2.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109" Type="http://schemas.openxmlformats.org/officeDocument/2006/relationships/slideLayout" Target="../slideLayouts/slideLayout17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6" Type="http://schemas.openxmlformats.org/officeDocument/2006/relationships/slideLayout" Target="../slideLayouts/slideLayout145.xml"/><Relationship Id="rId97" Type="http://schemas.openxmlformats.org/officeDocument/2006/relationships/slideLayout" Target="../slideLayouts/slideLayout166.xml"/><Relationship Id="rId104" Type="http://schemas.openxmlformats.org/officeDocument/2006/relationships/slideLayout" Target="../slideLayouts/slideLayout173.xml"/><Relationship Id="rId120" Type="http://schemas.openxmlformats.org/officeDocument/2006/relationships/slideLayout" Target="../slideLayouts/slideLayout189.xml"/><Relationship Id="rId125" Type="http://schemas.openxmlformats.org/officeDocument/2006/relationships/slideLayout" Target="../slideLayouts/slideLayout194.xml"/><Relationship Id="rId7" Type="http://schemas.openxmlformats.org/officeDocument/2006/relationships/slideLayout" Target="../slideLayouts/slideLayout76.xml"/><Relationship Id="rId71" Type="http://schemas.openxmlformats.org/officeDocument/2006/relationships/slideLayout" Target="../slideLayouts/slideLayout140.xml"/><Relationship Id="rId92" Type="http://schemas.openxmlformats.org/officeDocument/2006/relationships/slideLayout" Target="../slideLayouts/slideLayout161.xml"/><Relationship Id="rId2" Type="http://schemas.openxmlformats.org/officeDocument/2006/relationships/slideLayout" Target="../slideLayouts/slideLayout71.xml"/><Relationship Id="rId29" Type="http://schemas.openxmlformats.org/officeDocument/2006/relationships/slideLayout" Target="../slideLayouts/slideLayout98.xml"/><Relationship Id="rId24" Type="http://schemas.openxmlformats.org/officeDocument/2006/relationships/slideLayout" Target="../slideLayouts/slideLayout93.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66" Type="http://schemas.openxmlformats.org/officeDocument/2006/relationships/slideLayout" Target="../slideLayouts/slideLayout135.xml"/><Relationship Id="rId87" Type="http://schemas.openxmlformats.org/officeDocument/2006/relationships/slideLayout" Target="../slideLayouts/slideLayout156.xml"/><Relationship Id="rId110" Type="http://schemas.openxmlformats.org/officeDocument/2006/relationships/slideLayout" Target="../slideLayouts/slideLayout179.xml"/><Relationship Id="rId115" Type="http://schemas.openxmlformats.org/officeDocument/2006/relationships/slideLayout" Target="../slideLayouts/slideLayout184.xml"/><Relationship Id="rId131" Type="http://schemas.openxmlformats.org/officeDocument/2006/relationships/slideLayout" Target="../slideLayouts/slideLayout200.xml"/><Relationship Id="rId136" Type="http://schemas.openxmlformats.org/officeDocument/2006/relationships/image" Target="../media/image1.emf"/><Relationship Id="rId61" Type="http://schemas.openxmlformats.org/officeDocument/2006/relationships/slideLayout" Target="../slideLayouts/slideLayout130.xml"/><Relationship Id="rId82" Type="http://schemas.openxmlformats.org/officeDocument/2006/relationships/slideLayout" Target="../slideLayouts/slideLayout151.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56" Type="http://schemas.openxmlformats.org/officeDocument/2006/relationships/slideLayout" Target="../slideLayouts/slideLayout125.xml"/><Relationship Id="rId77" Type="http://schemas.openxmlformats.org/officeDocument/2006/relationships/slideLayout" Target="../slideLayouts/slideLayout146.xml"/><Relationship Id="rId100" Type="http://schemas.openxmlformats.org/officeDocument/2006/relationships/slideLayout" Target="../slideLayouts/slideLayout169.xml"/><Relationship Id="rId105" Type="http://schemas.openxmlformats.org/officeDocument/2006/relationships/slideLayout" Target="../slideLayouts/slideLayout174.xml"/><Relationship Id="rId126" Type="http://schemas.openxmlformats.org/officeDocument/2006/relationships/slideLayout" Target="../slideLayouts/slideLayout195.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93" Type="http://schemas.openxmlformats.org/officeDocument/2006/relationships/slideLayout" Target="../slideLayouts/slideLayout162.xml"/><Relationship Id="rId98" Type="http://schemas.openxmlformats.org/officeDocument/2006/relationships/slideLayout" Target="../slideLayouts/slideLayout167.xml"/><Relationship Id="rId121" Type="http://schemas.openxmlformats.org/officeDocument/2006/relationships/slideLayout" Target="../slideLayouts/slideLayout190.xml"/><Relationship Id="rId3" Type="http://schemas.openxmlformats.org/officeDocument/2006/relationships/slideLayout" Target="../slideLayouts/slideLayout72.xml"/><Relationship Id="rId25" Type="http://schemas.openxmlformats.org/officeDocument/2006/relationships/slideLayout" Target="../slideLayouts/slideLayout94.xml"/><Relationship Id="rId46" Type="http://schemas.openxmlformats.org/officeDocument/2006/relationships/slideLayout" Target="../slideLayouts/slideLayout115.xml"/><Relationship Id="rId67" Type="http://schemas.openxmlformats.org/officeDocument/2006/relationships/slideLayout" Target="../slideLayouts/slideLayout136.xml"/><Relationship Id="rId116" Type="http://schemas.openxmlformats.org/officeDocument/2006/relationships/slideLayout" Target="../slideLayouts/slideLayout185.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62" Type="http://schemas.openxmlformats.org/officeDocument/2006/relationships/slideLayout" Target="../slideLayouts/slideLayout131.xml"/><Relationship Id="rId83" Type="http://schemas.openxmlformats.org/officeDocument/2006/relationships/slideLayout" Target="../slideLayouts/slideLayout152.xml"/><Relationship Id="rId88" Type="http://schemas.openxmlformats.org/officeDocument/2006/relationships/slideLayout" Target="../slideLayouts/slideLayout157.xml"/><Relationship Id="rId111" Type="http://schemas.openxmlformats.org/officeDocument/2006/relationships/slideLayout" Target="../slideLayouts/slideLayout180.xml"/><Relationship Id="rId132" Type="http://schemas.openxmlformats.org/officeDocument/2006/relationships/slideLayout" Target="../slideLayouts/slideLayout201.xml"/><Relationship Id="rId15" Type="http://schemas.openxmlformats.org/officeDocument/2006/relationships/slideLayout" Target="../slideLayouts/slideLayout84.xml"/><Relationship Id="rId36" Type="http://schemas.openxmlformats.org/officeDocument/2006/relationships/slideLayout" Target="../slideLayouts/slideLayout105.xml"/><Relationship Id="rId57" Type="http://schemas.openxmlformats.org/officeDocument/2006/relationships/slideLayout" Target="../slideLayouts/slideLayout126.xml"/><Relationship Id="rId106" Type="http://schemas.openxmlformats.org/officeDocument/2006/relationships/slideLayout" Target="../slideLayouts/slideLayout175.xml"/><Relationship Id="rId127" Type="http://schemas.openxmlformats.org/officeDocument/2006/relationships/slideLayout" Target="../slideLayouts/slideLayout19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52" Type="http://schemas.openxmlformats.org/officeDocument/2006/relationships/slideLayout" Target="../slideLayouts/slideLayout121.xml"/><Relationship Id="rId73" Type="http://schemas.openxmlformats.org/officeDocument/2006/relationships/slideLayout" Target="../slideLayouts/slideLayout142.xml"/><Relationship Id="rId78" Type="http://schemas.openxmlformats.org/officeDocument/2006/relationships/slideLayout" Target="../slideLayouts/slideLayout147.xml"/><Relationship Id="rId94" Type="http://schemas.openxmlformats.org/officeDocument/2006/relationships/slideLayout" Target="../slideLayouts/slideLayout163.xml"/><Relationship Id="rId99" Type="http://schemas.openxmlformats.org/officeDocument/2006/relationships/slideLayout" Target="../slideLayouts/slideLayout168.xml"/><Relationship Id="rId101" Type="http://schemas.openxmlformats.org/officeDocument/2006/relationships/slideLayout" Target="../slideLayouts/slideLayout170.xml"/><Relationship Id="rId122" Type="http://schemas.openxmlformats.org/officeDocument/2006/relationships/slideLayout" Target="../slideLayouts/slideLayout191.xml"/><Relationship Id="rId4" Type="http://schemas.openxmlformats.org/officeDocument/2006/relationships/slideLayout" Target="../slideLayouts/slideLayout73.xml"/><Relationship Id="rId9" Type="http://schemas.openxmlformats.org/officeDocument/2006/relationships/slideLayout" Target="../slideLayouts/slideLayout78.xml"/><Relationship Id="rId26" Type="http://schemas.openxmlformats.org/officeDocument/2006/relationships/slideLayout" Target="../slideLayouts/slideLayout95.xml"/><Relationship Id="rId47" Type="http://schemas.openxmlformats.org/officeDocument/2006/relationships/slideLayout" Target="../slideLayouts/slideLayout116.xml"/><Relationship Id="rId68" Type="http://schemas.openxmlformats.org/officeDocument/2006/relationships/slideLayout" Target="../slideLayouts/slideLayout137.xml"/><Relationship Id="rId89" Type="http://schemas.openxmlformats.org/officeDocument/2006/relationships/slideLayout" Target="../slideLayouts/slideLayout158.xml"/><Relationship Id="rId112" Type="http://schemas.openxmlformats.org/officeDocument/2006/relationships/slideLayout" Target="../slideLayouts/slideLayout181.xml"/><Relationship Id="rId133"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190" r:id="rId3"/>
    <p:sldLayoutId id="2147485197" r:id="rId4"/>
    <p:sldLayoutId id="2147485195" r:id="rId5"/>
    <p:sldLayoutId id="2147485196" r:id="rId6"/>
    <p:sldLayoutId id="2147484610" r:id="rId7"/>
    <p:sldLayoutId id="2147485203" r:id="rId8"/>
    <p:sldLayoutId id="2147485202"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8" r:id="rId33"/>
    <p:sldLayoutId id="2147484939" r:id="rId34"/>
    <p:sldLayoutId id="2147484940" r:id="rId35"/>
    <p:sldLayoutId id="2147485161" r:id="rId36"/>
    <p:sldLayoutId id="2147485152" r:id="rId37"/>
    <p:sldLayoutId id="2147485153" r:id="rId38"/>
    <p:sldLayoutId id="2147485154" r:id="rId39"/>
    <p:sldLayoutId id="2147484944" r:id="rId40"/>
    <p:sldLayoutId id="2147484945" r:id="rId41"/>
    <p:sldLayoutId id="2147485137" r:id="rId42"/>
    <p:sldLayoutId id="2147485138" r:id="rId43"/>
    <p:sldLayoutId id="2147485139" r:id="rId44"/>
    <p:sldLayoutId id="2147485140" r:id="rId45"/>
    <p:sldLayoutId id="2147485141" r:id="rId46"/>
    <p:sldLayoutId id="2147485142" r:id="rId47"/>
    <p:sldLayoutId id="2147485212" r:id="rId48"/>
    <p:sldLayoutId id="2147485213" r:id="rId49"/>
    <p:sldLayoutId id="2147485214" r:id="rId50"/>
    <p:sldLayoutId id="2147484249" r:id="rId51"/>
    <p:sldLayoutId id="2147484640" r:id="rId52"/>
    <p:sldLayoutId id="2147485198" r:id="rId53"/>
    <p:sldLayoutId id="2147484584" r:id="rId54"/>
    <p:sldLayoutId id="2147485199" r:id="rId55"/>
    <p:sldLayoutId id="2147484583" r:id="rId56"/>
    <p:sldLayoutId id="2147485206" r:id="rId57"/>
    <p:sldLayoutId id="2147485207" r:id="rId58"/>
    <p:sldLayoutId id="2147485208" r:id="rId59"/>
    <p:sldLayoutId id="2147485209" r:id="rId60"/>
    <p:sldLayoutId id="2147485210" r:id="rId61"/>
    <p:sldLayoutId id="2147485211" r:id="rId62"/>
    <p:sldLayoutId id="2147484671" r:id="rId63"/>
    <p:sldLayoutId id="2147484673" r:id="rId64"/>
    <p:sldLayoutId id="2147485204" r:id="rId65"/>
    <p:sldLayoutId id="2147485205" r:id="rId66"/>
    <p:sldLayoutId id="2147484299" r:id="rId67"/>
    <p:sldLayoutId id="2147484263" r:id="rId68"/>
    <p:sldLayoutId id="2147485216"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85969834"/>
      </p:ext>
    </p:extLst>
  </p:cSld>
  <p:clrMap bg1="lt1" tx1="dk1" bg2="lt2" tx2="dk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64" r:id="rId47"/>
    <p:sldLayoutId id="2147485265" r:id="rId48"/>
    <p:sldLayoutId id="2147485266" r:id="rId49"/>
    <p:sldLayoutId id="2147485267" r:id="rId50"/>
    <p:sldLayoutId id="2147485268" r:id="rId51"/>
    <p:sldLayoutId id="2147485269" r:id="rId52"/>
    <p:sldLayoutId id="2147485270" r:id="rId53"/>
    <p:sldLayoutId id="2147485271" r:id="rId54"/>
    <p:sldLayoutId id="2147485272" r:id="rId55"/>
    <p:sldLayoutId id="2147485273" r:id="rId56"/>
    <p:sldLayoutId id="2147485274" r:id="rId57"/>
    <p:sldLayoutId id="2147485275" r:id="rId58"/>
    <p:sldLayoutId id="2147485276" r:id="rId59"/>
    <p:sldLayoutId id="2147485277" r:id="rId60"/>
    <p:sldLayoutId id="2147485278" r:id="rId61"/>
    <p:sldLayoutId id="2147485279" r:id="rId62"/>
    <p:sldLayoutId id="2147485280" r:id="rId63"/>
    <p:sldLayoutId id="2147485281" r:id="rId64"/>
    <p:sldLayoutId id="2147485282" r:id="rId65"/>
    <p:sldLayoutId id="2147485283" r:id="rId66"/>
    <p:sldLayoutId id="2147485284" r:id="rId67"/>
    <p:sldLayoutId id="2147485285" r:id="rId68"/>
    <p:sldLayoutId id="2147485286" r:id="rId69"/>
    <p:sldLayoutId id="2147485287" r:id="rId70"/>
    <p:sldLayoutId id="2147485288" r:id="rId71"/>
    <p:sldLayoutId id="2147485289" r:id="rId72"/>
    <p:sldLayoutId id="2147485290" r:id="rId73"/>
    <p:sldLayoutId id="2147485291" r:id="rId74"/>
    <p:sldLayoutId id="2147485292" r:id="rId75"/>
    <p:sldLayoutId id="2147485293" r:id="rId76"/>
    <p:sldLayoutId id="2147485294" r:id="rId77"/>
    <p:sldLayoutId id="2147485295" r:id="rId78"/>
    <p:sldLayoutId id="2147485296" r:id="rId79"/>
    <p:sldLayoutId id="2147485297" r:id="rId80"/>
    <p:sldLayoutId id="2147485298" r:id="rId81"/>
    <p:sldLayoutId id="2147485299" r:id="rId82"/>
    <p:sldLayoutId id="2147485300" r:id="rId83"/>
    <p:sldLayoutId id="2147485301" r:id="rId84"/>
    <p:sldLayoutId id="2147485302" r:id="rId85"/>
    <p:sldLayoutId id="2147485303" r:id="rId86"/>
    <p:sldLayoutId id="2147485304" r:id="rId87"/>
    <p:sldLayoutId id="2147485305" r:id="rId88"/>
    <p:sldLayoutId id="2147485306" r:id="rId89"/>
    <p:sldLayoutId id="2147485307" r:id="rId90"/>
    <p:sldLayoutId id="2147485308" r:id="rId91"/>
    <p:sldLayoutId id="2147485309" r:id="rId92"/>
    <p:sldLayoutId id="2147485310" r:id="rId93"/>
    <p:sldLayoutId id="2147485311" r:id="rId94"/>
    <p:sldLayoutId id="2147485312" r:id="rId95"/>
    <p:sldLayoutId id="2147485313" r:id="rId96"/>
    <p:sldLayoutId id="2147485314" r:id="rId97"/>
    <p:sldLayoutId id="2147485315" r:id="rId98"/>
    <p:sldLayoutId id="2147485316" r:id="rId99"/>
    <p:sldLayoutId id="2147485317" r:id="rId100"/>
    <p:sldLayoutId id="2147485318" r:id="rId101"/>
    <p:sldLayoutId id="2147485319" r:id="rId102"/>
    <p:sldLayoutId id="2147485320" r:id="rId103"/>
    <p:sldLayoutId id="2147485321" r:id="rId104"/>
    <p:sldLayoutId id="2147485322" r:id="rId105"/>
    <p:sldLayoutId id="2147485323" r:id="rId106"/>
    <p:sldLayoutId id="2147485324" r:id="rId107"/>
    <p:sldLayoutId id="2147485325" r:id="rId108"/>
    <p:sldLayoutId id="2147485326" r:id="rId109"/>
    <p:sldLayoutId id="2147485327" r:id="rId110"/>
    <p:sldLayoutId id="2147485328" r:id="rId111"/>
    <p:sldLayoutId id="2147485329" r:id="rId112"/>
    <p:sldLayoutId id="2147485330" r:id="rId113"/>
    <p:sldLayoutId id="2147485331" r:id="rId114"/>
    <p:sldLayoutId id="2147485332" r:id="rId115"/>
    <p:sldLayoutId id="2147485333" r:id="rId116"/>
    <p:sldLayoutId id="2147485334" r:id="rId117"/>
    <p:sldLayoutId id="2147485335" r:id="rId118"/>
    <p:sldLayoutId id="2147485336" r:id="rId119"/>
    <p:sldLayoutId id="2147485337" r:id="rId120"/>
    <p:sldLayoutId id="2147485338" r:id="rId121"/>
    <p:sldLayoutId id="2147485339" r:id="rId122"/>
    <p:sldLayoutId id="2147485340" r:id="rId123"/>
    <p:sldLayoutId id="2147485341" r:id="rId124"/>
    <p:sldLayoutId id="2147485342" r:id="rId125"/>
    <p:sldLayoutId id="2147485343" r:id="rId126"/>
    <p:sldLayoutId id="2147485344" r:id="rId127"/>
    <p:sldLayoutId id="2147485345" r:id="rId128"/>
    <p:sldLayoutId id="2147485346" r:id="rId129"/>
    <p:sldLayoutId id="2147485347" r:id="rId130"/>
    <p:sldLayoutId id="2147485348" r:id="rId131"/>
    <p:sldLayoutId id="2147485349" r:id="rId132"/>
    <p:sldLayoutId id="2147485350" r:id="rId133"/>
    <p:sldLayoutId id="2147485351" r:id="rId1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6.xml"/><Relationship Id="rId5" Type="http://schemas.openxmlformats.org/officeDocument/2006/relationships/image" Target="../media/image44.png"/><Relationship Id="rId4" Type="http://schemas.openxmlformats.org/officeDocument/2006/relationships/image" Target="../media/image43.png"/></Relationships>
</file>

<file path=ppt/slides/_rels/slide100.xml.rels><?xml version="1.0" encoding="UTF-8" standalone="yes"?>
<Relationships xmlns="http://schemas.openxmlformats.org/package/2006/relationships"><Relationship Id="rId2" Type="http://schemas.openxmlformats.org/officeDocument/2006/relationships/image" Target="../media/image340.tiff"/><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jpeg"/><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0.xml.rels><?xml version="1.0" encoding="UTF-8" standalone="yes"?>
<Relationships xmlns="http://schemas.openxmlformats.org/package/2006/relationships"><Relationship Id="rId3" Type="http://schemas.openxmlformats.org/officeDocument/2006/relationships/image" Target="../media/image393.jpeg"/><Relationship Id="rId7" Type="http://schemas.openxmlformats.org/officeDocument/2006/relationships/image" Target="../media/image397.jpeg"/><Relationship Id="rId2" Type="http://schemas.openxmlformats.org/officeDocument/2006/relationships/image" Target="../media/image392.jpeg"/><Relationship Id="rId1" Type="http://schemas.openxmlformats.org/officeDocument/2006/relationships/slideLayout" Target="../slideLayouts/slideLayout19.xml"/><Relationship Id="rId6" Type="http://schemas.openxmlformats.org/officeDocument/2006/relationships/image" Target="../media/image396.jpeg"/><Relationship Id="rId5" Type="http://schemas.openxmlformats.org/officeDocument/2006/relationships/image" Target="../media/image395.jpeg"/><Relationship Id="rId4" Type="http://schemas.openxmlformats.org/officeDocument/2006/relationships/image" Target="../media/image394.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image" Target="../media/image3680.png"/><Relationship Id="rId2" Type="http://schemas.openxmlformats.org/officeDocument/2006/relationships/image" Target="../media/image343.png"/><Relationship Id="rId1" Type="http://schemas.openxmlformats.org/officeDocument/2006/relationships/slideLayout" Target="../slideLayouts/slideLayout19.xml"/><Relationship Id="rId6" Type="http://schemas.openxmlformats.org/officeDocument/2006/relationships/slide" Target="slide110.xml"/><Relationship Id="rId5" Type="http://schemas.openxmlformats.org/officeDocument/2006/relationships/image" Target="../media/image346.png"/><Relationship Id="rId4" Type="http://schemas.openxmlformats.org/officeDocument/2006/relationships/image" Target="../media/image345.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86.xml"/><Relationship Id="rId5" Type="http://schemas.openxmlformats.org/officeDocument/2006/relationships/image" Target="../media/image47.png"/><Relationship Id="rId4" Type="http://schemas.openxmlformats.org/officeDocument/2006/relationships/image" Target="../media/image4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348.emf"/><Relationship Id="rId2" Type="http://schemas.openxmlformats.org/officeDocument/2006/relationships/image" Target="../media/image347.emf"/><Relationship Id="rId1" Type="http://schemas.openxmlformats.org/officeDocument/2006/relationships/slideLayout" Target="../slideLayouts/slideLayout19.xml"/><Relationship Id="rId6" Type="http://schemas.openxmlformats.org/officeDocument/2006/relationships/image" Target="../media/image351.emf"/><Relationship Id="rId5" Type="http://schemas.openxmlformats.org/officeDocument/2006/relationships/image" Target="../media/image350.emf"/><Relationship Id="rId4" Type="http://schemas.openxmlformats.org/officeDocument/2006/relationships/image" Target="../media/image349.emf"/></Relationships>
</file>

<file path=ppt/slides/_rels/slide113.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348.emf"/><Relationship Id="rId7" Type="http://schemas.openxmlformats.org/officeDocument/2006/relationships/image" Target="../media/image150.png"/><Relationship Id="rId2" Type="http://schemas.openxmlformats.org/officeDocument/2006/relationships/image" Target="../media/image347.emf"/><Relationship Id="rId1" Type="http://schemas.openxmlformats.org/officeDocument/2006/relationships/slideLayout" Target="../slideLayouts/slideLayout19.xml"/><Relationship Id="rId6" Type="http://schemas.openxmlformats.org/officeDocument/2006/relationships/image" Target="../media/image351.emf"/><Relationship Id="rId5" Type="http://schemas.openxmlformats.org/officeDocument/2006/relationships/image" Target="../media/image350.emf"/><Relationship Id="rId10" Type="http://schemas.openxmlformats.org/officeDocument/2006/relationships/image" Target="../media/image353.svg"/><Relationship Id="rId4" Type="http://schemas.openxmlformats.org/officeDocument/2006/relationships/image" Target="../media/image349.emf"/><Relationship Id="rId9" Type="http://schemas.openxmlformats.org/officeDocument/2006/relationships/image" Target="../media/image352.png"/></Relationships>
</file>

<file path=ppt/slides/_rels/slide114.xml.rels><?xml version="1.0" encoding="UTF-8" standalone="yes"?>
<Relationships xmlns="http://schemas.openxmlformats.org/package/2006/relationships"><Relationship Id="rId3" Type="http://schemas.openxmlformats.org/officeDocument/2006/relationships/image" Target="../media/image348.emf"/><Relationship Id="rId7" Type="http://schemas.openxmlformats.org/officeDocument/2006/relationships/hyperlink" Target="https://www.microsoft.com/en-us/securityengineering/sdl/threatmodeling#:~:text=Threat%20Modeling.%20Threat%20modeling%20is%20a%20core%20element,vulnerabilities%2C%20and%20countermeasures%20that%20could%20affect%20your%20application." TargetMode="External"/><Relationship Id="rId2" Type="http://schemas.openxmlformats.org/officeDocument/2006/relationships/image" Target="../media/image347.emf"/><Relationship Id="rId1" Type="http://schemas.openxmlformats.org/officeDocument/2006/relationships/slideLayout" Target="../slideLayouts/slideLayout19.xml"/><Relationship Id="rId6" Type="http://schemas.openxmlformats.org/officeDocument/2006/relationships/image" Target="../media/image351.emf"/><Relationship Id="rId5" Type="http://schemas.openxmlformats.org/officeDocument/2006/relationships/image" Target="../media/image350.emf"/><Relationship Id="rId4" Type="http://schemas.openxmlformats.org/officeDocument/2006/relationships/image" Target="../media/image349.emf"/></Relationships>
</file>

<file path=ppt/slides/_rels/slide115.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48.emf"/><Relationship Id="rId7" Type="http://schemas.openxmlformats.org/officeDocument/2006/relationships/hyperlink" Target="https://docs.microsoft.com/en-us/azure/security/develop/threat-modeling-tool" TargetMode="External"/><Relationship Id="rId2" Type="http://schemas.openxmlformats.org/officeDocument/2006/relationships/image" Target="../media/image347.emf"/><Relationship Id="rId1" Type="http://schemas.openxmlformats.org/officeDocument/2006/relationships/slideLayout" Target="../slideLayouts/slideLayout19.xml"/><Relationship Id="rId6" Type="http://schemas.openxmlformats.org/officeDocument/2006/relationships/image" Target="../media/image351.emf"/><Relationship Id="rId5" Type="http://schemas.openxmlformats.org/officeDocument/2006/relationships/image" Target="../media/image350.emf"/><Relationship Id="rId4" Type="http://schemas.openxmlformats.org/officeDocument/2006/relationships/image" Target="../media/image349.emf"/><Relationship Id="rId9" Type="http://schemas.openxmlformats.org/officeDocument/2006/relationships/image" Target="../media/image355.png"/></Relationships>
</file>

<file path=ppt/slides/_rels/slide116.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348.emf"/><Relationship Id="rId7" Type="http://schemas.openxmlformats.org/officeDocument/2006/relationships/hyperlink" Target="https://threatsmanager.com/" TargetMode="External"/><Relationship Id="rId2" Type="http://schemas.openxmlformats.org/officeDocument/2006/relationships/image" Target="../media/image347.emf"/><Relationship Id="rId1" Type="http://schemas.openxmlformats.org/officeDocument/2006/relationships/slideLayout" Target="../slideLayouts/slideLayout19.xml"/><Relationship Id="rId6" Type="http://schemas.openxmlformats.org/officeDocument/2006/relationships/image" Target="../media/image351.emf"/><Relationship Id="rId5" Type="http://schemas.openxmlformats.org/officeDocument/2006/relationships/image" Target="../media/image350.emf"/><Relationship Id="rId4" Type="http://schemas.openxmlformats.org/officeDocument/2006/relationships/image" Target="../media/image349.emf"/></Relationships>
</file>

<file path=ppt/slides/_rels/slide117.xml.rels><?xml version="1.0" encoding="UTF-8" standalone="yes"?>
<Relationships xmlns="http://schemas.openxmlformats.org/package/2006/relationships"><Relationship Id="rId3" Type="http://schemas.openxmlformats.org/officeDocument/2006/relationships/image" Target="../media/image348.emf"/><Relationship Id="rId7" Type="http://schemas.openxmlformats.org/officeDocument/2006/relationships/image" Target="../media/image357.png"/><Relationship Id="rId2" Type="http://schemas.openxmlformats.org/officeDocument/2006/relationships/image" Target="../media/image347.emf"/><Relationship Id="rId1" Type="http://schemas.openxmlformats.org/officeDocument/2006/relationships/slideLayout" Target="../slideLayouts/slideLayout19.xml"/><Relationship Id="rId6" Type="http://schemas.openxmlformats.org/officeDocument/2006/relationships/image" Target="../media/image351.emf"/><Relationship Id="rId5" Type="http://schemas.openxmlformats.org/officeDocument/2006/relationships/image" Target="../media/image350.emf"/><Relationship Id="rId4" Type="http://schemas.openxmlformats.org/officeDocument/2006/relationships/image" Target="../media/image349.emf"/></Relationships>
</file>

<file path=ppt/slides/_rels/slide118.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48.emf"/><Relationship Id="rId7" Type="http://schemas.openxmlformats.org/officeDocument/2006/relationships/image" Target="../media/image358.png"/><Relationship Id="rId2" Type="http://schemas.openxmlformats.org/officeDocument/2006/relationships/image" Target="../media/image347.emf"/><Relationship Id="rId1" Type="http://schemas.openxmlformats.org/officeDocument/2006/relationships/slideLayout" Target="../slideLayouts/slideLayout19.xml"/><Relationship Id="rId6" Type="http://schemas.openxmlformats.org/officeDocument/2006/relationships/image" Target="../media/image351.emf"/><Relationship Id="rId5" Type="http://schemas.openxmlformats.org/officeDocument/2006/relationships/image" Target="../media/image350.emf"/><Relationship Id="rId4" Type="http://schemas.openxmlformats.org/officeDocument/2006/relationships/image" Target="../media/image349.emf"/><Relationship Id="rId9" Type="http://schemas.openxmlformats.org/officeDocument/2006/relationships/image" Target="../media/image360.png"/></Relationships>
</file>

<file path=ppt/slides/_rels/slide119.xml.rels><?xml version="1.0" encoding="UTF-8" standalone="yes"?>
<Relationships xmlns="http://schemas.openxmlformats.org/package/2006/relationships"><Relationship Id="rId3" Type="http://schemas.openxmlformats.org/officeDocument/2006/relationships/image" Target="../media/image348.emf"/><Relationship Id="rId7" Type="http://schemas.openxmlformats.org/officeDocument/2006/relationships/image" Target="../media/image361.png"/><Relationship Id="rId2" Type="http://schemas.openxmlformats.org/officeDocument/2006/relationships/image" Target="../media/image347.emf"/><Relationship Id="rId1" Type="http://schemas.openxmlformats.org/officeDocument/2006/relationships/slideLayout" Target="../slideLayouts/slideLayout19.xml"/><Relationship Id="rId6" Type="http://schemas.openxmlformats.org/officeDocument/2006/relationships/image" Target="../media/image351.emf"/><Relationship Id="rId5" Type="http://schemas.openxmlformats.org/officeDocument/2006/relationships/image" Target="../media/image350.emf"/><Relationship Id="rId4" Type="http://schemas.openxmlformats.org/officeDocument/2006/relationships/image" Target="../media/image349.emf"/></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6.xml"/></Relationships>
</file>

<file path=ppt/slides/_rels/slide120.xml.rels><?xml version="1.0" encoding="UTF-8" standalone="yes"?>
<Relationships xmlns="http://schemas.openxmlformats.org/package/2006/relationships"><Relationship Id="rId8" Type="http://schemas.openxmlformats.org/officeDocument/2006/relationships/image" Target="../media/image363.png"/><Relationship Id="rId13" Type="http://schemas.openxmlformats.org/officeDocument/2006/relationships/image" Target="../media/image368.png"/><Relationship Id="rId3" Type="http://schemas.openxmlformats.org/officeDocument/2006/relationships/image" Target="../media/image348.emf"/><Relationship Id="rId7" Type="http://schemas.openxmlformats.org/officeDocument/2006/relationships/image" Target="../media/image362.png"/><Relationship Id="rId12" Type="http://schemas.openxmlformats.org/officeDocument/2006/relationships/image" Target="../media/image367.png"/><Relationship Id="rId2" Type="http://schemas.openxmlformats.org/officeDocument/2006/relationships/image" Target="../media/image347.emf"/><Relationship Id="rId1" Type="http://schemas.openxmlformats.org/officeDocument/2006/relationships/slideLayout" Target="../slideLayouts/slideLayout19.xml"/><Relationship Id="rId6" Type="http://schemas.openxmlformats.org/officeDocument/2006/relationships/image" Target="../media/image351.emf"/><Relationship Id="rId11" Type="http://schemas.openxmlformats.org/officeDocument/2006/relationships/image" Target="../media/image366.png"/><Relationship Id="rId5" Type="http://schemas.openxmlformats.org/officeDocument/2006/relationships/image" Target="../media/image350.emf"/><Relationship Id="rId10" Type="http://schemas.openxmlformats.org/officeDocument/2006/relationships/image" Target="../media/image365.png"/><Relationship Id="rId4" Type="http://schemas.openxmlformats.org/officeDocument/2006/relationships/image" Target="../media/image349.emf"/><Relationship Id="rId9" Type="http://schemas.openxmlformats.org/officeDocument/2006/relationships/image" Target="../media/image364.png"/><Relationship Id="rId14" Type="http://schemas.openxmlformats.org/officeDocument/2006/relationships/image" Target="../media/image146.png"/></Relationships>
</file>

<file path=ppt/slides/_rels/slide121.xml.rels><?xml version="1.0" encoding="UTF-8" standalone="yes"?>
<Relationships xmlns="http://schemas.openxmlformats.org/package/2006/relationships"><Relationship Id="rId26" Type="http://schemas.openxmlformats.org/officeDocument/2006/relationships/hyperlink" Target="https://docs.microsoft.com/azure/governance/blueprints/" TargetMode="External"/><Relationship Id="rId21" Type="http://schemas.openxmlformats.org/officeDocument/2006/relationships/hyperlink" Target="https://go.microsoft.com/fwlink/p/?linkid=2134538" TargetMode="External"/><Relationship Id="rId42" Type="http://schemas.openxmlformats.org/officeDocument/2006/relationships/hyperlink" Target="https://aka.ms/GHSecurity" TargetMode="External"/><Relationship Id="rId47" Type="http://schemas.openxmlformats.org/officeDocument/2006/relationships/image" Target="../media/image182.png"/><Relationship Id="rId63" Type="http://schemas.openxmlformats.org/officeDocument/2006/relationships/image" Target="../media/image378.png"/><Relationship Id="rId68" Type="http://schemas.openxmlformats.org/officeDocument/2006/relationships/hyperlink" Target="https://aka.ms/azuresecuritytop10" TargetMode="External"/><Relationship Id="rId2" Type="http://schemas.openxmlformats.org/officeDocument/2006/relationships/image" Target="../media/image347.emf"/><Relationship Id="rId16" Type="http://schemas.openxmlformats.org/officeDocument/2006/relationships/hyperlink" Target="https://docs.microsoft.com/azure/active-directory/authentication/multi-factor-authentication" TargetMode="External"/><Relationship Id="rId29" Type="http://schemas.openxmlformats.org/officeDocument/2006/relationships/hyperlink" Target="https://azure.microsoft.com/services/site-recovery/" TargetMode="External"/><Relationship Id="rId11" Type="http://schemas.openxmlformats.org/officeDocument/2006/relationships/image" Target="../media/image294.svg"/><Relationship Id="rId24" Type="http://schemas.openxmlformats.org/officeDocument/2006/relationships/hyperlink" Target="https://docs.microsoft.com/en-us/azure/azure-policy/azure-policy-introduction" TargetMode="External"/><Relationship Id="rId32" Type="http://schemas.openxmlformats.org/officeDocument/2006/relationships/hyperlink" Target="https://docs.microsoft.com/cloud-app-security/what-is-cloud-app-security" TargetMode="External"/><Relationship Id="rId37" Type="http://schemas.openxmlformats.org/officeDocument/2006/relationships/hyperlink" Target="https://docs.microsoft.com/azure/virtual-network/ddos-protection-overview" TargetMode="External"/><Relationship Id="rId40" Type="http://schemas.openxmlformats.org/officeDocument/2006/relationships/hyperlink" Target="https://docs.microsoft.com/azure/firewall/overview" TargetMode="External"/><Relationship Id="rId45" Type="http://schemas.openxmlformats.org/officeDocument/2006/relationships/hyperlink" Target="https://docs.microsoft.com/azure/bastion/" TargetMode="External"/><Relationship Id="rId53" Type="http://schemas.openxmlformats.org/officeDocument/2006/relationships/hyperlink" Target="https://docs.microsoft.com/azure/iot-hub/" TargetMode="External"/><Relationship Id="rId58" Type="http://schemas.openxmlformats.org/officeDocument/2006/relationships/image" Target="../media/image114.png"/><Relationship Id="rId66" Type="http://schemas.openxmlformats.org/officeDocument/2006/relationships/image" Target="../media/image381.svg"/><Relationship Id="rId5" Type="http://schemas.openxmlformats.org/officeDocument/2006/relationships/image" Target="../media/image350.emf"/><Relationship Id="rId61" Type="http://schemas.openxmlformats.org/officeDocument/2006/relationships/image" Target="../media/image376.png"/><Relationship Id="rId19" Type="http://schemas.openxmlformats.org/officeDocument/2006/relationships/hyperlink" Target="https://docs.microsoft.com/azure/azure-resource-manager/management/overview" TargetMode="External"/><Relationship Id="rId14" Type="http://schemas.openxmlformats.org/officeDocument/2006/relationships/hyperlink" Target="https://docs.microsoft.com/en-us/azure/active-directory/governance/identity-governance-overview" TargetMode="External"/><Relationship Id="rId22" Type="http://schemas.openxmlformats.org/officeDocument/2006/relationships/hyperlink" Target="https://www.microsoft.com/" TargetMode="External"/><Relationship Id="rId27" Type="http://schemas.openxmlformats.org/officeDocument/2006/relationships/hyperlink" Target="https://docs.microsoft.com/azure/governance/management-groups/" TargetMode="External"/><Relationship Id="rId30" Type="http://schemas.openxmlformats.org/officeDocument/2006/relationships/hyperlink" Target="https://docs.microsoft.com/azure/azure-resource-manager/management/lock-resources" TargetMode="External"/><Relationship Id="rId35" Type="http://schemas.openxmlformats.org/officeDocument/2006/relationships/hyperlink" Target="https://docs.microsoft.com/azure/virtual-network/application-security-groups" TargetMode="External"/><Relationship Id="rId43" Type="http://schemas.openxmlformats.org/officeDocument/2006/relationships/hyperlink" Target="https://docs.microsoft.com/mem/intune/" TargetMode="External"/><Relationship Id="rId48" Type="http://schemas.openxmlformats.org/officeDocument/2006/relationships/image" Target="../media/image183.svg"/><Relationship Id="rId56" Type="http://schemas.microsoft.com/office/2007/relationships/hdphoto" Target="../media/hdphoto2.wdp"/><Relationship Id="rId64" Type="http://schemas.openxmlformats.org/officeDocument/2006/relationships/image" Target="../media/image379.svg"/><Relationship Id="rId69" Type="http://schemas.openxmlformats.org/officeDocument/2006/relationships/hyperlink" Target="https://docs.microsoft.com/azure/application-gateway/application-gateway-web-application-firewall-overview" TargetMode="External"/><Relationship Id="rId8" Type="http://schemas.openxmlformats.org/officeDocument/2006/relationships/hyperlink" Target="https://aka.ms/CAF" TargetMode="External"/><Relationship Id="rId51" Type="http://schemas.openxmlformats.org/officeDocument/2006/relationships/image" Target="../media/image369.png"/><Relationship Id="rId72" Type="http://schemas.openxmlformats.org/officeDocument/2006/relationships/hyperlink" Target="https://aka.ms/PAW" TargetMode="External"/><Relationship Id="rId3" Type="http://schemas.openxmlformats.org/officeDocument/2006/relationships/image" Target="../media/image348.emf"/><Relationship Id="rId12" Type="http://schemas.openxmlformats.org/officeDocument/2006/relationships/hyperlink" Target="https://aka.ms/zerotrust" TargetMode="External"/><Relationship Id="rId17" Type="http://schemas.openxmlformats.org/officeDocument/2006/relationships/hyperlink" Target="https://docs.microsoft.com/windows/security/identity-protection/hello-for-business/" TargetMode="External"/><Relationship Id="rId25" Type="http://schemas.openxmlformats.org/officeDocument/2006/relationships/hyperlink" Target="https://docs.microsoft.com/azure/role-based-access-control/" TargetMode="External"/><Relationship Id="rId33" Type="http://schemas.openxmlformats.org/officeDocument/2006/relationships/hyperlink" Target="https://aka.ms/waf" TargetMode="External"/><Relationship Id="rId38" Type="http://schemas.openxmlformats.org/officeDocument/2006/relationships/hyperlink" Target="https://docs.microsoft.com/azure/private-link/" TargetMode="External"/><Relationship Id="rId46" Type="http://schemas.openxmlformats.org/officeDocument/2006/relationships/hyperlink" Target="M365%20Defender%20(formerly%20Microsoft%20Threat%20Protection%20-%20MTP)%20provides%20XDR%20capability%20to%20simplify%20detection,%20automated%20investigation%20and%20response%20for%20productivity%20resources%20including%20Endpoints,%20identities,%20Office%20365%20services,%20and%20SaaS%20applications" TargetMode="External"/><Relationship Id="rId59" Type="http://schemas.openxmlformats.org/officeDocument/2006/relationships/image" Target="../media/image374.png"/><Relationship Id="rId67" Type="http://schemas.openxmlformats.org/officeDocument/2006/relationships/hyperlink" Target="https://docs.microsoft.com/windows/security/threat-protection/microsoft-defender-atp/microsoft-defender-advanced-threat-protection" TargetMode="External"/><Relationship Id="rId20" Type="http://schemas.openxmlformats.org/officeDocument/2006/relationships/hyperlink" Target="https://docs.microsoft.com/microsoft-365/security/mtp/microsoft-threat-protection" TargetMode="External"/><Relationship Id="rId41" Type="http://schemas.openxmlformats.org/officeDocument/2006/relationships/hyperlink" Target="https://docs.microsoft.com/azure/devops/organizations/security/about-security-identity?view=azure-devops" TargetMode="External"/><Relationship Id="rId54" Type="http://schemas.openxmlformats.org/officeDocument/2006/relationships/image" Target="../media/image118.png"/><Relationship Id="rId62" Type="http://schemas.openxmlformats.org/officeDocument/2006/relationships/image" Target="../media/image377.svg"/><Relationship Id="rId70" Type="http://schemas.openxmlformats.org/officeDocument/2006/relationships/hyperlink" Target="https://docs.microsoft.com/azure/active-directory/manage-apps/application-proxy" TargetMode="External"/><Relationship Id="rId1" Type="http://schemas.openxmlformats.org/officeDocument/2006/relationships/slideLayout" Target="../slideLayouts/slideLayout19.xml"/><Relationship Id="rId6" Type="http://schemas.openxmlformats.org/officeDocument/2006/relationships/image" Target="../media/image351.emf"/><Relationship Id="rId15" Type="http://schemas.openxmlformats.org/officeDocument/2006/relationships/hyperlink" Target="https://docs.microsoft.com/azure/active-directory/active-directory-identityprotection" TargetMode="External"/><Relationship Id="rId23" Type="http://schemas.openxmlformats.org/officeDocument/2006/relationships/hyperlink" Target="https://docs.microsoft.com/azure/security-center/security-center-intro" TargetMode="External"/><Relationship Id="rId28" Type="http://schemas.openxmlformats.org/officeDocument/2006/relationships/hyperlink" Target="https://docs.microsoft.com/azure/lighthouse/overview" TargetMode="External"/><Relationship Id="rId36" Type="http://schemas.openxmlformats.org/officeDocument/2006/relationships/hyperlink" Target="https://docs.microsoft.com/security/benchmark/azure/baselines/api-management-security-baseline" TargetMode="External"/><Relationship Id="rId49" Type="http://schemas.openxmlformats.org/officeDocument/2006/relationships/image" Target="../media/image181.emf"/><Relationship Id="rId57" Type="http://schemas.openxmlformats.org/officeDocument/2006/relationships/image" Target="../media/image372.png"/><Relationship Id="rId10" Type="http://schemas.openxmlformats.org/officeDocument/2006/relationships/image" Target="../media/image293.png"/><Relationship Id="rId31" Type="http://schemas.openxmlformats.org/officeDocument/2006/relationships/hyperlink" Target="https://docs.microsoft.com/azure/security-center/azure-defender" TargetMode="External"/><Relationship Id="rId44" Type="http://schemas.openxmlformats.org/officeDocument/2006/relationships/hyperlink" Target="https://docs.microsoft.com/mem/configmgr/" TargetMode="External"/><Relationship Id="rId52" Type="http://schemas.openxmlformats.org/officeDocument/2006/relationships/image" Target="../media/image370.svg"/><Relationship Id="rId60" Type="http://schemas.openxmlformats.org/officeDocument/2006/relationships/image" Target="../media/image375.svg"/><Relationship Id="rId65" Type="http://schemas.openxmlformats.org/officeDocument/2006/relationships/image" Target="../media/image380.png"/><Relationship Id="rId73" Type="http://schemas.openxmlformats.org/officeDocument/2006/relationships/hyperlink" Target="https://docs.microsoft.com/azure/virtual-network/network-security-groups-overview" TargetMode="External"/><Relationship Id="rId4" Type="http://schemas.openxmlformats.org/officeDocument/2006/relationships/image" Target="../media/image349.emf"/><Relationship Id="rId9" Type="http://schemas.openxmlformats.org/officeDocument/2006/relationships/hyperlink" Target="https://docs.microsoft.com/azure/sentinel/" TargetMode="External"/><Relationship Id="rId13" Type="http://schemas.openxmlformats.org/officeDocument/2006/relationships/hyperlink" Target="https://docs.microsoft.com/microsoft-365/security/mtp/microsoft-secure-score" TargetMode="External"/><Relationship Id="rId18" Type="http://schemas.openxmlformats.org/officeDocument/2006/relationships/hyperlink" Target="https://docs.microsoft.com/azure/active-directory/active-directory-conditional-access-azure-portal" TargetMode="External"/><Relationship Id="rId39" Type="http://schemas.openxmlformats.org/officeDocument/2006/relationships/hyperlink" Target="https://docs.microsoft.com/azure/key-vault/key-vault-overview" TargetMode="External"/><Relationship Id="rId34" Type="http://schemas.openxmlformats.org/officeDocument/2006/relationships/hyperlink" Target="https://aka.ms/BenchmarkDocs" TargetMode="External"/><Relationship Id="rId50" Type="http://schemas.openxmlformats.org/officeDocument/2006/relationships/hyperlink" Target="https://docs.microsoft.com/azure-sphere/product-overview/what-is-azure-sphere" TargetMode="External"/><Relationship Id="rId55" Type="http://schemas.openxmlformats.org/officeDocument/2006/relationships/image" Target="../media/image371.png"/><Relationship Id="rId7" Type="http://schemas.openxmlformats.org/officeDocument/2006/relationships/hyperlink" Target="https://aka.ms/caf" TargetMode="External"/><Relationship Id="rId71" Type="http://schemas.openxmlformats.org/officeDocument/2006/relationships/hyperlink" Target="https://aka.ms/spa"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325.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383.svg"/><Relationship Id="rId7" Type="http://schemas.openxmlformats.org/officeDocument/2006/relationships/image" Target="../media/image387.svg"/><Relationship Id="rId2" Type="http://schemas.openxmlformats.org/officeDocument/2006/relationships/image" Target="../media/image382.png"/><Relationship Id="rId1" Type="http://schemas.openxmlformats.org/officeDocument/2006/relationships/slideLayout" Target="../slideLayouts/slideLayout19.xml"/><Relationship Id="rId6" Type="http://schemas.openxmlformats.org/officeDocument/2006/relationships/image" Target="../media/image386.png"/><Relationship Id="rId5" Type="http://schemas.openxmlformats.org/officeDocument/2006/relationships/image" Target="../media/image385.svg"/><Relationship Id="rId4" Type="http://schemas.openxmlformats.org/officeDocument/2006/relationships/image" Target="../media/image38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86.xml"/><Relationship Id="rId5" Type="http://schemas.openxmlformats.org/officeDocument/2006/relationships/image" Target="../media/image51.png"/><Relationship Id="rId4" Type="http://schemas.openxmlformats.org/officeDocument/2006/relationships/image" Target="../media/image5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image" Target="../media/image389.svg"/><Relationship Id="rId2" Type="http://schemas.openxmlformats.org/officeDocument/2006/relationships/image" Target="../media/image388.png"/><Relationship Id="rId1" Type="http://schemas.openxmlformats.org/officeDocument/2006/relationships/slideLayout" Target="../slideLayouts/slideLayout19.xml"/><Relationship Id="rId5" Type="http://schemas.openxmlformats.org/officeDocument/2006/relationships/image" Target="../media/image391.svg"/><Relationship Id="rId4" Type="http://schemas.openxmlformats.org/officeDocument/2006/relationships/image" Target="../media/image39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325.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138.xml.rels><?xml version="1.0" encoding="UTF-8" standalone="yes"?>
<Relationships xmlns="http://schemas.openxmlformats.org/package/2006/relationships"><Relationship Id="rId3" Type="http://schemas.openxmlformats.org/officeDocument/2006/relationships/image" Target="../media/image393.jpeg"/><Relationship Id="rId7" Type="http://schemas.openxmlformats.org/officeDocument/2006/relationships/image" Target="../media/image397.jpeg"/><Relationship Id="rId2" Type="http://schemas.openxmlformats.org/officeDocument/2006/relationships/image" Target="../media/image392.jpeg"/><Relationship Id="rId1" Type="http://schemas.openxmlformats.org/officeDocument/2006/relationships/slideLayout" Target="../slideLayouts/slideLayout19.xml"/><Relationship Id="rId6" Type="http://schemas.openxmlformats.org/officeDocument/2006/relationships/image" Target="../media/image396.jpeg"/><Relationship Id="rId5" Type="http://schemas.openxmlformats.org/officeDocument/2006/relationships/image" Target="../media/image395.jpeg"/><Relationship Id="rId4" Type="http://schemas.openxmlformats.org/officeDocument/2006/relationships/image" Target="../media/image394.jpeg"/></Relationships>
</file>

<file path=ppt/slides/_rels/slide139.xml.rels><?xml version="1.0" encoding="UTF-8" standalone="yes"?>
<Relationships xmlns="http://schemas.openxmlformats.org/package/2006/relationships"><Relationship Id="rId8" Type="http://schemas.openxmlformats.org/officeDocument/2006/relationships/image" Target="../media/image395.jpeg"/><Relationship Id="rId3" Type="http://schemas.openxmlformats.org/officeDocument/2006/relationships/image" Target="../media/image392.jpeg"/><Relationship Id="rId7" Type="http://schemas.openxmlformats.org/officeDocument/2006/relationships/image" Target="../media/image397.jpeg"/><Relationship Id="rId2" Type="http://schemas.openxmlformats.org/officeDocument/2006/relationships/notesSlide" Target="../notesSlides/notesSlide53.xml"/><Relationship Id="rId1" Type="http://schemas.openxmlformats.org/officeDocument/2006/relationships/slideLayout" Target="../slideLayouts/slideLayout69.xml"/><Relationship Id="rId6" Type="http://schemas.openxmlformats.org/officeDocument/2006/relationships/image" Target="../media/image396.jpeg"/><Relationship Id="rId5" Type="http://schemas.openxmlformats.org/officeDocument/2006/relationships/image" Target="../media/image394.jpeg"/><Relationship Id="rId4" Type="http://schemas.openxmlformats.org/officeDocument/2006/relationships/image" Target="../media/image393.jpe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6.xml"/><Relationship Id="rId5" Type="http://schemas.openxmlformats.org/officeDocument/2006/relationships/image" Target="../media/image54.png"/><Relationship Id="rId4" Type="http://schemas.openxmlformats.org/officeDocument/2006/relationships/image" Target="../media/image53.png"/></Relationships>
</file>

<file path=ppt/slides/_rels/slide140.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398.jpeg"/><Relationship Id="rId1" Type="http://schemas.openxmlformats.org/officeDocument/2006/relationships/slideLayout" Target="../slideLayouts/slideLayout65.xml"/><Relationship Id="rId4" Type="http://schemas.openxmlformats.org/officeDocument/2006/relationships/image" Target="../media/image399.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56.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3.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86.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86.xml"/><Relationship Id="rId5" Type="http://schemas.openxmlformats.org/officeDocument/2006/relationships/image" Target="../media/image62.png"/><Relationship Id="rId4" Type="http://schemas.openxmlformats.org/officeDocument/2006/relationships/image" Target="../media/image61.jpe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86.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5.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91.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86.xml"/><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86.xm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86.xml"/><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86.xml"/><Relationship Id="rId5" Type="http://schemas.openxmlformats.org/officeDocument/2006/relationships/image" Target="../media/image79.jpe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9.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5.xml"/><Relationship Id="rId1" Type="http://schemas.openxmlformats.org/officeDocument/2006/relationships/slideLayout" Target="../slideLayouts/slideLayout91.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slide" Target="slide48.xml"/><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slide" Target="slide42.xml"/><Relationship Id="rId1" Type="http://schemas.openxmlformats.org/officeDocument/2006/relationships/slideLayout" Target="../slideLayouts/slideLayout19.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slide" Target="slide60.xml"/><Relationship Id="rId9" Type="http://schemas.openxmlformats.org/officeDocument/2006/relationships/image" Target="../media/image88.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9.xml"/><Relationship Id="rId5" Type="http://schemas.openxmlformats.org/officeDocument/2006/relationships/image" Target="../media/image95.emf"/><Relationship Id="rId4" Type="http://schemas.openxmlformats.org/officeDocument/2006/relationships/image" Target="../media/image94.emf"/></Relationships>
</file>

<file path=ppt/slides/_rels/slide44.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slide" Target="slide73.xml"/><Relationship Id="rId5" Type="http://schemas.openxmlformats.org/officeDocument/2006/relationships/slide" Target="slide97.xml"/><Relationship Id="rId4" Type="http://schemas.openxmlformats.org/officeDocument/2006/relationships/slide" Target="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9.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image" Target="../media/image94.emf"/></Relationships>
</file>

<file path=ppt/slides/_rels/slide46.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19.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19.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140.xml"/><Relationship Id="rId7" Type="http://schemas.openxmlformats.org/officeDocument/2006/relationships/slide" Target="slide40.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31.png"/><Relationship Id="rId5" Type="http://schemas.openxmlformats.org/officeDocument/2006/relationships/slide" Target="slide1020.xml"/><Relationship Id="rId4" Type="http://schemas.openxmlformats.org/officeDocument/2006/relationships/image" Target="../media/image37.png"/><Relationship Id="rId9" Type="http://schemas.openxmlformats.org/officeDocument/2006/relationships/slide" Target="slide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105.svg"/><Relationship Id="rId7" Type="http://schemas.openxmlformats.org/officeDocument/2006/relationships/image" Target="../media/image109.svg"/><Relationship Id="rId2" Type="http://schemas.openxmlformats.org/officeDocument/2006/relationships/image" Target="../media/image104.png"/><Relationship Id="rId1" Type="http://schemas.openxmlformats.org/officeDocument/2006/relationships/slideLayout" Target="../slideLayouts/slideLayout19.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hyperlink" Target="https://csrc.nist.gov/publications/detail/sp/800-207/draft" TargetMode="External"/><Relationship Id="rId2" Type="http://schemas.openxmlformats.org/officeDocument/2006/relationships/image" Target="../media/image110.png"/><Relationship Id="rId1" Type="http://schemas.openxmlformats.org/officeDocument/2006/relationships/slideLayout" Target="../slideLayouts/slideLayout19.xml"/><Relationship Id="rId5" Type="http://schemas.openxmlformats.org/officeDocument/2006/relationships/image" Target="../media/image111.gif"/><Relationship Id="rId4" Type="http://schemas.openxmlformats.org/officeDocument/2006/relationships/hyperlink" Target="http://shop.oreilly.com/product/0636920052265.do"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azure-portal" TargetMode="External"/><Relationship Id="rId13" Type="http://schemas.openxmlformats.org/officeDocument/2006/relationships/image" Target="../media/image121.png"/><Relationship Id="rId18" Type="http://schemas.openxmlformats.org/officeDocument/2006/relationships/image" Target="../media/image126.sv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41.xml"/><Relationship Id="rId16" Type="http://schemas.openxmlformats.org/officeDocument/2006/relationships/image" Target="../media/image124.png"/><Relationship Id="rId1" Type="http://schemas.openxmlformats.org/officeDocument/2006/relationships/slideLayout" Target="../slideLayouts/slideLayout19.xml"/><Relationship Id="rId6" Type="http://schemas.openxmlformats.org/officeDocument/2006/relationships/image" Target="../media/image115.emf"/><Relationship Id="rId11" Type="http://schemas.openxmlformats.org/officeDocument/2006/relationships/image" Target="../media/image119.png"/><Relationship Id="rId5" Type="http://schemas.openxmlformats.org/officeDocument/2006/relationships/image" Target="../media/image114.png"/><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image" Target="../media/image113.svg"/><Relationship Id="rId9" Type="http://schemas.openxmlformats.org/officeDocument/2006/relationships/image" Target="../media/image117.png"/><Relationship Id="rId1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21" Type="http://schemas.openxmlformats.org/officeDocument/2006/relationships/image" Target="../media/image129.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121.png"/><Relationship Id="rId17" Type="http://schemas.openxmlformats.org/officeDocument/2006/relationships/image" Target="../media/image126.svg"/><Relationship Id="rId2" Type="http://schemas.openxmlformats.org/officeDocument/2006/relationships/notesSlide" Target="../notesSlides/notesSlide42.xml"/><Relationship Id="rId16" Type="http://schemas.openxmlformats.org/officeDocument/2006/relationships/image" Target="../media/image125.png"/><Relationship Id="rId20" Type="http://schemas.openxmlformats.org/officeDocument/2006/relationships/image" Target="../media/image116.png"/><Relationship Id="rId1" Type="http://schemas.openxmlformats.org/officeDocument/2006/relationships/slideLayout" Target="../slideLayouts/slideLayout19.xml"/><Relationship Id="rId6" Type="http://schemas.openxmlformats.org/officeDocument/2006/relationships/image" Target="../media/image115.emf"/><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svg"/><Relationship Id="rId4" Type="http://schemas.openxmlformats.org/officeDocument/2006/relationships/image" Target="../media/image113.svg"/><Relationship Id="rId9" Type="http://schemas.openxmlformats.org/officeDocument/2006/relationships/image" Target="../media/image118.png"/><Relationship Id="rId14" Type="http://schemas.openxmlformats.org/officeDocument/2006/relationships/image" Target="../media/image123.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21" Type="http://schemas.openxmlformats.org/officeDocument/2006/relationships/image" Target="../media/image129.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121.png"/><Relationship Id="rId17" Type="http://schemas.openxmlformats.org/officeDocument/2006/relationships/image" Target="../media/image131.svg"/><Relationship Id="rId2" Type="http://schemas.openxmlformats.org/officeDocument/2006/relationships/notesSlide" Target="../notesSlides/notesSlide43.xml"/><Relationship Id="rId16" Type="http://schemas.openxmlformats.org/officeDocument/2006/relationships/image" Target="../media/image125.png"/><Relationship Id="rId20" Type="http://schemas.openxmlformats.org/officeDocument/2006/relationships/image" Target="../media/image116.png"/><Relationship Id="rId1" Type="http://schemas.openxmlformats.org/officeDocument/2006/relationships/slideLayout" Target="../slideLayouts/slideLayout19.xml"/><Relationship Id="rId6" Type="http://schemas.openxmlformats.org/officeDocument/2006/relationships/image" Target="../media/image115.emf"/><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3.emf"/><Relationship Id="rId10" Type="http://schemas.openxmlformats.org/officeDocument/2006/relationships/image" Target="../media/image119.png"/><Relationship Id="rId19" Type="http://schemas.openxmlformats.org/officeDocument/2006/relationships/image" Target="../media/image132.svg"/><Relationship Id="rId4" Type="http://schemas.openxmlformats.org/officeDocument/2006/relationships/image" Target="../media/image130.sv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hyperlink" Target="https://docs.microsoft.com/azure/active-directory/manage-apps/application-proxy"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4.png"/><Relationship Id="rId18" Type="http://schemas.openxmlformats.org/officeDocument/2006/relationships/image" Target="../media/image132.svg"/><Relationship Id="rId3" Type="http://schemas.openxmlformats.org/officeDocument/2006/relationships/hyperlink" Target="https://docs.microsoft.com/en-us/azure/active-directory/active-directory-conditional-access-azure-portal" TargetMode="External"/><Relationship Id="rId21" Type="http://schemas.openxmlformats.org/officeDocument/2006/relationships/image" Target="../media/image125.png"/><Relationship Id="rId7" Type="http://schemas.openxmlformats.org/officeDocument/2006/relationships/image" Target="../media/image120.png"/><Relationship Id="rId12" Type="http://schemas.openxmlformats.org/officeDocument/2006/relationships/image" Target="../media/image116.png"/><Relationship Id="rId17" Type="http://schemas.openxmlformats.org/officeDocument/2006/relationships/image" Target="../media/image127.png"/><Relationship Id="rId25" Type="http://schemas.openxmlformats.org/officeDocument/2006/relationships/image" Target="../media/image1010.png"/><Relationship Id="rId2" Type="http://schemas.openxmlformats.org/officeDocument/2006/relationships/notesSlide" Target="../notesSlides/notesSlide44.xml"/><Relationship Id="rId16" Type="http://schemas.openxmlformats.org/officeDocument/2006/relationships/image" Target="../media/image133.emf"/><Relationship Id="rId20" Type="http://schemas.openxmlformats.org/officeDocument/2006/relationships/image" Target="../media/image130.svg"/><Relationship Id="rId1" Type="http://schemas.openxmlformats.org/officeDocument/2006/relationships/slideLayout" Target="../slideLayouts/slideLayout19.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4.png"/><Relationship Id="rId5" Type="http://schemas.openxmlformats.org/officeDocument/2006/relationships/image" Target="../media/image118.png"/><Relationship Id="rId15" Type="http://schemas.openxmlformats.org/officeDocument/2006/relationships/hyperlink" Target="https://docs.microsoft.com/azure/active-directory/manage-apps/application-proxy" TargetMode="External"/><Relationship Id="rId23" Type="http://schemas.openxmlformats.org/officeDocument/2006/relationships/image" Target="../media/image129.png"/><Relationship Id="rId10" Type="http://schemas.openxmlformats.org/officeDocument/2006/relationships/image" Target="../media/image123.png"/><Relationship Id="rId19" Type="http://schemas.openxmlformats.org/officeDocument/2006/relationships/image" Target="../media/image11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15.emf"/><Relationship Id="rId22" Type="http://schemas.openxmlformats.org/officeDocument/2006/relationships/image" Target="../media/image131.svg"/></Relationships>
</file>

<file path=ppt/slides/_rels/slide58.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6.png"/><Relationship Id="rId18" Type="http://schemas.openxmlformats.org/officeDocument/2006/relationships/image" Target="../media/image125.png"/><Relationship Id="rId3" Type="http://schemas.openxmlformats.org/officeDocument/2006/relationships/image" Target="../media/image137.png"/><Relationship Id="rId21" Type="http://schemas.openxmlformats.org/officeDocument/2006/relationships/image" Target="../media/image148.png"/><Relationship Id="rId7" Type="http://schemas.openxmlformats.org/officeDocument/2006/relationships/image" Target="../media/image141.png"/><Relationship Id="rId12" Type="http://schemas.openxmlformats.org/officeDocument/2006/relationships/image" Target="../media/image145.png"/><Relationship Id="rId17" Type="http://schemas.openxmlformats.org/officeDocument/2006/relationships/image" Target="../media/image115.emf"/><Relationship Id="rId2" Type="http://schemas.openxmlformats.org/officeDocument/2006/relationships/notesSlide" Target="../notesSlides/notesSlide45.xml"/><Relationship Id="rId16" Type="http://schemas.openxmlformats.org/officeDocument/2006/relationships/image" Target="../media/image114.png"/><Relationship Id="rId20" Type="http://schemas.openxmlformats.org/officeDocument/2006/relationships/image" Target="../media/image147.png"/><Relationship Id="rId1" Type="http://schemas.openxmlformats.org/officeDocument/2006/relationships/slideLayout" Target="../slideLayouts/slideLayout19.xml"/><Relationship Id="rId6" Type="http://schemas.openxmlformats.org/officeDocument/2006/relationships/image" Target="../media/image140.jpeg"/><Relationship Id="rId11" Type="http://schemas.microsoft.com/office/2007/relationships/hdphoto" Target="../media/hdphoto1.wdp"/><Relationship Id="rId24" Type="http://schemas.openxmlformats.org/officeDocument/2006/relationships/image" Target="../media/image128.svg"/><Relationship Id="rId5" Type="http://schemas.openxmlformats.org/officeDocument/2006/relationships/image" Target="../media/image139.png"/><Relationship Id="rId15" Type="http://schemas.openxmlformats.org/officeDocument/2006/relationships/image" Target="../media/image113.svg"/><Relationship Id="rId23" Type="http://schemas.openxmlformats.org/officeDocument/2006/relationships/image" Target="../media/image127.png"/><Relationship Id="rId10" Type="http://schemas.openxmlformats.org/officeDocument/2006/relationships/image" Target="../media/image144.png"/><Relationship Id="rId19" Type="http://schemas.openxmlformats.org/officeDocument/2006/relationships/image" Target="../media/image126.svg"/><Relationship Id="rId4" Type="http://schemas.openxmlformats.org/officeDocument/2006/relationships/image" Target="../media/image138.jpeg"/><Relationship Id="rId9" Type="http://schemas.openxmlformats.org/officeDocument/2006/relationships/image" Target="../media/image143.png"/><Relationship Id="rId14" Type="http://schemas.openxmlformats.org/officeDocument/2006/relationships/image" Target="../media/image112.png"/><Relationship Id="rId22" Type="http://schemas.openxmlformats.org/officeDocument/2006/relationships/image" Target="../media/image149.sv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73.png"/><Relationship Id="rId5" Type="http://schemas.openxmlformats.org/officeDocument/2006/relationships/slide" Target="slide138.xml"/><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19.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130.png"/><Relationship Id="rId3" Type="http://schemas.openxmlformats.org/officeDocument/2006/relationships/slide" Target="slide66.xml"/><Relationship Id="rId7" Type="http://schemas.openxmlformats.org/officeDocument/2006/relationships/image" Target="../media/image1110.png"/><Relationship Id="rId12" Type="http://schemas.openxmlformats.org/officeDocument/2006/relationships/slide" Target="slide69.xml"/><Relationship Id="rId2" Type="http://schemas.openxmlformats.org/officeDocument/2006/relationships/image" Target="../media/image152.png"/><Relationship Id="rId16" Type="http://schemas.openxmlformats.org/officeDocument/2006/relationships/image" Target="../media/image1140.png"/><Relationship Id="rId1" Type="http://schemas.openxmlformats.org/officeDocument/2006/relationships/slideLayout" Target="../slideLayouts/slideLayout19.xml"/><Relationship Id="rId6" Type="http://schemas.openxmlformats.org/officeDocument/2006/relationships/slide" Target="slide67.xml"/><Relationship Id="rId11" Type="http://schemas.openxmlformats.org/officeDocument/2006/relationships/image" Target="../media/image155.png"/><Relationship Id="rId5" Type="http://schemas.openxmlformats.org/officeDocument/2006/relationships/image" Target="../media/image153.png"/><Relationship Id="rId15" Type="http://schemas.openxmlformats.org/officeDocument/2006/relationships/slide" Target="slide65.xml"/><Relationship Id="rId10" Type="http://schemas.openxmlformats.org/officeDocument/2006/relationships/image" Target="../media/image1120.png"/><Relationship Id="rId4" Type="http://schemas.openxmlformats.org/officeDocument/2006/relationships/image" Target="../media/image1100.png"/><Relationship Id="rId9" Type="http://schemas.openxmlformats.org/officeDocument/2006/relationships/slide" Target="slide68.xml"/><Relationship Id="rId14" Type="http://schemas.openxmlformats.org/officeDocument/2006/relationships/image" Target="../media/image156.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slide" Target="slide64.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26" Type="http://schemas.openxmlformats.org/officeDocument/2006/relationships/image" Target="../media/image170.png"/><Relationship Id="rId21" Type="http://schemas.openxmlformats.org/officeDocument/2006/relationships/image" Target="../media/image166.png"/><Relationship Id="rId42" Type="http://schemas.openxmlformats.org/officeDocument/2006/relationships/image" Target="../media/image183.svg"/><Relationship Id="rId47" Type="http://schemas.openxmlformats.org/officeDocument/2006/relationships/image" Target="../media/image186.png"/><Relationship Id="rId63" Type="http://schemas.openxmlformats.org/officeDocument/2006/relationships/hyperlink" Target="https://docs.microsoft.com/azure/active-directory/saas-apps/tutorial-list" TargetMode="External"/><Relationship Id="rId68" Type="http://schemas.openxmlformats.org/officeDocument/2006/relationships/hyperlink" Target="https://docs.microsoft.com/azure/active-directory/active-directory-conditional-access-azure-portal" TargetMode="External"/><Relationship Id="rId84" Type="http://schemas.openxmlformats.org/officeDocument/2006/relationships/image" Target="../media/image205.png"/><Relationship Id="rId89" Type="http://schemas.openxmlformats.org/officeDocument/2006/relationships/image" Target="../media/image209.svg"/><Relationship Id="rId16" Type="http://schemas.openxmlformats.org/officeDocument/2006/relationships/image" Target="../media/image123.png"/><Relationship Id="rId11" Type="http://schemas.openxmlformats.org/officeDocument/2006/relationships/image" Target="../media/image117.png"/><Relationship Id="rId32" Type="http://schemas.openxmlformats.org/officeDocument/2006/relationships/image" Target="../media/image174.jpeg"/><Relationship Id="rId37" Type="http://schemas.openxmlformats.org/officeDocument/2006/relationships/image" Target="../media/image179.png"/><Relationship Id="rId53" Type="http://schemas.openxmlformats.org/officeDocument/2006/relationships/image" Target="../media/image191.svg"/><Relationship Id="rId58" Type="http://schemas.openxmlformats.org/officeDocument/2006/relationships/image" Target="../media/image194.png"/><Relationship Id="rId74" Type="http://schemas.openxmlformats.org/officeDocument/2006/relationships/hyperlink" Target="https://cloud.google.com/architecture/identity/federating-gcp-with-azure-active-directory" TargetMode="External"/><Relationship Id="rId79" Type="http://schemas.openxmlformats.org/officeDocument/2006/relationships/image" Target="../media/image115.emf"/><Relationship Id="rId5" Type="http://schemas.openxmlformats.org/officeDocument/2006/relationships/image" Target="../media/image159.png"/><Relationship Id="rId90" Type="http://schemas.openxmlformats.org/officeDocument/2006/relationships/hyperlink" Target="https://docs.microsoft.com/en-us/azure/active-directory/authentication/multi-factor-authentication" TargetMode="External"/><Relationship Id="rId95" Type="http://schemas.openxmlformats.org/officeDocument/2006/relationships/image" Target="../media/image211.jpeg"/><Relationship Id="rId22" Type="http://schemas.openxmlformats.org/officeDocument/2006/relationships/image" Target="../media/image167.png"/><Relationship Id="rId27" Type="http://schemas.openxmlformats.org/officeDocument/2006/relationships/image" Target="../media/image171.svg"/><Relationship Id="rId43" Type="http://schemas.openxmlformats.org/officeDocument/2006/relationships/hyperlink" Target="https://docs.microsoft.com/cloud-app-security/proxy-intro-aad" TargetMode="External"/><Relationship Id="rId48" Type="http://schemas.openxmlformats.org/officeDocument/2006/relationships/image" Target="../media/image187.svg"/><Relationship Id="rId64" Type="http://schemas.openxmlformats.org/officeDocument/2006/relationships/hyperlink" Target="https://docs.microsoft.com/azure/active-directory-b2c/" TargetMode="External"/><Relationship Id="rId69" Type="http://schemas.openxmlformats.org/officeDocument/2006/relationships/hyperlink" Target="https://docs.microsoft.com/en-us/azure/active-directory/active-directory-b2b-what-is-azure-ad-b2b" TargetMode="External"/><Relationship Id="rId80" Type="http://schemas.openxmlformats.org/officeDocument/2006/relationships/image" Target="../media/image116.png"/><Relationship Id="rId85" Type="http://schemas.openxmlformats.org/officeDocument/2006/relationships/hyperlink" Target="https://docs.microsoft.com/mem/intune/" TargetMode="External"/><Relationship Id="rId3" Type="http://schemas.openxmlformats.org/officeDocument/2006/relationships/image" Target="../media/image157.png"/><Relationship Id="rId12" Type="http://schemas.openxmlformats.org/officeDocument/2006/relationships/image" Target="../media/image118.png"/><Relationship Id="rId17" Type="http://schemas.openxmlformats.org/officeDocument/2006/relationships/image" Target="../media/image124.png"/><Relationship Id="rId25" Type="http://schemas.openxmlformats.org/officeDocument/2006/relationships/image" Target="../media/image169.png"/><Relationship Id="rId33" Type="http://schemas.openxmlformats.org/officeDocument/2006/relationships/image" Target="../media/image175.png"/><Relationship Id="rId38" Type="http://schemas.openxmlformats.org/officeDocument/2006/relationships/image" Target="../media/image180.png"/><Relationship Id="rId46" Type="http://schemas.openxmlformats.org/officeDocument/2006/relationships/image" Target="../media/image185.svg"/><Relationship Id="rId59" Type="http://schemas.openxmlformats.org/officeDocument/2006/relationships/image" Target="../media/image195.png"/><Relationship Id="rId67" Type="http://schemas.openxmlformats.org/officeDocument/2006/relationships/image" Target="../media/image200.png"/><Relationship Id="rId20" Type="http://schemas.openxmlformats.org/officeDocument/2006/relationships/image" Target="../media/image165.png"/><Relationship Id="rId41" Type="http://schemas.openxmlformats.org/officeDocument/2006/relationships/image" Target="../media/image182.png"/><Relationship Id="rId54" Type="http://schemas.openxmlformats.org/officeDocument/2006/relationships/hyperlink" Target="https://aka.ms/MCRA" TargetMode="External"/><Relationship Id="rId62" Type="http://schemas.openxmlformats.org/officeDocument/2006/relationships/image" Target="../media/image198.png"/><Relationship Id="rId70" Type="http://schemas.openxmlformats.org/officeDocument/2006/relationships/hyperlink" Target="https://docs.microsoft.com/en-us/azure/active-directory/" TargetMode="External"/><Relationship Id="rId75" Type="http://schemas.openxmlformats.org/officeDocument/2006/relationships/image" Target="../media/image201.png"/><Relationship Id="rId83" Type="http://schemas.openxmlformats.org/officeDocument/2006/relationships/image" Target="../media/image204.png"/><Relationship Id="rId88" Type="http://schemas.openxmlformats.org/officeDocument/2006/relationships/image" Target="../media/image208.png"/><Relationship Id="rId91" Type="http://schemas.openxmlformats.org/officeDocument/2006/relationships/image" Target="../media/image210.png"/><Relationship Id="rId96" Type="http://schemas.openxmlformats.org/officeDocument/2006/relationships/hyperlink" Target="https://docs.microsoft.com/en-us/azure-advanced-threat-protection/" TargetMode="External"/><Relationship Id="rId1" Type="http://schemas.openxmlformats.org/officeDocument/2006/relationships/slideLayout" Target="../slideLayouts/slideLayout19.xml"/><Relationship Id="rId6" Type="http://schemas.openxmlformats.org/officeDocument/2006/relationships/image" Target="../media/image160.svg"/><Relationship Id="rId15" Type="http://schemas.openxmlformats.org/officeDocument/2006/relationships/image" Target="../media/image122.png"/><Relationship Id="rId23" Type="http://schemas.openxmlformats.org/officeDocument/2006/relationships/image" Target="../media/image168.png"/><Relationship Id="rId28" Type="http://schemas.openxmlformats.org/officeDocument/2006/relationships/hyperlink" Target="https://docs.microsoft.com/microsoft-365/compliance/information-protection" TargetMode="External"/><Relationship Id="rId36" Type="http://schemas.openxmlformats.org/officeDocument/2006/relationships/image" Target="../media/image178.jpeg"/><Relationship Id="rId49" Type="http://schemas.openxmlformats.org/officeDocument/2006/relationships/hyperlink" Target="https://docs.microsoft.com/azure/active-directory/conditional-access/concept-continuous-access-evaluation" TargetMode="External"/><Relationship Id="rId57" Type="http://schemas.openxmlformats.org/officeDocument/2006/relationships/image" Target="../media/image193.png"/><Relationship Id="rId10" Type="http://schemas.openxmlformats.org/officeDocument/2006/relationships/hyperlink" Target="https://docs.microsoft.com/en-us/azure/active-directory/active-directory-conditional-access-azure-portal" TargetMode="External"/><Relationship Id="rId31" Type="http://schemas.openxmlformats.org/officeDocument/2006/relationships/image" Target="../media/image173.png"/><Relationship Id="rId44" Type="http://schemas.openxmlformats.org/officeDocument/2006/relationships/image" Target="../media/image184.png"/><Relationship Id="rId52" Type="http://schemas.openxmlformats.org/officeDocument/2006/relationships/image" Target="../media/image190.png"/><Relationship Id="rId60" Type="http://schemas.openxmlformats.org/officeDocument/2006/relationships/image" Target="../media/image196.png"/><Relationship Id="rId65" Type="http://schemas.openxmlformats.org/officeDocument/2006/relationships/hyperlink" Target="http://aka.ms/threatintelligence" TargetMode="External"/><Relationship Id="rId73" Type="http://schemas.openxmlformats.org/officeDocument/2006/relationships/image" Target="../media/image121.png"/><Relationship Id="rId78" Type="http://schemas.openxmlformats.org/officeDocument/2006/relationships/image" Target="../media/image114.png"/><Relationship Id="rId81" Type="http://schemas.openxmlformats.org/officeDocument/2006/relationships/hyperlink" Target="https://docs.microsoft.com/mem/intune/protect/device-compliance-partners" TargetMode="External"/><Relationship Id="rId86" Type="http://schemas.openxmlformats.org/officeDocument/2006/relationships/image" Target="../media/image206.png"/><Relationship Id="rId94" Type="http://schemas.openxmlformats.org/officeDocument/2006/relationships/hyperlink" Target="https://docs.microsoft.com/windows/security/identity-protection/hello-for-business/" TargetMode="External"/><Relationship Id="rId4" Type="http://schemas.openxmlformats.org/officeDocument/2006/relationships/image" Target="../media/image158.svg"/><Relationship Id="rId9" Type="http://schemas.openxmlformats.org/officeDocument/2006/relationships/image" Target="../media/image163.jpeg"/><Relationship Id="rId13" Type="http://schemas.openxmlformats.org/officeDocument/2006/relationships/image" Target="../media/image119.png"/><Relationship Id="rId18" Type="http://schemas.openxmlformats.org/officeDocument/2006/relationships/hyperlink" Target="https://docs.microsoft.com/en-us/information-protection/get-started/requirements-applications" TargetMode="External"/><Relationship Id="rId39" Type="http://schemas.openxmlformats.org/officeDocument/2006/relationships/image" Target="../media/image181.emf"/><Relationship Id="rId34" Type="http://schemas.openxmlformats.org/officeDocument/2006/relationships/image" Target="../media/image176.jpeg"/><Relationship Id="rId50" Type="http://schemas.openxmlformats.org/officeDocument/2006/relationships/image" Target="../media/image188.png"/><Relationship Id="rId55" Type="http://schemas.openxmlformats.org/officeDocument/2006/relationships/image" Target="../media/image192.png"/><Relationship Id="rId76" Type="http://schemas.openxmlformats.org/officeDocument/2006/relationships/hyperlink" Target="https://docs.microsoft.com/windows/security/threat-protection/microsoft-defender-atp/microsoft-defender-advanced-threat-protection" TargetMode="External"/><Relationship Id="rId97" Type="http://schemas.openxmlformats.org/officeDocument/2006/relationships/image" Target="../media/image212.png"/><Relationship Id="rId7" Type="http://schemas.openxmlformats.org/officeDocument/2006/relationships/image" Target="../media/image161.png"/><Relationship Id="rId71" Type="http://schemas.openxmlformats.org/officeDocument/2006/relationships/hyperlink" Target="https://docs.microsoft.com/azure/active-directory/devices/howto-vm-sign-in-azure-ad-linux" TargetMode="External"/><Relationship Id="rId92" Type="http://schemas.openxmlformats.org/officeDocument/2006/relationships/hyperlink" Target="https://docs.microsoft.com/en-us/azure/active-directory/active-directory-identityprotection" TargetMode="External"/><Relationship Id="rId2" Type="http://schemas.openxmlformats.org/officeDocument/2006/relationships/slide" Target="slide64.xml"/><Relationship Id="rId29" Type="http://schemas.openxmlformats.org/officeDocument/2006/relationships/image" Target="../media/image172.emf"/><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azure/active-directory/app-proxy/application-proxy" TargetMode="External"/><Relationship Id="rId45" Type="http://schemas.openxmlformats.org/officeDocument/2006/relationships/hyperlink" Target="https://docs.microsoft.com/azure/active-directory/authentication/tutorial-enable-sspr" TargetMode="External"/><Relationship Id="rId66" Type="http://schemas.openxmlformats.org/officeDocument/2006/relationships/image" Target="../media/image199.png"/><Relationship Id="rId87" Type="http://schemas.openxmlformats.org/officeDocument/2006/relationships/image" Target="../media/image207.svg"/><Relationship Id="rId61" Type="http://schemas.openxmlformats.org/officeDocument/2006/relationships/image" Target="../media/image197.png"/><Relationship Id="rId82" Type="http://schemas.openxmlformats.org/officeDocument/2006/relationships/image" Target="../media/image203.png"/><Relationship Id="rId19" Type="http://schemas.openxmlformats.org/officeDocument/2006/relationships/image" Target="../media/image164.jpeg"/><Relationship Id="rId14" Type="http://schemas.openxmlformats.org/officeDocument/2006/relationships/image" Target="../media/image120.png"/><Relationship Id="rId30" Type="http://schemas.openxmlformats.org/officeDocument/2006/relationships/hyperlink" Target="https://docs.microsoft.com/mem/intune/protect/app-based-conditional-access-intune" TargetMode="External"/><Relationship Id="rId35" Type="http://schemas.openxmlformats.org/officeDocument/2006/relationships/image" Target="../media/image177.png"/><Relationship Id="rId56" Type="http://schemas.openxmlformats.org/officeDocument/2006/relationships/hyperlink" Target="https://www.microsoft.com/en-us/cloud-platform/azure-information-protection" TargetMode="External"/><Relationship Id="rId77" Type="http://schemas.openxmlformats.org/officeDocument/2006/relationships/image" Target="../media/image202.jpeg"/><Relationship Id="rId8" Type="http://schemas.openxmlformats.org/officeDocument/2006/relationships/image" Target="../media/image162.jpeg"/><Relationship Id="rId51" Type="http://schemas.openxmlformats.org/officeDocument/2006/relationships/image" Target="../media/image189.svg"/><Relationship Id="rId72" Type="http://schemas.openxmlformats.org/officeDocument/2006/relationships/hyperlink" Target="https://docs.microsoft.com/azure/architecture/reference-architectures/aws/aws-azure-ad-security" TargetMode="External"/><Relationship Id="rId93" Type="http://schemas.openxmlformats.org/officeDocument/2006/relationships/hyperlink" Target="https://www.microsoft.com/en-us/cloud-platform/cloud-app-security" TargetMode="External"/><Relationship Id="rId98" Type="http://schemas.openxmlformats.org/officeDocument/2006/relationships/image" Target="../media/image213.svg"/></Relationships>
</file>

<file path=ppt/slides/_rels/slide67.xml.rels><?xml version="1.0" encoding="UTF-8" standalone="yes"?>
<Relationships xmlns="http://schemas.openxmlformats.org/package/2006/relationships"><Relationship Id="rId26" Type="http://schemas.openxmlformats.org/officeDocument/2006/relationships/image" Target="../media/image233.png"/><Relationship Id="rId117" Type="http://schemas.openxmlformats.org/officeDocument/2006/relationships/hyperlink" Target="https://aka.ms/MCRA" TargetMode="External"/><Relationship Id="rId21" Type="http://schemas.openxmlformats.org/officeDocument/2006/relationships/image" Target="../media/image229.png"/><Relationship Id="rId42" Type="http://schemas.openxmlformats.org/officeDocument/2006/relationships/image" Target="../media/image244.png"/><Relationship Id="rId47" Type="http://schemas.openxmlformats.org/officeDocument/2006/relationships/image" Target="../media/image249.png"/><Relationship Id="rId63" Type="http://schemas.openxmlformats.org/officeDocument/2006/relationships/image" Target="../media/image122.png"/><Relationship Id="rId68" Type="http://schemas.openxmlformats.org/officeDocument/2006/relationships/image" Target="../media/image164.jpeg"/><Relationship Id="rId84" Type="http://schemas.openxmlformats.org/officeDocument/2006/relationships/image" Target="../media/image262.svg"/><Relationship Id="rId89" Type="http://schemas.openxmlformats.org/officeDocument/2006/relationships/hyperlink" Target="https://docs.microsoft.com/cloud-app-security/what-is-cloud-app-security" TargetMode="External"/><Relationship Id="rId112" Type="http://schemas.openxmlformats.org/officeDocument/2006/relationships/image" Target="../media/image280.jpeg"/><Relationship Id="rId16" Type="http://schemas.openxmlformats.org/officeDocument/2006/relationships/image" Target="../media/image224.png"/><Relationship Id="rId107" Type="http://schemas.openxmlformats.org/officeDocument/2006/relationships/image" Target="../media/image275.png"/><Relationship Id="rId11" Type="http://schemas.openxmlformats.org/officeDocument/2006/relationships/image" Target="../media/image219.png"/><Relationship Id="rId32" Type="http://schemas.openxmlformats.org/officeDocument/2006/relationships/image" Target="../media/image180.png"/><Relationship Id="rId37" Type="http://schemas.openxmlformats.org/officeDocument/2006/relationships/image" Target="../media/image239.emf"/><Relationship Id="rId53" Type="http://schemas.openxmlformats.org/officeDocument/2006/relationships/image" Target="../media/image182.png"/><Relationship Id="rId58" Type="http://schemas.openxmlformats.org/officeDocument/2006/relationships/image" Target="../media/image163.jpeg"/><Relationship Id="rId74" Type="http://schemas.openxmlformats.org/officeDocument/2006/relationships/image" Target="../media/image169.png"/><Relationship Id="rId79" Type="http://schemas.openxmlformats.org/officeDocument/2006/relationships/image" Target="../media/image260.png"/><Relationship Id="rId102" Type="http://schemas.openxmlformats.org/officeDocument/2006/relationships/image" Target="../media/image270.png"/><Relationship Id="rId5" Type="http://schemas.openxmlformats.org/officeDocument/2006/relationships/image" Target="../media/image215.jpeg"/><Relationship Id="rId90" Type="http://schemas.openxmlformats.org/officeDocument/2006/relationships/hyperlink" Target="https://docs.microsoft.com/microsoft-365/security/office-365-security/office-365-atp" TargetMode="External"/><Relationship Id="rId95" Type="http://schemas.openxmlformats.org/officeDocument/2006/relationships/image" Target="../media/image263.png"/><Relationship Id="rId22" Type="http://schemas.openxmlformats.org/officeDocument/2006/relationships/image" Target="../media/image230.png"/><Relationship Id="rId27" Type="http://schemas.openxmlformats.org/officeDocument/2006/relationships/image" Target="../media/image175.png"/><Relationship Id="rId43" Type="http://schemas.openxmlformats.org/officeDocument/2006/relationships/image" Target="../media/image245.png"/><Relationship Id="rId48" Type="http://schemas.openxmlformats.org/officeDocument/2006/relationships/image" Target="../media/image250.png"/><Relationship Id="rId64" Type="http://schemas.openxmlformats.org/officeDocument/2006/relationships/image" Target="../media/image123.png"/><Relationship Id="rId69" Type="http://schemas.openxmlformats.org/officeDocument/2006/relationships/image" Target="../media/image165.png"/><Relationship Id="rId113" Type="http://schemas.openxmlformats.org/officeDocument/2006/relationships/image" Target="../media/image281.png"/><Relationship Id="rId80" Type="http://schemas.openxmlformats.org/officeDocument/2006/relationships/hyperlink" Target="https://docs.microsoft.com/en-us/windows/security/threat-protection/microsoft-defender-atp/microsoft-threat-experts" TargetMode="External"/><Relationship Id="rId85" Type="http://schemas.openxmlformats.org/officeDocument/2006/relationships/hyperlink" Target="https://docs.microsoft.com/microsoft-365/security/mtp/microsoft-threat-protection" TargetMode="External"/><Relationship Id="rId12" Type="http://schemas.openxmlformats.org/officeDocument/2006/relationships/image" Target="../media/image220.png"/><Relationship Id="rId17" Type="http://schemas.openxmlformats.org/officeDocument/2006/relationships/image" Target="../media/image225.png"/><Relationship Id="rId33" Type="http://schemas.openxmlformats.org/officeDocument/2006/relationships/image" Target="../media/image236.png"/><Relationship Id="rId38" Type="http://schemas.openxmlformats.org/officeDocument/2006/relationships/image" Target="../media/image240.png"/><Relationship Id="rId59" Type="http://schemas.openxmlformats.org/officeDocument/2006/relationships/image" Target="../media/image117.png"/><Relationship Id="rId103" Type="http://schemas.openxmlformats.org/officeDocument/2006/relationships/image" Target="../media/image271.png"/><Relationship Id="rId108" Type="http://schemas.openxmlformats.org/officeDocument/2006/relationships/image" Target="../media/image276.png"/><Relationship Id="rId54" Type="http://schemas.openxmlformats.org/officeDocument/2006/relationships/image" Target="../media/image183.svg"/><Relationship Id="rId70" Type="http://schemas.openxmlformats.org/officeDocument/2006/relationships/image" Target="../media/image166.png"/><Relationship Id="rId75" Type="http://schemas.openxmlformats.org/officeDocument/2006/relationships/image" Target="../media/image256.png"/><Relationship Id="rId91" Type="http://schemas.openxmlformats.org/officeDocument/2006/relationships/hyperlink" Target="https://go.microsoft.com/fwlink/p/?linkid=2134538" TargetMode="External"/><Relationship Id="rId96" Type="http://schemas.openxmlformats.org/officeDocument/2006/relationships/image" Target="../media/image264.png"/><Relationship Id="rId1" Type="http://schemas.openxmlformats.org/officeDocument/2006/relationships/slideLayout" Target="../slideLayouts/slideLayout19.xml"/><Relationship Id="rId6" Type="http://schemas.openxmlformats.org/officeDocument/2006/relationships/image" Target="../media/image216.png"/><Relationship Id="rId23" Type="http://schemas.openxmlformats.org/officeDocument/2006/relationships/image" Target="../media/image231.png"/><Relationship Id="rId28" Type="http://schemas.openxmlformats.org/officeDocument/2006/relationships/image" Target="../media/image176.jpeg"/><Relationship Id="rId49" Type="http://schemas.openxmlformats.org/officeDocument/2006/relationships/image" Target="../media/image251.png"/><Relationship Id="rId114" Type="http://schemas.openxmlformats.org/officeDocument/2006/relationships/image" Target="../media/image282.png"/><Relationship Id="rId10" Type="http://schemas.openxmlformats.org/officeDocument/2006/relationships/image" Target="../media/image218.svg"/><Relationship Id="rId31" Type="http://schemas.openxmlformats.org/officeDocument/2006/relationships/image" Target="../media/image179.png"/><Relationship Id="rId44" Type="http://schemas.openxmlformats.org/officeDocument/2006/relationships/image" Target="../media/image246.jpeg"/><Relationship Id="rId52" Type="http://schemas.openxmlformats.org/officeDocument/2006/relationships/image" Target="../media/image181.emf"/><Relationship Id="rId60" Type="http://schemas.openxmlformats.org/officeDocument/2006/relationships/image" Target="../media/image255.png"/><Relationship Id="rId65" Type="http://schemas.openxmlformats.org/officeDocument/2006/relationships/image" Target="../media/image124.png"/><Relationship Id="rId73" Type="http://schemas.openxmlformats.org/officeDocument/2006/relationships/hyperlink" Target="https://blogs.technet.microsoft.com/enterprisemobility/2015/09/08/sealpath-brings-rms-protection-to-autocad/" TargetMode="External"/><Relationship Id="rId78" Type="http://schemas.openxmlformats.org/officeDocument/2006/relationships/image" Target="../media/image259.png"/><Relationship Id="rId81" Type="http://schemas.openxmlformats.org/officeDocument/2006/relationships/hyperlink" Target="https://aka.ms/dart" TargetMode="External"/><Relationship Id="rId86" Type="http://schemas.openxmlformats.org/officeDocument/2006/relationships/hyperlink" Target="https://www.microsoft.com/en-us/WindowsForBusiness/windows-atp" TargetMode="External"/><Relationship Id="rId94" Type="http://schemas.openxmlformats.org/officeDocument/2006/relationships/hyperlink" Target="https://www.microsoft.com/misapartnercatalog?PartnerTypes=MSSP" TargetMode="External"/><Relationship Id="rId99" Type="http://schemas.openxmlformats.org/officeDocument/2006/relationships/image" Target="../media/image267.png"/><Relationship Id="rId101" Type="http://schemas.openxmlformats.org/officeDocument/2006/relationships/image" Target="../media/image269.png"/><Relationship Id="rId4" Type="http://schemas.openxmlformats.org/officeDocument/2006/relationships/image" Target="../media/image214.png"/><Relationship Id="rId9" Type="http://schemas.openxmlformats.org/officeDocument/2006/relationships/image" Target="../media/image217.png"/><Relationship Id="rId13" Type="http://schemas.openxmlformats.org/officeDocument/2006/relationships/image" Target="../media/image221.png"/><Relationship Id="rId18" Type="http://schemas.openxmlformats.org/officeDocument/2006/relationships/image" Target="../media/image226.png"/><Relationship Id="rId39" Type="http://schemas.openxmlformats.org/officeDocument/2006/relationships/image" Target="../media/image241.svg"/><Relationship Id="rId109" Type="http://schemas.openxmlformats.org/officeDocument/2006/relationships/image" Target="../media/image277.png"/><Relationship Id="rId34" Type="http://schemas.openxmlformats.org/officeDocument/2006/relationships/image" Target="../media/image237.png"/><Relationship Id="rId50" Type="http://schemas.openxmlformats.org/officeDocument/2006/relationships/image" Target="../media/image252.png"/><Relationship Id="rId55" Type="http://schemas.openxmlformats.org/officeDocument/2006/relationships/hyperlink" Target="https://docs.microsoft.com/en-us/azure/active-directory/active-directory-conditional-access-azure-portal" TargetMode="External"/><Relationship Id="rId76" Type="http://schemas.openxmlformats.org/officeDocument/2006/relationships/image" Target="../media/image257.png"/><Relationship Id="rId97" Type="http://schemas.openxmlformats.org/officeDocument/2006/relationships/image" Target="../media/image265.png"/><Relationship Id="rId104" Type="http://schemas.openxmlformats.org/officeDocument/2006/relationships/image" Target="../media/image272.png"/><Relationship Id="rId7" Type="http://schemas.openxmlformats.org/officeDocument/2006/relationships/hyperlink" Target="https://aka.ms/AzureSentinel" TargetMode="External"/><Relationship Id="rId71" Type="http://schemas.openxmlformats.org/officeDocument/2006/relationships/image" Target="../media/image167.png"/><Relationship Id="rId92" Type="http://schemas.openxmlformats.org/officeDocument/2006/relationships/hyperlink" Target="https://docs.microsoft.com/azure/active-directory/active-directory-identityprotection" TargetMode="External"/><Relationship Id="rId2" Type="http://schemas.openxmlformats.org/officeDocument/2006/relationships/slide" Target="slide64.xml"/><Relationship Id="rId29" Type="http://schemas.openxmlformats.org/officeDocument/2006/relationships/image" Target="../media/image234.jpeg"/><Relationship Id="rId24" Type="http://schemas.openxmlformats.org/officeDocument/2006/relationships/image" Target="../media/image232.jpeg"/><Relationship Id="rId40" Type="http://schemas.openxmlformats.org/officeDocument/2006/relationships/image" Target="../media/image242.png"/><Relationship Id="rId45" Type="http://schemas.openxmlformats.org/officeDocument/2006/relationships/image" Target="../media/image247.png"/><Relationship Id="rId66" Type="http://schemas.openxmlformats.org/officeDocument/2006/relationships/image" Target="../media/image162.jpeg"/><Relationship Id="rId87" Type="http://schemas.openxmlformats.org/officeDocument/2006/relationships/hyperlink" Target="https://docs.microsoft.com/windows/security/threat-protection/windows-defender-atp/windows-defender-advanced-threat-protection" TargetMode="External"/><Relationship Id="rId110" Type="http://schemas.openxmlformats.org/officeDocument/2006/relationships/image" Target="../media/image278.png"/><Relationship Id="rId115" Type="http://schemas.openxmlformats.org/officeDocument/2006/relationships/image" Target="../media/image283.png"/><Relationship Id="rId61" Type="http://schemas.openxmlformats.org/officeDocument/2006/relationships/image" Target="../media/image119.png"/><Relationship Id="rId82" Type="http://schemas.openxmlformats.org/officeDocument/2006/relationships/image" Target="../media/image192.png"/><Relationship Id="rId19" Type="http://schemas.openxmlformats.org/officeDocument/2006/relationships/image" Target="../media/image227.png"/><Relationship Id="rId14" Type="http://schemas.openxmlformats.org/officeDocument/2006/relationships/image" Target="../media/image222.png"/><Relationship Id="rId30" Type="http://schemas.openxmlformats.org/officeDocument/2006/relationships/image" Target="../media/image235.jpeg"/><Relationship Id="rId35" Type="http://schemas.openxmlformats.org/officeDocument/2006/relationships/image" Target="../media/image238.jpeg"/><Relationship Id="rId56" Type="http://schemas.openxmlformats.org/officeDocument/2006/relationships/image" Target="../media/image199.png"/><Relationship Id="rId77" Type="http://schemas.openxmlformats.org/officeDocument/2006/relationships/image" Target="../media/image258.png"/><Relationship Id="rId100" Type="http://schemas.openxmlformats.org/officeDocument/2006/relationships/image" Target="../media/image268.png"/><Relationship Id="rId105" Type="http://schemas.openxmlformats.org/officeDocument/2006/relationships/image" Target="../media/image273.png"/><Relationship Id="rId8" Type="http://schemas.openxmlformats.org/officeDocument/2006/relationships/hyperlink" Target="http://aka.ms/threatintelligence" TargetMode="External"/><Relationship Id="rId51" Type="http://schemas.openxmlformats.org/officeDocument/2006/relationships/image" Target="../media/image253.gif"/><Relationship Id="rId72" Type="http://schemas.openxmlformats.org/officeDocument/2006/relationships/image" Target="../media/image168.png"/><Relationship Id="rId93" Type="http://schemas.openxmlformats.org/officeDocument/2006/relationships/image" Target="../media/image184.png"/><Relationship Id="rId98" Type="http://schemas.openxmlformats.org/officeDocument/2006/relationships/image" Target="../media/image266.png"/><Relationship Id="rId3" Type="http://schemas.openxmlformats.org/officeDocument/2006/relationships/hyperlink" Target="https://aka.ms/ITSOC" TargetMode="External"/><Relationship Id="rId25" Type="http://schemas.openxmlformats.org/officeDocument/2006/relationships/hyperlink" Target="https://docs.microsoft.com/azure/sentinel/" TargetMode="External"/><Relationship Id="rId46" Type="http://schemas.openxmlformats.org/officeDocument/2006/relationships/image" Target="../media/image248.png"/><Relationship Id="rId67" Type="http://schemas.openxmlformats.org/officeDocument/2006/relationships/hyperlink" Target="https://docs.microsoft.com/en-us/information-protection/get-started/requirements-applications" TargetMode="External"/><Relationship Id="rId116" Type="http://schemas.openxmlformats.org/officeDocument/2006/relationships/image" Target="../media/image284.png"/><Relationship Id="rId20" Type="http://schemas.openxmlformats.org/officeDocument/2006/relationships/image" Target="../media/image228.png"/><Relationship Id="rId41" Type="http://schemas.openxmlformats.org/officeDocument/2006/relationships/image" Target="../media/image243.svg"/><Relationship Id="rId62" Type="http://schemas.openxmlformats.org/officeDocument/2006/relationships/image" Target="../media/image120.png"/><Relationship Id="rId83" Type="http://schemas.openxmlformats.org/officeDocument/2006/relationships/image" Target="../media/image261.png"/><Relationship Id="rId88" Type="http://schemas.openxmlformats.org/officeDocument/2006/relationships/image" Target="../media/image202.jpeg"/><Relationship Id="rId111" Type="http://schemas.openxmlformats.org/officeDocument/2006/relationships/image" Target="../media/image279.png"/><Relationship Id="rId15" Type="http://schemas.openxmlformats.org/officeDocument/2006/relationships/image" Target="../media/image223.png"/><Relationship Id="rId36" Type="http://schemas.openxmlformats.org/officeDocument/2006/relationships/image" Target="../media/image161.png"/><Relationship Id="rId57" Type="http://schemas.openxmlformats.org/officeDocument/2006/relationships/image" Target="../media/image254.png"/><Relationship Id="rId106" Type="http://schemas.openxmlformats.org/officeDocument/2006/relationships/image" Target="../media/image274.png"/></Relationships>
</file>

<file path=ppt/slides/_rels/slide68.xml.rels><?xml version="1.0" encoding="UTF-8" standalone="yes"?>
<Relationships xmlns="http://schemas.openxmlformats.org/package/2006/relationships"><Relationship Id="rId8" Type="http://schemas.openxmlformats.org/officeDocument/2006/relationships/image" Target="../media/image290.svg"/><Relationship Id="rId13" Type="http://schemas.openxmlformats.org/officeDocument/2006/relationships/hyperlink" Target="https://docs.microsoft.com/azure/defender-for-iot/" TargetMode="External"/><Relationship Id="rId18" Type="http://schemas.openxmlformats.org/officeDocument/2006/relationships/image" Target="../media/image192.png"/><Relationship Id="rId3" Type="http://schemas.openxmlformats.org/officeDocument/2006/relationships/image" Target="../media/image285.png"/><Relationship Id="rId7" Type="http://schemas.openxmlformats.org/officeDocument/2006/relationships/image" Target="../media/image289.png"/><Relationship Id="rId12" Type="http://schemas.openxmlformats.org/officeDocument/2006/relationships/hyperlink" Target="https://aka.ms/MCRA" TargetMode="External"/><Relationship Id="rId17" Type="http://schemas.openxmlformats.org/officeDocument/2006/relationships/hyperlink" Target="https://aka.ms/threatintelligence" TargetMode="External"/><Relationship Id="rId2" Type="http://schemas.openxmlformats.org/officeDocument/2006/relationships/slide" Target="slide64.xml"/><Relationship Id="rId16" Type="http://schemas.openxmlformats.org/officeDocument/2006/relationships/image" Target="../media/image294.svg"/><Relationship Id="rId1" Type="http://schemas.openxmlformats.org/officeDocument/2006/relationships/slideLayout" Target="../slideLayouts/slideLayout19.xml"/><Relationship Id="rId6" Type="http://schemas.openxmlformats.org/officeDocument/2006/relationships/image" Target="../media/image288.svg"/><Relationship Id="rId11" Type="http://schemas.openxmlformats.org/officeDocument/2006/relationships/image" Target="../media/image292.svg"/><Relationship Id="rId5" Type="http://schemas.openxmlformats.org/officeDocument/2006/relationships/image" Target="../media/image287.png"/><Relationship Id="rId15" Type="http://schemas.openxmlformats.org/officeDocument/2006/relationships/image" Target="../media/image293.png"/><Relationship Id="rId10" Type="http://schemas.openxmlformats.org/officeDocument/2006/relationships/image" Target="../media/image291.png"/><Relationship Id="rId4" Type="http://schemas.openxmlformats.org/officeDocument/2006/relationships/image" Target="../media/image286.svg"/><Relationship Id="rId9" Type="http://schemas.openxmlformats.org/officeDocument/2006/relationships/hyperlink" Target="https://www.acq.osd.mil/cmmc/draft.html" TargetMode="External"/><Relationship Id="rId14" Type="http://schemas.openxmlformats.org/officeDocument/2006/relationships/hyperlink" Target="https://docs.microsoft.com/azure/sentinel/" TargetMode="External"/></Relationships>
</file>

<file path=ppt/slides/_rels/slide69.xml.rels><?xml version="1.0" encoding="UTF-8" standalone="yes"?>
<Relationships xmlns="http://schemas.openxmlformats.org/package/2006/relationships"><Relationship Id="rId13" Type="http://schemas.openxmlformats.org/officeDocument/2006/relationships/image" Target="../media/image306.png"/><Relationship Id="rId18" Type="http://schemas.openxmlformats.org/officeDocument/2006/relationships/image" Target="../media/image310.png"/><Relationship Id="rId26" Type="http://schemas.openxmlformats.org/officeDocument/2006/relationships/image" Target="../media/image318.png"/><Relationship Id="rId3" Type="http://schemas.openxmlformats.org/officeDocument/2006/relationships/image" Target="../media/image296.svg"/><Relationship Id="rId21" Type="http://schemas.openxmlformats.org/officeDocument/2006/relationships/image" Target="../media/image313.svg"/><Relationship Id="rId7" Type="http://schemas.openxmlformats.org/officeDocument/2006/relationships/image" Target="../media/image300.png"/><Relationship Id="rId12" Type="http://schemas.openxmlformats.org/officeDocument/2006/relationships/image" Target="../media/image305.png"/><Relationship Id="rId17" Type="http://schemas.openxmlformats.org/officeDocument/2006/relationships/hyperlink" Target="https://about.gitlab.com/solutions/aws/" TargetMode="External"/><Relationship Id="rId25" Type="http://schemas.openxmlformats.org/officeDocument/2006/relationships/image" Target="../media/image317.svg"/><Relationship Id="rId33" Type="http://schemas.openxmlformats.org/officeDocument/2006/relationships/slide" Target="slide64.xml"/><Relationship Id="rId2" Type="http://schemas.openxmlformats.org/officeDocument/2006/relationships/image" Target="../media/image295.png"/><Relationship Id="rId16" Type="http://schemas.openxmlformats.org/officeDocument/2006/relationships/image" Target="../media/image309.png"/><Relationship Id="rId20" Type="http://schemas.openxmlformats.org/officeDocument/2006/relationships/image" Target="../media/image312.png"/><Relationship Id="rId29" Type="http://schemas.openxmlformats.org/officeDocument/2006/relationships/image" Target="../media/image321.svg"/><Relationship Id="rId1" Type="http://schemas.openxmlformats.org/officeDocument/2006/relationships/slideLayout" Target="../slideLayouts/slideLayout19.xml"/><Relationship Id="rId6" Type="http://schemas.openxmlformats.org/officeDocument/2006/relationships/image" Target="../media/image299.png"/><Relationship Id="rId11" Type="http://schemas.openxmlformats.org/officeDocument/2006/relationships/image" Target="../media/image304.png"/><Relationship Id="rId24" Type="http://schemas.openxmlformats.org/officeDocument/2006/relationships/image" Target="../media/image316.png"/><Relationship Id="rId32" Type="http://schemas.openxmlformats.org/officeDocument/2006/relationships/image" Target="../media/image324.png"/><Relationship Id="rId5" Type="http://schemas.openxmlformats.org/officeDocument/2006/relationships/image" Target="../media/image298.png"/><Relationship Id="rId15" Type="http://schemas.openxmlformats.org/officeDocument/2006/relationships/image" Target="../media/image308.png"/><Relationship Id="rId23" Type="http://schemas.openxmlformats.org/officeDocument/2006/relationships/image" Target="../media/image315.svg"/><Relationship Id="rId28" Type="http://schemas.openxmlformats.org/officeDocument/2006/relationships/image" Target="../media/image320.png"/><Relationship Id="rId10" Type="http://schemas.openxmlformats.org/officeDocument/2006/relationships/image" Target="../media/image303.jpeg"/><Relationship Id="rId19" Type="http://schemas.openxmlformats.org/officeDocument/2006/relationships/image" Target="../media/image311.svg"/><Relationship Id="rId31" Type="http://schemas.openxmlformats.org/officeDocument/2006/relationships/image" Target="../media/image323.svg"/><Relationship Id="rId4" Type="http://schemas.openxmlformats.org/officeDocument/2006/relationships/image" Target="../media/image297.png"/><Relationship Id="rId9" Type="http://schemas.openxmlformats.org/officeDocument/2006/relationships/image" Target="../media/image302.jpeg"/><Relationship Id="rId14" Type="http://schemas.openxmlformats.org/officeDocument/2006/relationships/image" Target="../media/image307.png"/><Relationship Id="rId22" Type="http://schemas.openxmlformats.org/officeDocument/2006/relationships/image" Target="../media/image314.png"/><Relationship Id="rId27" Type="http://schemas.openxmlformats.org/officeDocument/2006/relationships/image" Target="../media/image319.svg"/><Relationship Id="rId30" Type="http://schemas.openxmlformats.org/officeDocument/2006/relationships/image" Target="../media/image322.png"/><Relationship Id="rId8" Type="http://schemas.openxmlformats.org/officeDocument/2006/relationships/image" Target="../media/image301.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93.xml"/><Relationship Id="rId4" Type="http://schemas.openxmlformats.org/officeDocument/2006/relationships/image" Target="../media/image40.jpeg"/></Relationships>
</file>

<file path=ppt/slides/_rels/slide70.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325.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9.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image" Target="../media/image94.emf"/></Relationships>
</file>

<file path=ppt/slides/_rels/slide75.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9.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image" Target="../media/image94.emf"/><Relationship Id="rId9" Type="http://schemas.openxmlformats.org/officeDocument/2006/relationships/image" Target="../media/image327.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233.png"/><Relationship Id="rId1" Type="http://schemas.openxmlformats.org/officeDocument/2006/relationships/slideLayout" Target="../slideLayouts/slideLayout19.xml"/><Relationship Id="rId5" Type="http://schemas.openxmlformats.org/officeDocument/2006/relationships/image" Target="../media/image330.svg"/><Relationship Id="rId4" Type="http://schemas.openxmlformats.org/officeDocument/2006/relationships/image" Target="../media/image329.svg"/></Relationships>
</file>

<file path=ppt/slides/_rels/slide86.xml.rels><?xml version="1.0" encoding="UTF-8" standalone="yes"?>
<Relationships xmlns="http://schemas.openxmlformats.org/package/2006/relationships"><Relationship Id="rId3" Type="http://schemas.openxmlformats.org/officeDocument/2006/relationships/image" Target="../media/image332.jpeg"/><Relationship Id="rId2" Type="http://schemas.openxmlformats.org/officeDocument/2006/relationships/image" Target="../media/image331.jpe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334.svg"/><Relationship Id="rId2" Type="http://schemas.openxmlformats.org/officeDocument/2006/relationships/image" Target="../media/image333.png"/><Relationship Id="rId1" Type="http://schemas.openxmlformats.org/officeDocument/2006/relationships/slideLayout" Target="../slideLayouts/slideLayout19.xml"/><Relationship Id="rId5" Type="http://schemas.openxmlformats.org/officeDocument/2006/relationships/image" Target="../media/image336.jpeg"/><Relationship Id="rId4" Type="http://schemas.openxmlformats.org/officeDocument/2006/relationships/image" Target="../media/image3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6.xml"/><Relationship Id="rId4" Type="http://schemas.openxmlformats.org/officeDocument/2006/relationships/image" Target="../media/image4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6" Type="http://schemas.openxmlformats.org/officeDocument/2006/relationships/image" Target="../media/image175.png"/><Relationship Id="rId117" Type="http://schemas.openxmlformats.org/officeDocument/2006/relationships/hyperlink" Target="https://docs.microsoft.com/azure/security-center/azure-defender" TargetMode="External"/><Relationship Id="rId21" Type="http://schemas.openxmlformats.org/officeDocument/2006/relationships/image" Target="../media/image230.png"/><Relationship Id="rId42" Type="http://schemas.openxmlformats.org/officeDocument/2006/relationships/image" Target="../media/image245.png"/><Relationship Id="rId47" Type="http://schemas.openxmlformats.org/officeDocument/2006/relationships/image" Target="../media/image250.png"/><Relationship Id="rId63" Type="http://schemas.openxmlformats.org/officeDocument/2006/relationships/image" Target="../media/image123.png"/><Relationship Id="rId68" Type="http://schemas.openxmlformats.org/officeDocument/2006/relationships/image" Target="../media/image165.png"/><Relationship Id="rId84" Type="http://schemas.openxmlformats.org/officeDocument/2006/relationships/hyperlink" Target="https://docs.microsoft.com/microsoft-365/security/mtp/microsoft-threat-protection" TargetMode="External"/><Relationship Id="rId89" Type="http://schemas.openxmlformats.org/officeDocument/2006/relationships/hyperlink" Target="https://docs.microsoft.com/microsoft-365/security/office-365-security/office-365-atp" TargetMode="External"/><Relationship Id="rId112" Type="http://schemas.openxmlformats.org/officeDocument/2006/relationships/image" Target="../media/image281.png"/><Relationship Id="rId16" Type="http://schemas.openxmlformats.org/officeDocument/2006/relationships/image" Target="../media/image225.png"/><Relationship Id="rId107" Type="http://schemas.openxmlformats.org/officeDocument/2006/relationships/image" Target="../media/image276.png"/><Relationship Id="rId11" Type="http://schemas.openxmlformats.org/officeDocument/2006/relationships/image" Target="../media/image220.png"/><Relationship Id="rId32" Type="http://schemas.openxmlformats.org/officeDocument/2006/relationships/image" Target="../media/image236.png"/><Relationship Id="rId37" Type="http://schemas.openxmlformats.org/officeDocument/2006/relationships/image" Target="../media/image240.png"/><Relationship Id="rId53" Type="http://schemas.openxmlformats.org/officeDocument/2006/relationships/image" Target="../media/image183.svg"/><Relationship Id="rId58" Type="http://schemas.openxmlformats.org/officeDocument/2006/relationships/image" Target="../media/image117.png"/><Relationship Id="rId74" Type="http://schemas.openxmlformats.org/officeDocument/2006/relationships/image" Target="../media/image256.png"/><Relationship Id="rId79" Type="http://schemas.openxmlformats.org/officeDocument/2006/relationships/hyperlink" Target="https://docs.microsoft.com/en-us/windows/security/threat-protection/microsoft-defender-atp/microsoft-threat-experts" TargetMode="External"/><Relationship Id="rId102" Type="http://schemas.openxmlformats.org/officeDocument/2006/relationships/image" Target="../media/image271.png"/><Relationship Id="rId5" Type="http://schemas.openxmlformats.org/officeDocument/2006/relationships/image" Target="../media/image216.png"/><Relationship Id="rId90" Type="http://schemas.openxmlformats.org/officeDocument/2006/relationships/hyperlink" Target="https://go.microsoft.com/fwlink/p/?linkid=2134538" TargetMode="External"/><Relationship Id="rId95" Type="http://schemas.openxmlformats.org/officeDocument/2006/relationships/image" Target="../media/image264.png"/><Relationship Id="rId22" Type="http://schemas.openxmlformats.org/officeDocument/2006/relationships/image" Target="../media/image231.png"/><Relationship Id="rId27" Type="http://schemas.openxmlformats.org/officeDocument/2006/relationships/image" Target="../media/image176.jpeg"/><Relationship Id="rId43" Type="http://schemas.openxmlformats.org/officeDocument/2006/relationships/image" Target="../media/image246.jpeg"/><Relationship Id="rId48" Type="http://schemas.openxmlformats.org/officeDocument/2006/relationships/image" Target="../media/image251.png"/><Relationship Id="rId64" Type="http://schemas.openxmlformats.org/officeDocument/2006/relationships/image" Target="../media/image124.png"/><Relationship Id="rId69" Type="http://schemas.openxmlformats.org/officeDocument/2006/relationships/image" Target="../media/image166.png"/><Relationship Id="rId113" Type="http://schemas.openxmlformats.org/officeDocument/2006/relationships/image" Target="../media/image282.png"/><Relationship Id="rId80" Type="http://schemas.openxmlformats.org/officeDocument/2006/relationships/hyperlink" Target="https://aka.ms/dart" TargetMode="External"/><Relationship Id="rId85" Type="http://schemas.openxmlformats.org/officeDocument/2006/relationships/hyperlink" Target="https://www.microsoft.com/en-us/WindowsForBusiness/windows-atp" TargetMode="External"/><Relationship Id="rId12" Type="http://schemas.openxmlformats.org/officeDocument/2006/relationships/image" Target="../media/image221.png"/><Relationship Id="rId17" Type="http://schemas.openxmlformats.org/officeDocument/2006/relationships/image" Target="../media/image226.png"/><Relationship Id="rId33" Type="http://schemas.openxmlformats.org/officeDocument/2006/relationships/image" Target="../media/image237.png"/><Relationship Id="rId38" Type="http://schemas.openxmlformats.org/officeDocument/2006/relationships/image" Target="../media/image241.svg"/><Relationship Id="rId59" Type="http://schemas.openxmlformats.org/officeDocument/2006/relationships/image" Target="../media/image255.png"/><Relationship Id="rId103" Type="http://schemas.openxmlformats.org/officeDocument/2006/relationships/image" Target="../media/image272.png"/><Relationship Id="rId108" Type="http://schemas.openxmlformats.org/officeDocument/2006/relationships/image" Target="../media/image277.png"/><Relationship Id="rId54" Type="http://schemas.openxmlformats.org/officeDocument/2006/relationships/hyperlink" Target="https://docs.microsoft.com/en-us/azure/active-directory/active-directory-conditional-access-azure-portal" TargetMode="External"/><Relationship Id="rId70" Type="http://schemas.openxmlformats.org/officeDocument/2006/relationships/image" Target="../media/image167.png"/><Relationship Id="rId75" Type="http://schemas.openxmlformats.org/officeDocument/2006/relationships/image" Target="../media/image257.png"/><Relationship Id="rId91" Type="http://schemas.openxmlformats.org/officeDocument/2006/relationships/hyperlink" Target="https://docs.microsoft.com/azure/active-directory/active-directory-identityprotection" TargetMode="External"/><Relationship Id="rId96" Type="http://schemas.openxmlformats.org/officeDocument/2006/relationships/image" Target="../media/image265.png"/><Relationship Id="rId1" Type="http://schemas.openxmlformats.org/officeDocument/2006/relationships/slideLayout" Target="../slideLayouts/slideLayout19.xml"/><Relationship Id="rId6" Type="http://schemas.openxmlformats.org/officeDocument/2006/relationships/hyperlink" Target="https://aka.ms/AzureSentinel" TargetMode="External"/><Relationship Id="rId23" Type="http://schemas.openxmlformats.org/officeDocument/2006/relationships/image" Target="../media/image232.jpeg"/><Relationship Id="rId28" Type="http://schemas.openxmlformats.org/officeDocument/2006/relationships/image" Target="../media/image234.jpeg"/><Relationship Id="rId49" Type="http://schemas.openxmlformats.org/officeDocument/2006/relationships/image" Target="../media/image252.png"/><Relationship Id="rId114" Type="http://schemas.openxmlformats.org/officeDocument/2006/relationships/image" Target="../media/image283.png"/><Relationship Id="rId10" Type="http://schemas.openxmlformats.org/officeDocument/2006/relationships/image" Target="../media/image219.png"/><Relationship Id="rId31" Type="http://schemas.openxmlformats.org/officeDocument/2006/relationships/image" Target="../media/image180.png"/><Relationship Id="rId44" Type="http://schemas.openxmlformats.org/officeDocument/2006/relationships/image" Target="../media/image247.png"/><Relationship Id="rId52" Type="http://schemas.openxmlformats.org/officeDocument/2006/relationships/image" Target="../media/image182.png"/><Relationship Id="rId60" Type="http://schemas.openxmlformats.org/officeDocument/2006/relationships/image" Target="../media/image119.png"/><Relationship Id="rId65" Type="http://schemas.openxmlformats.org/officeDocument/2006/relationships/image" Target="../media/image162.jpeg"/><Relationship Id="rId73" Type="http://schemas.openxmlformats.org/officeDocument/2006/relationships/image" Target="../media/image169.png"/><Relationship Id="rId78" Type="http://schemas.openxmlformats.org/officeDocument/2006/relationships/image" Target="../media/image260.png"/><Relationship Id="rId81" Type="http://schemas.openxmlformats.org/officeDocument/2006/relationships/image" Target="../media/image192.png"/><Relationship Id="rId86" Type="http://schemas.openxmlformats.org/officeDocument/2006/relationships/hyperlink" Target="https://docs.microsoft.com/windows/security/threat-protection/windows-defender-atp/windows-defender-advanced-threat-protection" TargetMode="External"/><Relationship Id="rId94" Type="http://schemas.openxmlformats.org/officeDocument/2006/relationships/image" Target="../media/image263.png"/><Relationship Id="rId99" Type="http://schemas.openxmlformats.org/officeDocument/2006/relationships/image" Target="../media/image268.png"/><Relationship Id="rId101" Type="http://schemas.openxmlformats.org/officeDocument/2006/relationships/image" Target="../media/image270.png"/><Relationship Id="rId4" Type="http://schemas.openxmlformats.org/officeDocument/2006/relationships/image" Target="../media/image215.jpeg"/><Relationship Id="rId9" Type="http://schemas.openxmlformats.org/officeDocument/2006/relationships/image" Target="../media/image337.svg"/><Relationship Id="rId13" Type="http://schemas.openxmlformats.org/officeDocument/2006/relationships/image" Target="../media/image222.png"/><Relationship Id="rId18" Type="http://schemas.openxmlformats.org/officeDocument/2006/relationships/image" Target="../media/image227.png"/><Relationship Id="rId39" Type="http://schemas.openxmlformats.org/officeDocument/2006/relationships/image" Target="../media/image242.png"/><Relationship Id="rId109" Type="http://schemas.openxmlformats.org/officeDocument/2006/relationships/image" Target="../media/image278.png"/><Relationship Id="rId34" Type="http://schemas.openxmlformats.org/officeDocument/2006/relationships/image" Target="../media/image238.jpeg"/><Relationship Id="rId50" Type="http://schemas.openxmlformats.org/officeDocument/2006/relationships/image" Target="../media/image253.gif"/><Relationship Id="rId55" Type="http://schemas.openxmlformats.org/officeDocument/2006/relationships/image" Target="../media/image199.png"/><Relationship Id="rId76" Type="http://schemas.openxmlformats.org/officeDocument/2006/relationships/image" Target="../media/image258.png"/><Relationship Id="rId97" Type="http://schemas.openxmlformats.org/officeDocument/2006/relationships/image" Target="../media/image266.png"/><Relationship Id="rId104" Type="http://schemas.openxmlformats.org/officeDocument/2006/relationships/image" Target="../media/image273.png"/><Relationship Id="rId7" Type="http://schemas.openxmlformats.org/officeDocument/2006/relationships/hyperlink" Target="http://aka.ms/threatintelligence" TargetMode="External"/><Relationship Id="rId71" Type="http://schemas.openxmlformats.org/officeDocument/2006/relationships/image" Target="../media/image168.png"/><Relationship Id="rId92" Type="http://schemas.openxmlformats.org/officeDocument/2006/relationships/image" Target="../media/image184.png"/><Relationship Id="rId2" Type="http://schemas.openxmlformats.org/officeDocument/2006/relationships/hyperlink" Target="https://aka.ms/ITSOC" TargetMode="External"/><Relationship Id="rId29" Type="http://schemas.openxmlformats.org/officeDocument/2006/relationships/image" Target="../media/image235.jpeg"/><Relationship Id="rId24" Type="http://schemas.openxmlformats.org/officeDocument/2006/relationships/hyperlink" Target="https://docs.microsoft.com/azure/sentinel/" TargetMode="External"/><Relationship Id="rId40" Type="http://schemas.openxmlformats.org/officeDocument/2006/relationships/image" Target="../media/image243.svg"/><Relationship Id="rId45" Type="http://schemas.openxmlformats.org/officeDocument/2006/relationships/image" Target="../media/image248.png"/><Relationship Id="rId66" Type="http://schemas.openxmlformats.org/officeDocument/2006/relationships/hyperlink" Target="https://docs.microsoft.com/en-us/information-protection/get-started/requirements-applications" TargetMode="External"/><Relationship Id="rId87" Type="http://schemas.openxmlformats.org/officeDocument/2006/relationships/image" Target="../media/image202.jpeg"/><Relationship Id="rId110" Type="http://schemas.openxmlformats.org/officeDocument/2006/relationships/image" Target="../media/image279.png"/><Relationship Id="rId115" Type="http://schemas.openxmlformats.org/officeDocument/2006/relationships/image" Target="../media/image284.png"/><Relationship Id="rId61" Type="http://schemas.openxmlformats.org/officeDocument/2006/relationships/image" Target="../media/image120.png"/><Relationship Id="rId82" Type="http://schemas.openxmlformats.org/officeDocument/2006/relationships/image" Target="../media/image261.png"/><Relationship Id="rId19" Type="http://schemas.openxmlformats.org/officeDocument/2006/relationships/image" Target="../media/image228.png"/><Relationship Id="rId14" Type="http://schemas.openxmlformats.org/officeDocument/2006/relationships/image" Target="../media/image223.png"/><Relationship Id="rId30" Type="http://schemas.openxmlformats.org/officeDocument/2006/relationships/image" Target="../media/image179.png"/><Relationship Id="rId35" Type="http://schemas.openxmlformats.org/officeDocument/2006/relationships/image" Target="../media/image161.png"/><Relationship Id="rId56" Type="http://schemas.openxmlformats.org/officeDocument/2006/relationships/image" Target="../media/image254.png"/><Relationship Id="rId77" Type="http://schemas.openxmlformats.org/officeDocument/2006/relationships/image" Target="../media/image259.png"/><Relationship Id="rId100" Type="http://schemas.openxmlformats.org/officeDocument/2006/relationships/image" Target="../media/image269.png"/><Relationship Id="rId105" Type="http://schemas.openxmlformats.org/officeDocument/2006/relationships/image" Target="../media/image274.png"/><Relationship Id="rId8" Type="http://schemas.openxmlformats.org/officeDocument/2006/relationships/image" Target="../media/image217.png"/><Relationship Id="rId51" Type="http://schemas.openxmlformats.org/officeDocument/2006/relationships/image" Target="../media/image181.emf"/><Relationship Id="rId72"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www.microsoft.com/misapartnercatalog?PartnerTypes=MSSP" TargetMode="External"/><Relationship Id="rId98" Type="http://schemas.openxmlformats.org/officeDocument/2006/relationships/image" Target="../media/image267.png"/><Relationship Id="rId3" Type="http://schemas.openxmlformats.org/officeDocument/2006/relationships/image" Target="../media/image214.png"/><Relationship Id="rId25" Type="http://schemas.openxmlformats.org/officeDocument/2006/relationships/image" Target="../media/image233.png"/><Relationship Id="rId46" Type="http://schemas.openxmlformats.org/officeDocument/2006/relationships/image" Target="../media/image249.png"/><Relationship Id="rId67" Type="http://schemas.openxmlformats.org/officeDocument/2006/relationships/image" Target="../media/image164.jpeg"/><Relationship Id="rId116" Type="http://schemas.openxmlformats.org/officeDocument/2006/relationships/hyperlink" Target="https://aka.ms/MCRA" TargetMode="External"/><Relationship Id="rId20" Type="http://schemas.openxmlformats.org/officeDocument/2006/relationships/image" Target="../media/image229.png"/><Relationship Id="rId41" Type="http://schemas.openxmlformats.org/officeDocument/2006/relationships/image" Target="../media/image244.png"/><Relationship Id="rId62" Type="http://schemas.openxmlformats.org/officeDocument/2006/relationships/image" Target="../media/image122.png"/><Relationship Id="rId83" Type="http://schemas.openxmlformats.org/officeDocument/2006/relationships/image" Target="../media/image338.svg"/><Relationship Id="rId88" Type="http://schemas.openxmlformats.org/officeDocument/2006/relationships/hyperlink" Target="https://docs.microsoft.com/cloud-app-security/what-is-cloud-app-security" TargetMode="External"/><Relationship Id="rId111" Type="http://schemas.openxmlformats.org/officeDocument/2006/relationships/image" Target="../media/image280.jpeg"/><Relationship Id="rId15" Type="http://schemas.openxmlformats.org/officeDocument/2006/relationships/image" Target="../media/image224.png"/><Relationship Id="rId36" Type="http://schemas.openxmlformats.org/officeDocument/2006/relationships/image" Target="../media/image239.emf"/><Relationship Id="rId57" Type="http://schemas.openxmlformats.org/officeDocument/2006/relationships/image" Target="../media/image163.jpeg"/><Relationship Id="rId106" Type="http://schemas.openxmlformats.org/officeDocument/2006/relationships/image" Target="../media/image27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325.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Innovation </a:t>
            </a:r>
            <a:r>
              <a:rPr lang="en-US"/>
              <a:t>Through Security</a:t>
            </a:r>
            <a:endParaRPr lang="en-US" dirty="0"/>
          </a:p>
        </p:txBody>
      </p:sp>
      <p:sp>
        <p:nvSpPr>
          <p:cNvPr id="5" name="Text Placeholder 4"/>
          <p:cNvSpPr>
            <a:spLocks noGrp="1"/>
          </p:cNvSpPr>
          <p:nvPr>
            <p:ph type="body" sz="quarter" idx="12"/>
          </p:nvPr>
        </p:nvSpPr>
        <p:spPr>
          <a:xfrm>
            <a:off x="582042" y="3962400"/>
            <a:ext cx="4164583" cy="338554"/>
          </a:xfrm>
        </p:spPr>
        <p:txBody>
          <a:bodyPr/>
          <a:lstStyle/>
          <a:p>
            <a:r>
              <a:rPr lang="en-US"/>
              <a:t>Roger Halbheer</a:t>
            </a:r>
          </a:p>
        </p:txBody>
      </p:sp>
    </p:spTree>
    <p:extLst>
      <p:ext uri="{BB962C8B-B14F-4D97-AF65-F5344CB8AC3E}">
        <p14:creationId xmlns:p14="http://schemas.microsoft.com/office/powerpoint/2010/main" val="39599774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859317A6-E7E3-40FB-8723-D2AB2EBCBD6B}"/>
              </a:ext>
              <a:ext uri="{C183D7F6-B498-43B3-948B-1728B52AA6E4}">
                <adec:decorative xmlns:adec="http://schemas.microsoft.com/office/drawing/2017/decorative" val="1"/>
              </a:ext>
            </a:extLst>
          </p:cNvPr>
          <p:cNvSpPr/>
          <p:nvPr/>
        </p:nvSpPr>
        <p:spPr bwMode="auto">
          <a:xfrm>
            <a:off x="584200" y="604434"/>
            <a:ext cx="6466305" cy="294468"/>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8340FAB-0D09-4A6A-8BC2-311E236EC492}"/>
              </a:ext>
            </a:extLst>
          </p:cNvPr>
          <p:cNvSpPr>
            <a:spLocks noGrp="1"/>
          </p:cNvSpPr>
          <p:nvPr>
            <p:ph type="title"/>
          </p:nvPr>
        </p:nvSpPr>
        <p:spPr/>
        <p:txBody>
          <a:bodyPr/>
          <a:lstStyle/>
          <a:p>
            <a:r>
              <a:rPr lang="en-US" b="1" dirty="0">
                <a:solidFill>
                  <a:schemeClr val="accent2">
                    <a:lumMod val="50000"/>
                  </a:schemeClr>
                </a:solidFill>
                <a:latin typeface="+mn-lt"/>
              </a:rPr>
              <a:t>A sample of what we’re seeing</a:t>
            </a:r>
          </a:p>
        </p:txBody>
      </p:sp>
      <p:sp>
        <p:nvSpPr>
          <p:cNvPr id="37" name="TextBox 36">
            <a:extLst>
              <a:ext uri="{FF2B5EF4-FFF2-40B4-BE49-F238E27FC236}">
                <a16:creationId xmlns:a16="http://schemas.microsoft.com/office/drawing/2014/main" id="{9E45CF65-5640-4E92-A160-620291DA8E7D}"/>
              </a:ext>
            </a:extLst>
          </p:cNvPr>
          <p:cNvSpPr txBox="1"/>
          <p:nvPr/>
        </p:nvSpPr>
        <p:spPr>
          <a:xfrm>
            <a:off x="509333" y="1046136"/>
            <a:ext cx="3581069" cy="369332"/>
          </a:xfrm>
          <a:prstGeom prst="rect">
            <a:avLst/>
          </a:prstGeom>
          <a:noFill/>
        </p:spPr>
        <p:txBody>
          <a:bodyPr wrap="square">
            <a:spAutoFit/>
          </a:bodyPr>
          <a:lstStyle/>
          <a:p>
            <a:r>
              <a:rPr lang="en-US" sz="1800"/>
              <a:t>July 2020-June 2021</a:t>
            </a:r>
          </a:p>
        </p:txBody>
      </p:sp>
      <p:sp>
        <p:nvSpPr>
          <p:cNvPr id="5" name="Title 1">
            <a:extLst>
              <a:ext uri="{FF2B5EF4-FFF2-40B4-BE49-F238E27FC236}">
                <a16:creationId xmlns:a16="http://schemas.microsoft.com/office/drawing/2014/main" id="{9DECFF22-C15D-46EF-AA38-1DD0B0A2F55F}"/>
              </a:ext>
            </a:extLst>
          </p:cNvPr>
          <p:cNvSpPr txBox="1">
            <a:spLocks/>
          </p:cNvSpPr>
          <p:nvPr/>
        </p:nvSpPr>
        <p:spPr>
          <a:xfrm>
            <a:off x="890665" y="2329082"/>
            <a:ext cx="2514105"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effectLst/>
                <a:latin typeface="Segoe UI" panose="020B0502040204020203" pitchFamily="34" charset="0"/>
              </a:rPr>
              <a:t>Most targeted countries </a:t>
            </a:r>
            <a:endParaRPr lang="en-US" sz="1200">
              <a:solidFill>
                <a:srgbClr val="23395E"/>
              </a:solidFill>
              <a:effectLst/>
              <a:latin typeface="Segoe UI Semibold" panose="020B0502040204020203" pitchFamily="34" charset="0"/>
            </a:endParaRPr>
          </a:p>
        </p:txBody>
      </p:sp>
      <p:pic>
        <p:nvPicPr>
          <p:cNvPr id="6" name="Picture 5" descr="Most targeted countries between July 2020 and June 2021 were the United States (46%), Ukraine (19%), and the United Kingdom (9%).">
            <a:extLst>
              <a:ext uri="{FF2B5EF4-FFF2-40B4-BE49-F238E27FC236}">
                <a16:creationId xmlns:a16="http://schemas.microsoft.com/office/drawing/2014/main" id="{237B9D75-1023-44A2-A80C-18E4CDA05854}"/>
              </a:ext>
            </a:extLst>
          </p:cNvPr>
          <p:cNvPicPr>
            <a:picLocks noChangeAspect="1"/>
          </p:cNvPicPr>
          <p:nvPr/>
        </p:nvPicPr>
        <p:blipFill rotWithShape="1">
          <a:blip r:embed="rId3"/>
          <a:srcRect l="2863"/>
          <a:stretch/>
        </p:blipFill>
        <p:spPr>
          <a:xfrm>
            <a:off x="205032" y="2671797"/>
            <a:ext cx="3885370" cy="2603845"/>
          </a:xfrm>
          <a:prstGeom prst="rect">
            <a:avLst/>
          </a:prstGeom>
        </p:spPr>
      </p:pic>
      <p:sp>
        <p:nvSpPr>
          <p:cNvPr id="7" name="Title 1">
            <a:extLst>
              <a:ext uri="{FF2B5EF4-FFF2-40B4-BE49-F238E27FC236}">
                <a16:creationId xmlns:a16="http://schemas.microsoft.com/office/drawing/2014/main" id="{FA0AC759-BDF8-4D94-B310-19CE94912A24}"/>
              </a:ext>
            </a:extLst>
          </p:cNvPr>
          <p:cNvSpPr txBox="1">
            <a:spLocks/>
          </p:cNvSpPr>
          <p:nvPr/>
        </p:nvSpPr>
        <p:spPr>
          <a:xfrm>
            <a:off x="4813471" y="2329082"/>
            <a:ext cx="2381313"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effectLst/>
                <a:latin typeface="Segoe UI" panose="020B0502040204020203" pitchFamily="34" charset="0"/>
              </a:rPr>
              <a:t>Most targeted sectors</a:t>
            </a:r>
            <a:endParaRPr lang="en-US" sz="1200">
              <a:solidFill>
                <a:srgbClr val="23395E"/>
              </a:solidFill>
              <a:effectLst/>
              <a:latin typeface="Segoe UI Semibold" panose="020B0502040204020203" pitchFamily="34" charset="0"/>
            </a:endParaRPr>
          </a:p>
        </p:txBody>
      </p:sp>
      <p:pic>
        <p:nvPicPr>
          <p:cNvPr id="10" name="Picture 9" descr="Most targeted sectors between July 2020 and June 2021 were Government (48%) and NGOs and Think Tanks (31%).">
            <a:extLst>
              <a:ext uri="{FF2B5EF4-FFF2-40B4-BE49-F238E27FC236}">
                <a16:creationId xmlns:a16="http://schemas.microsoft.com/office/drawing/2014/main" id="{A1A8308D-299C-401B-8BF6-7E0D9EAE9379}"/>
              </a:ext>
            </a:extLst>
          </p:cNvPr>
          <p:cNvPicPr>
            <a:picLocks noChangeAspect="1"/>
          </p:cNvPicPr>
          <p:nvPr/>
        </p:nvPicPr>
        <p:blipFill rotWithShape="1">
          <a:blip r:embed="rId4"/>
          <a:srcRect l="4204"/>
          <a:stretch/>
        </p:blipFill>
        <p:spPr>
          <a:xfrm>
            <a:off x="4163381" y="2671797"/>
            <a:ext cx="3681493" cy="2603845"/>
          </a:xfrm>
          <a:prstGeom prst="rect">
            <a:avLst/>
          </a:prstGeom>
        </p:spPr>
      </p:pic>
      <p:sp>
        <p:nvSpPr>
          <p:cNvPr id="12" name="Title 1">
            <a:extLst>
              <a:ext uri="{FF2B5EF4-FFF2-40B4-BE49-F238E27FC236}">
                <a16:creationId xmlns:a16="http://schemas.microsoft.com/office/drawing/2014/main" id="{D8680A77-17EF-4DA1-83CC-170DD8FFCB73}"/>
              </a:ext>
            </a:extLst>
          </p:cNvPr>
          <p:cNvSpPr txBox="1">
            <a:spLocks/>
          </p:cNvSpPr>
          <p:nvPr/>
        </p:nvSpPr>
        <p:spPr>
          <a:xfrm>
            <a:off x="8583782" y="2421415"/>
            <a:ext cx="2905744"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latin typeface="Segoe UI" panose="020B0502040204020203" pitchFamily="34" charset="0"/>
              </a:rPr>
              <a:t>Most active nation state activity groups</a:t>
            </a:r>
          </a:p>
        </p:txBody>
      </p:sp>
      <p:pic>
        <p:nvPicPr>
          <p:cNvPr id="14" name="Picture 13" descr="The most active nation state activity groups between July 2020 and June 2021 were NOBELIUM (59%), THALLIUM (16%), and PHOSPHORUS (9%).">
            <a:extLst>
              <a:ext uri="{FF2B5EF4-FFF2-40B4-BE49-F238E27FC236}">
                <a16:creationId xmlns:a16="http://schemas.microsoft.com/office/drawing/2014/main" id="{07058890-7D3A-4ED6-88C4-69B3B4C23669}"/>
              </a:ext>
            </a:extLst>
          </p:cNvPr>
          <p:cNvPicPr>
            <a:picLocks noChangeAspect="1"/>
          </p:cNvPicPr>
          <p:nvPr/>
        </p:nvPicPr>
        <p:blipFill>
          <a:blip r:embed="rId5"/>
          <a:srcRect/>
          <a:stretch/>
        </p:blipFill>
        <p:spPr>
          <a:xfrm>
            <a:off x="8005341" y="2671797"/>
            <a:ext cx="4062626" cy="2603845"/>
          </a:xfrm>
          <a:prstGeom prst="rect">
            <a:avLst/>
          </a:prstGeom>
        </p:spPr>
      </p:pic>
    </p:spTree>
    <p:extLst>
      <p:ext uri="{BB962C8B-B14F-4D97-AF65-F5344CB8AC3E}">
        <p14:creationId xmlns:p14="http://schemas.microsoft.com/office/powerpoint/2010/main" val="52316487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33ED-6854-4BA8-AA37-6717D520C182}"/>
              </a:ext>
            </a:extLst>
          </p:cNvPr>
          <p:cNvSpPr>
            <a:spLocks noGrp="1"/>
          </p:cNvSpPr>
          <p:nvPr>
            <p:ph type="title"/>
          </p:nvPr>
        </p:nvSpPr>
        <p:spPr>
          <a:xfrm>
            <a:off x="588263" y="2425541"/>
            <a:ext cx="4167887" cy="1107996"/>
          </a:xfrm>
        </p:spPr>
        <p:txBody>
          <a:bodyPr vert="horz" wrap="square" lIns="0" tIns="0" rIns="0" bIns="0" rtlCol="0" anchor="b" anchorCtr="0">
            <a:normAutofit/>
          </a:bodyPr>
          <a:lstStyle/>
          <a:p>
            <a:r>
              <a:rPr lang="en-US" b="0" kern="1200" cap="none" spc="-50" baseline="0">
                <a:ln w="3175">
                  <a:noFill/>
                </a:ln>
                <a:effectLst/>
                <a:latin typeface="+mj-lt"/>
                <a:ea typeface="+mn-ea"/>
                <a:cs typeface="Segoe UI" pitchFamily="34" charset="0"/>
              </a:rPr>
              <a:t>In other words:</a:t>
            </a:r>
          </a:p>
        </p:txBody>
      </p:sp>
      <p:sp>
        <p:nvSpPr>
          <p:cNvPr id="4" name="Text Placeholder 4">
            <a:extLst>
              <a:ext uri="{FF2B5EF4-FFF2-40B4-BE49-F238E27FC236}">
                <a16:creationId xmlns:a16="http://schemas.microsoft.com/office/drawing/2014/main" id="{0917859B-AB4B-4539-BFEC-B4C0E2D0DD7F}"/>
              </a:ext>
            </a:extLst>
          </p:cNvPr>
          <p:cNvSpPr txBox="1">
            <a:spLocks/>
          </p:cNvSpPr>
          <p:nvPr/>
        </p:nvSpPr>
        <p:spPr>
          <a:xfrm>
            <a:off x="582042" y="3962400"/>
            <a:ext cx="4164583" cy="338554"/>
          </a:xfrm>
          <a:prstGeom prst="rect">
            <a:avLst/>
          </a:prstGeom>
          <a:noFill/>
        </p:spPr>
        <p:txBody>
          <a:bodyPr vert="horz" wrap="square" lIns="0" tIns="0" rIns="0" bIns="0" rtlCol="0">
            <a:norm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“Change plane engine on air”</a:t>
            </a:r>
          </a:p>
        </p:txBody>
      </p:sp>
      <p:pic>
        <p:nvPicPr>
          <p:cNvPr id="6" name="Picture 5" descr="A picture containing sky, plane, outdoor, airplane&#10;&#10;Description automatically generated">
            <a:extLst>
              <a:ext uri="{FF2B5EF4-FFF2-40B4-BE49-F238E27FC236}">
                <a16:creationId xmlns:a16="http://schemas.microsoft.com/office/drawing/2014/main" id="{BE657413-CF62-4C69-A8D9-700822A5712E}"/>
              </a:ext>
            </a:extLst>
          </p:cNvPr>
          <p:cNvPicPr>
            <a:picLocks noChangeAspect="1"/>
          </p:cNvPicPr>
          <p:nvPr/>
        </p:nvPicPr>
        <p:blipFill rotWithShape="1">
          <a:blip r:embed="rId2"/>
          <a:srcRect l="6100" r="18198"/>
          <a:stretch/>
        </p:blipFill>
        <p:spPr>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noFill/>
        </p:spPr>
      </p:pic>
      <p:sp>
        <p:nvSpPr>
          <p:cNvPr id="7" name="Rectangle 6">
            <a:extLst>
              <a:ext uri="{FF2B5EF4-FFF2-40B4-BE49-F238E27FC236}">
                <a16:creationId xmlns:a16="http://schemas.microsoft.com/office/drawing/2014/main" id="{96FAC3D6-19C0-4D35-91A2-86BB65C7719E}"/>
              </a:ext>
            </a:extLst>
          </p:cNvPr>
          <p:cNvSpPr/>
          <p:nvPr/>
        </p:nvSpPr>
        <p:spPr bwMode="auto">
          <a:xfrm>
            <a:off x="281940" y="259080"/>
            <a:ext cx="3208020" cy="922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7488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1BA3-0FA0-43EA-B1B7-2C2E414EFB51}"/>
              </a:ext>
            </a:extLst>
          </p:cNvPr>
          <p:cNvSpPr>
            <a:spLocks noGrp="1"/>
          </p:cNvSpPr>
          <p:nvPr>
            <p:ph type="title"/>
          </p:nvPr>
        </p:nvSpPr>
        <p:spPr/>
        <p:txBody>
          <a:bodyPr/>
          <a:lstStyle/>
          <a:p>
            <a:r>
              <a:rPr lang="en-US"/>
              <a:t>Software delivery paradox</a:t>
            </a:r>
            <a:endParaRPr lang="gsw-CH"/>
          </a:p>
        </p:txBody>
      </p:sp>
      <p:sp>
        <p:nvSpPr>
          <p:cNvPr id="70" name="Rectangle 69">
            <a:extLst>
              <a:ext uri="{FF2B5EF4-FFF2-40B4-BE49-F238E27FC236}">
                <a16:creationId xmlns:a16="http://schemas.microsoft.com/office/drawing/2014/main" id="{3D214F8F-AEEE-4E9D-98B1-7BE6EE4C23F4}"/>
              </a:ext>
            </a:extLst>
          </p:cNvPr>
          <p:cNvSpPr/>
          <p:nvPr/>
        </p:nvSpPr>
        <p:spPr>
          <a:xfrm>
            <a:off x="578756" y="1977301"/>
            <a:ext cx="11048870" cy="430879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350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7ED0E51F-07D1-48B2-81F6-AF1D5D8B48B8}"/>
              </a:ext>
            </a:extLst>
          </p:cNvPr>
          <p:cNvSpPr/>
          <p:nvPr/>
        </p:nvSpPr>
        <p:spPr bwMode="auto">
          <a:xfrm flipH="1">
            <a:off x="4985601" y="1977302"/>
            <a:ext cx="6642022" cy="4305914"/>
          </a:xfrm>
          <a:prstGeom prst="rect">
            <a:avLst/>
          </a:prstGeom>
          <a:blipFill>
            <a:blip r:embed="rId2"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48">
            <a:extLst>
              <a:ext uri="{FF2B5EF4-FFF2-40B4-BE49-F238E27FC236}">
                <a16:creationId xmlns:a16="http://schemas.microsoft.com/office/drawing/2014/main" id="{4F8D1ADC-1F03-47B2-8513-462DDCD853CC}"/>
              </a:ext>
            </a:extLst>
          </p:cNvPr>
          <p:cNvSpPr/>
          <p:nvPr/>
        </p:nvSpPr>
        <p:spPr bwMode="auto">
          <a:xfrm>
            <a:off x="578754" y="1977301"/>
            <a:ext cx="6638549" cy="4305913"/>
          </a:xfrm>
          <a:custGeom>
            <a:avLst/>
            <a:gdLst>
              <a:gd name="connsiteX0" fmla="*/ 0 w 6630590"/>
              <a:gd name="connsiteY0" fmla="*/ 0 h 4243378"/>
              <a:gd name="connsiteX1" fmla="*/ 66305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0 h 4243378"/>
              <a:gd name="connsiteX1" fmla="*/ 44334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4762 h 4248140"/>
              <a:gd name="connsiteX1" fmla="*/ 4452540 w 6630590"/>
              <a:gd name="connsiteY1" fmla="*/ 0 h 4248140"/>
              <a:gd name="connsiteX2" fmla="*/ 6630590 w 6630590"/>
              <a:gd name="connsiteY2" fmla="*/ 4248140 h 4248140"/>
              <a:gd name="connsiteX3" fmla="*/ 0 w 6630590"/>
              <a:gd name="connsiteY3" fmla="*/ 4248140 h 4248140"/>
              <a:gd name="connsiteX4" fmla="*/ 0 w 6630590"/>
              <a:gd name="connsiteY4" fmla="*/ 4762 h 424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0590" h="4248140">
                <a:moveTo>
                  <a:pt x="0" y="4762"/>
                </a:moveTo>
                <a:lnTo>
                  <a:pt x="4452540" y="0"/>
                </a:lnTo>
                <a:lnTo>
                  <a:pt x="6630590" y="4248140"/>
                </a:lnTo>
                <a:lnTo>
                  <a:pt x="0" y="4248140"/>
                </a:lnTo>
                <a:lnTo>
                  <a:pt x="0" y="4762"/>
                </a:lnTo>
                <a:close/>
              </a:path>
            </a:pathLst>
          </a:custGeom>
          <a:blipFill>
            <a:blip r:embed="rId3"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AC909224-4552-4C7C-AB51-55E8B3FD428D}"/>
              </a:ext>
            </a:extLst>
          </p:cNvPr>
          <p:cNvSpPr/>
          <p:nvPr/>
        </p:nvSpPr>
        <p:spPr bwMode="auto">
          <a:xfrm>
            <a:off x="578755" y="1977301"/>
            <a:ext cx="11048870" cy="4308794"/>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 Placeholder 4">
            <a:extLst>
              <a:ext uri="{FF2B5EF4-FFF2-40B4-BE49-F238E27FC236}">
                <a16:creationId xmlns:a16="http://schemas.microsoft.com/office/drawing/2014/main" id="{92A7158B-CABF-4C99-883E-828DDC84081A}"/>
              </a:ext>
            </a:extLst>
          </p:cNvPr>
          <p:cNvSpPr txBox="1">
            <a:spLocks/>
          </p:cNvSpPr>
          <p:nvPr/>
        </p:nvSpPr>
        <p:spPr>
          <a:xfrm>
            <a:off x="589673" y="1427471"/>
            <a:ext cx="11329048" cy="30764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107C10"/>
                </a:solidFill>
                <a:effectLst/>
                <a:uLnTx/>
                <a:uFillTx/>
                <a:latin typeface="Segoe UI Semibold"/>
                <a:ea typeface="+mn-ea"/>
                <a:cs typeface="Segoe UI Semilight" panose="020B0402040204020203" pitchFamily="34" charset="0"/>
              </a:rPr>
              <a:t>Speed vs. control impedes innovation</a:t>
            </a:r>
          </a:p>
        </p:txBody>
      </p:sp>
      <p:cxnSp>
        <p:nvCxnSpPr>
          <p:cNvPr id="80" name="Straight Connector 79">
            <a:extLst>
              <a:ext uri="{FF2B5EF4-FFF2-40B4-BE49-F238E27FC236}">
                <a16:creationId xmlns:a16="http://schemas.microsoft.com/office/drawing/2014/main" id="{9481A2F3-7495-407D-B40F-52D5A05D42EA}"/>
              </a:ext>
            </a:extLst>
          </p:cNvPr>
          <p:cNvCxnSpPr>
            <a:cxnSpLocks/>
          </p:cNvCxnSpPr>
          <p:nvPr/>
        </p:nvCxnSpPr>
        <p:spPr>
          <a:xfrm>
            <a:off x="4857827" y="1683507"/>
            <a:ext cx="2612614" cy="5084048"/>
          </a:xfrm>
          <a:prstGeom prst="line">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87ADE63E-E171-43BB-BA41-023F5AB5C1BF}"/>
              </a:ext>
            </a:extLst>
          </p:cNvPr>
          <p:cNvSpPr/>
          <p:nvPr/>
        </p:nvSpPr>
        <p:spPr bwMode="auto">
          <a:xfrm>
            <a:off x="820572" y="2173225"/>
            <a:ext cx="2850907" cy="47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200" normalizeH="0" baseline="0" noProof="0">
                <a:ln>
                  <a:noFill/>
                </a:ln>
                <a:solidFill>
                  <a:srgbClr val="FFB900"/>
                </a:solidFill>
                <a:effectLst/>
                <a:uLnTx/>
                <a:uFillTx/>
                <a:latin typeface="Segoe UI"/>
                <a:ea typeface="Segoe UI" pitchFamily="34" charset="0"/>
                <a:cs typeface="Segoe UI" pitchFamily="34" charset="0"/>
              </a:rPr>
              <a:t>SPEED</a:t>
            </a:r>
          </a:p>
        </p:txBody>
      </p:sp>
      <p:sp>
        <p:nvSpPr>
          <p:cNvPr id="84" name="Rectangle 83">
            <a:extLst>
              <a:ext uri="{FF2B5EF4-FFF2-40B4-BE49-F238E27FC236}">
                <a16:creationId xmlns:a16="http://schemas.microsoft.com/office/drawing/2014/main" id="{0F08C769-ECC3-46A1-8252-438C0BB532FD}"/>
              </a:ext>
            </a:extLst>
          </p:cNvPr>
          <p:cNvSpPr/>
          <p:nvPr/>
        </p:nvSpPr>
        <p:spPr bwMode="auto">
          <a:xfrm>
            <a:off x="8635122" y="5685955"/>
            <a:ext cx="2850907" cy="47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marL="0" marR="0" lvl="0" indent="0" algn="r" defTabSz="931924"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200" normalizeH="0" baseline="0" noProof="0">
                <a:ln>
                  <a:noFill/>
                </a:ln>
                <a:solidFill>
                  <a:srgbClr val="FFB900"/>
                </a:solidFill>
                <a:effectLst/>
                <a:uLnTx/>
                <a:uFillTx/>
                <a:latin typeface="Segoe UI"/>
                <a:ea typeface="Segoe UI" pitchFamily="34" charset="0"/>
                <a:cs typeface="Segoe UI" pitchFamily="34" charset="0"/>
              </a:rPr>
              <a:t>CONTROL</a:t>
            </a:r>
          </a:p>
        </p:txBody>
      </p:sp>
      <p:sp>
        <p:nvSpPr>
          <p:cNvPr id="86" name="Title 3">
            <a:extLst>
              <a:ext uri="{FF2B5EF4-FFF2-40B4-BE49-F238E27FC236}">
                <a16:creationId xmlns:a16="http://schemas.microsoft.com/office/drawing/2014/main" id="{44A13CA5-8259-4B97-86BC-2DC0B342AFAA}"/>
              </a:ext>
            </a:extLst>
          </p:cNvPr>
          <p:cNvSpPr txBox="1">
            <a:spLocks/>
          </p:cNvSpPr>
          <p:nvPr/>
        </p:nvSpPr>
        <p:spPr>
          <a:xfrm>
            <a:off x="1675269" y="3919086"/>
            <a:ext cx="3317747" cy="4923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99" b="1"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Innovation</a:t>
            </a:r>
          </a:p>
        </p:txBody>
      </p:sp>
      <p:sp>
        <p:nvSpPr>
          <p:cNvPr id="88" name="Title 3">
            <a:extLst>
              <a:ext uri="{FF2B5EF4-FFF2-40B4-BE49-F238E27FC236}">
                <a16:creationId xmlns:a16="http://schemas.microsoft.com/office/drawing/2014/main" id="{DC802062-C6B8-4D2C-B477-E6EDD3D9D670}"/>
              </a:ext>
            </a:extLst>
          </p:cNvPr>
          <p:cNvSpPr txBox="1">
            <a:spLocks/>
          </p:cNvSpPr>
          <p:nvPr/>
        </p:nvSpPr>
        <p:spPr>
          <a:xfrm>
            <a:off x="7206892" y="3919086"/>
            <a:ext cx="3317747" cy="4923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99" b="1"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Reliability</a:t>
            </a:r>
          </a:p>
        </p:txBody>
      </p:sp>
      <p:cxnSp>
        <p:nvCxnSpPr>
          <p:cNvPr id="90" name="Straight Connector 89">
            <a:extLst>
              <a:ext uri="{FF2B5EF4-FFF2-40B4-BE49-F238E27FC236}">
                <a16:creationId xmlns:a16="http://schemas.microsoft.com/office/drawing/2014/main" id="{798FAB42-A665-44A1-9C9F-75E9C9F02BD5}"/>
              </a:ext>
            </a:extLst>
          </p:cNvPr>
          <p:cNvCxnSpPr>
            <a:cxnSpLocks/>
          </p:cNvCxnSpPr>
          <p:nvPr/>
        </p:nvCxnSpPr>
        <p:spPr>
          <a:xfrm>
            <a:off x="5326922" y="4140553"/>
            <a:ext cx="1552534" cy="0"/>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Rectangle 8">
            <a:extLst>
              <a:ext uri="{FF2B5EF4-FFF2-40B4-BE49-F238E27FC236}">
                <a16:creationId xmlns:a16="http://schemas.microsoft.com/office/drawing/2014/main" id="{A716C1C2-F14B-42B1-BE6F-F0E1DE96F4D3}"/>
              </a:ext>
            </a:extLst>
          </p:cNvPr>
          <p:cNvSpPr/>
          <p:nvPr/>
        </p:nvSpPr>
        <p:spPr bwMode="auto">
          <a:xfrm rot="8100000">
            <a:off x="6699821" y="4062325"/>
            <a:ext cx="156459" cy="156459"/>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8">
            <a:extLst>
              <a:ext uri="{FF2B5EF4-FFF2-40B4-BE49-F238E27FC236}">
                <a16:creationId xmlns:a16="http://schemas.microsoft.com/office/drawing/2014/main" id="{1CA05415-5317-4F06-BF11-89FA79504848}"/>
              </a:ext>
            </a:extLst>
          </p:cNvPr>
          <p:cNvSpPr/>
          <p:nvPr/>
        </p:nvSpPr>
        <p:spPr bwMode="auto">
          <a:xfrm rot="13500000" flipH="1">
            <a:off x="5358891" y="4062326"/>
            <a:ext cx="156459" cy="156459"/>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0258568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2515-6EB6-41EB-82DF-14F31271F8B4}"/>
              </a:ext>
            </a:extLst>
          </p:cNvPr>
          <p:cNvSpPr>
            <a:spLocks noGrp="1"/>
          </p:cNvSpPr>
          <p:nvPr>
            <p:ph type="title"/>
          </p:nvPr>
        </p:nvSpPr>
        <p:spPr/>
        <p:txBody>
          <a:bodyPr/>
          <a:lstStyle/>
          <a:p>
            <a:r>
              <a:rPr lang="gsw-CH"/>
              <a:t>What is DevOps?</a:t>
            </a:r>
          </a:p>
        </p:txBody>
      </p:sp>
      <p:sp>
        <p:nvSpPr>
          <p:cNvPr id="5" name="TextBox 4">
            <a:extLst>
              <a:ext uri="{FF2B5EF4-FFF2-40B4-BE49-F238E27FC236}">
                <a16:creationId xmlns:a16="http://schemas.microsoft.com/office/drawing/2014/main" id="{181CB184-68A3-4594-BA34-675142930AF1}"/>
              </a:ext>
            </a:extLst>
          </p:cNvPr>
          <p:cNvSpPr txBox="1"/>
          <p:nvPr/>
        </p:nvSpPr>
        <p:spPr>
          <a:xfrm>
            <a:off x="478155" y="1011198"/>
            <a:ext cx="6762750"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People. Process. Products.</a:t>
            </a:r>
          </a:p>
        </p:txBody>
      </p:sp>
      <p:grpSp>
        <p:nvGrpSpPr>
          <p:cNvPr id="8" name="Group 7" descr="DevOps is the union of people, process, and products to enable continuous delivery of value to your end users.&#10;">
            <a:extLst>
              <a:ext uri="{FF2B5EF4-FFF2-40B4-BE49-F238E27FC236}">
                <a16:creationId xmlns:a16="http://schemas.microsoft.com/office/drawing/2014/main" id="{559C92B5-D9D9-472C-8FD0-270C7F7EC665}"/>
              </a:ext>
            </a:extLst>
          </p:cNvPr>
          <p:cNvGrpSpPr/>
          <p:nvPr/>
        </p:nvGrpSpPr>
        <p:grpSpPr>
          <a:xfrm>
            <a:off x="426425" y="1890756"/>
            <a:ext cx="5306540" cy="3886006"/>
            <a:chOff x="366076" y="1432242"/>
            <a:chExt cx="4716106" cy="3964491"/>
          </a:xfrm>
        </p:grpSpPr>
        <p:sp>
          <p:nvSpPr>
            <p:cNvPr id="9" name="Rectangle 8">
              <a:extLst>
                <a:ext uri="{FF2B5EF4-FFF2-40B4-BE49-F238E27FC236}">
                  <a16:creationId xmlns:a16="http://schemas.microsoft.com/office/drawing/2014/main" id="{7B42C2C1-0EE0-4D3A-B130-47A123C05500}"/>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a:ln>
                    <a:noFill/>
                  </a:ln>
                  <a:solidFill>
                    <a:srgbClr val="000000"/>
                  </a:solidFill>
                  <a:effectLst/>
                  <a:uLnTx/>
                  <a:uFillTx/>
                  <a:latin typeface="Segoe UI"/>
                  <a:ea typeface="+mn-ea"/>
                  <a:cs typeface="+mn-cs"/>
                </a:rPr>
                <a:t>DevOps is the union of </a:t>
              </a:r>
              <a:r>
                <a:rPr kumimoji="0" lang="en-US" sz="2745" b="1" i="0" u="none" strike="noStrike" kern="1200" cap="none" spc="0" normalizeH="0" baseline="0" noProof="0">
                  <a:ln>
                    <a:noFill/>
                  </a:ln>
                  <a:solidFill>
                    <a:srgbClr val="0078D7"/>
                  </a:solidFill>
                  <a:effectLst/>
                  <a:uLnTx/>
                  <a:uFillTx/>
                  <a:latin typeface="Segoe UI"/>
                  <a:ea typeface="+mn-ea"/>
                  <a:cs typeface="+mn-cs"/>
                </a:rPr>
                <a:t>people</a:t>
              </a:r>
              <a:r>
                <a:rPr kumimoji="0" lang="en-US" sz="2745" b="0" i="0" u="none" strike="noStrike" kern="1200" cap="none" spc="0" normalizeH="0" baseline="0" noProof="0">
                  <a:ln>
                    <a:noFill/>
                  </a:ln>
                  <a:solidFill>
                    <a:srgbClr val="000000"/>
                  </a:solidFill>
                  <a:effectLst/>
                  <a:uLnTx/>
                  <a:uFillTx/>
                  <a:latin typeface="Segoe UI"/>
                  <a:ea typeface="+mn-ea"/>
                  <a:cs typeface="+mn-cs"/>
                </a:rPr>
                <a:t>, </a:t>
              </a:r>
              <a:r>
                <a:rPr kumimoji="0" lang="en-US" sz="2745" b="1" i="0" u="none" strike="noStrike" kern="1200" cap="none" spc="0" normalizeH="0" baseline="0" noProof="0">
                  <a:ln>
                    <a:noFill/>
                  </a:ln>
                  <a:solidFill>
                    <a:srgbClr val="0078D7"/>
                  </a:solidFill>
                  <a:effectLst/>
                  <a:uLnTx/>
                  <a:uFillTx/>
                  <a:latin typeface="Segoe UI"/>
                  <a:ea typeface="+mn-ea"/>
                  <a:cs typeface="+mn-cs"/>
                </a:rPr>
                <a:t>process</a:t>
              </a:r>
              <a:r>
                <a:rPr kumimoji="0" lang="en-US" sz="2745" b="0" i="0" u="none" strike="noStrike" kern="1200" cap="none" spc="0" normalizeH="0" baseline="0" noProof="0">
                  <a:ln>
                    <a:noFill/>
                  </a:ln>
                  <a:solidFill>
                    <a:srgbClr val="000000"/>
                  </a:solidFill>
                  <a:effectLst/>
                  <a:uLnTx/>
                  <a:uFillTx/>
                  <a:latin typeface="Segoe UI"/>
                  <a:ea typeface="+mn-ea"/>
                  <a:cs typeface="+mn-cs"/>
                </a:rPr>
                <a:t>, and </a:t>
              </a:r>
              <a:r>
                <a:rPr kumimoji="0" lang="en-US" sz="2745" b="1" i="0" u="none" strike="noStrike" kern="1200" cap="none" spc="0" normalizeH="0" baseline="0" noProof="0">
                  <a:ln>
                    <a:noFill/>
                  </a:ln>
                  <a:solidFill>
                    <a:srgbClr val="0078D7"/>
                  </a:solidFill>
                  <a:effectLst/>
                  <a:uLnTx/>
                  <a:uFillTx/>
                  <a:latin typeface="Segoe UI"/>
                  <a:ea typeface="+mn-ea"/>
                  <a:cs typeface="+mn-cs"/>
                </a:rPr>
                <a:t>products</a:t>
              </a:r>
              <a:r>
                <a:rPr kumimoji="0" lang="en-US" sz="2745" b="0" i="0" u="none" strike="noStrike" kern="1200" cap="none" spc="0" normalizeH="0" baseline="0" noProof="0">
                  <a:ln>
                    <a:noFill/>
                  </a:ln>
                  <a:solidFill>
                    <a:srgbClr val="000000"/>
                  </a:solidFill>
                  <a:effectLst/>
                  <a:uLnTx/>
                  <a:uFillTx/>
                  <a:latin typeface="Segoe UI"/>
                  <a:ea typeface="+mn-ea"/>
                  <a:cs typeface="+mn-cs"/>
                </a:rPr>
                <a:t> to enable continuous delivery of value to your end users.</a:t>
              </a:r>
            </a:p>
          </p:txBody>
        </p:sp>
        <p:sp>
          <p:nvSpPr>
            <p:cNvPr id="10" name="Rectangle 9">
              <a:extLst>
                <a:ext uri="{FF2B5EF4-FFF2-40B4-BE49-F238E27FC236}">
                  <a16:creationId xmlns:a16="http://schemas.microsoft.com/office/drawing/2014/main" id="{44DE6497-CA15-4216-9E54-014B899DC041}"/>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F2D4BA93-92F5-4232-9E63-50FA31BBE278}"/>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grpSp>
      <p:sp>
        <p:nvSpPr>
          <p:cNvPr id="12" name="Oval 11">
            <a:extLst>
              <a:ext uri="{FF2B5EF4-FFF2-40B4-BE49-F238E27FC236}">
                <a16:creationId xmlns:a16="http://schemas.microsoft.com/office/drawing/2014/main" id="{CF1FD03D-1F60-44EA-8B79-6ADBEB9D6F3C}"/>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w="44450" cap="rnd">
            <a:solidFill>
              <a:srgbClr val="66666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EDA60886-340A-4A84-BEC7-86D88DA72A5C}"/>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Build&amp; Test</a:t>
            </a:r>
          </a:p>
        </p:txBody>
      </p:sp>
      <p:grpSp>
        <p:nvGrpSpPr>
          <p:cNvPr id="14" name="Group 13">
            <a:extLst>
              <a:ext uri="{FF2B5EF4-FFF2-40B4-BE49-F238E27FC236}">
                <a16:creationId xmlns:a16="http://schemas.microsoft.com/office/drawing/2014/main" id="{845F8144-E89E-4549-81B5-6F0696870092}"/>
              </a:ext>
              <a:ext uri="{C183D7F6-B498-43B3-948B-1728B52AA6E4}">
                <adec:decorative xmlns:adec="http://schemas.microsoft.com/office/drawing/2017/decorative" val="1"/>
              </a:ext>
            </a:extLst>
          </p:cNvPr>
          <p:cNvGrpSpPr/>
          <p:nvPr/>
        </p:nvGrpSpPr>
        <p:grpSpPr>
          <a:xfrm>
            <a:off x="8098393" y="2875572"/>
            <a:ext cx="1658276" cy="1587209"/>
            <a:chOff x="5375754" y="3006942"/>
            <a:chExt cx="1568588" cy="1501364"/>
          </a:xfrm>
        </p:grpSpPr>
        <p:sp>
          <p:nvSpPr>
            <p:cNvPr id="15" name="Business Trans large">
              <a:extLst>
                <a:ext uri="{FF2B5EF4-FFF2-40B4-BE49-F238E27FC236}">
                  <a16:creationId xmlns:a16="http://schemas.microsoft.com/office/drawing/2014/main" id="{F1C4A7E5-493C-40C1-87AC-BD6EEEAF00EB}"/>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1765" b="0" i="0" u="none" strike="noStrike" kern="1200" cap="none" spc="10" normalizeH="0" baseline="0" noProof="0">
                  <a:ln w="3175">
                    <a:noFill/>
                  </a:ln>
                  <a:solidFill>
                    <a:srgbClr val="0078D7"/>
                  </a:solidFill>
                  <a:effectLst/>
                  <a:uLnTx/>
                  <a:uFillTx/>
                  <a:latin typeface="Segoe UI Semibold"/>
                  <a:ea typeface="+mn-ea"/>
                  <a:cs typeface="Segoe UI Semilight" panose="020B0402040204020203" pitchFamily="34" charset="0"/>
                </a:rPr>
                <a:t>Continuous</a:t>
              </a:r>
              <a:br>
                <a:rPr kumimoji="0" lang="en-US" sz="1765" b="0" i="0" u="none" strike="noStrike" kern="1200" cap="none" spc="10" normalizeH="0" baseline="0" noProof="0">
                  <a:ln w="3175">
                    <a:noFill/>
                  </a:ln>
                  <a:solidFill>
                    <a:srgbClr val="0078D7"/>
                  </a:solidFill>
                  <a:effectLst/>
                  <a:uLnTx/>
                  <a:uFillTx/>
                  <a:latin typeface="Segoe UI Semibold"/>
                  <a:ea typeface="+mn-ea"/>
                  <a:cs typeface="Segoe UI Semilight" panose="020B0402040204020203" pitchFamily="34" charset="0"/>
                </a:rPr>
              </a:br>
              <a:r>
                <a:rPr kumimoji="0" lang="en-US" sz="1765" b="0" i="0" u="none" strike="noStrike" kern="1200" cap="none" spc="10" normalizeH="0" baseline="0" noProof="0">
                  <a:ln w="3175">
                    <a:noFill/>
                  </a:ln>
                  <a:solidFill>
                    <a:srgbClr val="0078D7"/>
                  </a:solidFill>
                  <a:effectLst/>
                  <a:uLnTx/>
                  <a:uFillTx/>
                  <a:latin typeface="Segoe UI Semibold"/>
                  <a:ea typeface="+mn-ea"/>
                  <a:cs typeface="Segoe UI Semilight" panose="020B0402040204020203" pitchFamily="34" charset="0"/>
                </a:rPr>
                <a:t>Delivery</a:t>
              </a:r>
            </a:p>
          </p:txBody>
        </p:sp>
        <p:grpSp>
          <p:nvGrpSpPr>
            <p:cNvPr id="16" name="Group 15">
              <a:extLst>
                <a:ext uri="{FF2B5EF4-FFF2-40B4-BE49-F238E27FC236}">
                  <a16:creationId xmlns:a16="http://schemas.microsoft.com/office/drawing/2014/main" id="{A0826CFC-0B21-4A78-AA81-CC8670CF0D75}"/>
                </a:ext>
              </a:extLst>
            </p:cNvPr>
            <p:cNvGrpSpPr/>
            <p:nvPr/>
          </p:nvGrpSpPr>
          <p:grpSpPr>
            <a:xfrm>
              <a:off x="5404710" y="3006942"/>
              <a:ext cx="1513009" cy="1501364"/>
              <a:chOff x="13906501" y="3967163"/>
              <a:chExt cx="619125" cy="614362"/>
            </a:xfrm>
          </p:grpSpPr>
          <p:sp>
            <p:nvSpPr>
              <p:cNvPr id="17" name="Freeform 17">
                <a:extLst>
                  <a:ext uri="{FF2B5EF4-FFF2-40B4-BE49-F238E27FC236}">
                    <a16:creationId xmlns:a16="http://schemas.microsoft.com/office/drawing/2014/main" id="{CAEFDF05-C2D3-41DB-9970-B41FB8BA4FF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44450" cap="rnd">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18" name="Freeform 18">
                <a:extLst>
                  <a:ext uri="{FF2B5EF4-FFF2-40B4-BE49-F238E27FC236}">
                    <a16:creationId xmlns:a16="http://schemas.microsoft.com/office/drawing/2014/main" id="{9C61FC4E-A0BD-47C0-9C54-97CD046EF7E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44450" cap="rnd">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19" name="Line 19">
                <a:extLst>
                  <a:ext uri="{FF2B5EF4-FFF2-40B4-BE49-F238E27FC236}">
                    <a16:creationId xmlns:a16="http://schemas.microsoft.com/office/drawing/2014/main" id="{6BD00DAE-FB30-4984-BD52-CBC2C787780B}"/>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
        <p:nvSpPr>
          <p:cNvPr id="24" name="Oval 23">
            <a:extLst>
              <a:ext uri="{FF2B5EF4-FFF2-40B4-BE49-F238E27FC236}">
                <a16:creationId xmlns:a16="http://schemas.microsoft.com/office/drawing/2014/main" id="{14825424-1800-4718-8E11-7815017171C9}"/>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402C8DF6-5C10-41B2-94BE-17432EB698EA}"/>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Deploy</a:t>
            </a:r>
          </a:p>
        </p:txBody>
      </p:sp>
      <p:sp>
        <p:nvSpPr>
          <p:cNvPr id="26" name="Oval 25">
            <a:extLst>
              <a:ext uri="{FF2B5EF4-FFF2-40B4-BE49-F238E27FC236}">
                <a16:creationId xmlns:a16="http://schemas.microsoft.com/office/drawing/2014/main" id="{D4EAE7EB-A9B4-4D2F-BF5B-A1C03885FE9A}"/>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7" name="TextBox 26">
            <a:extLst>
              <a:ext uri="{FF2B5EF4-FFF2-40B4-BE49-F238E27FC236}">
                <a16:creationId xmlns:a16="http://schemas.microsoft.com/office/drawing/2014/main" id="{FE56C570-17D3-4498-8AC5-DA9F8B462896}"/>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Operate</a:t>
            </a:r>
          </a:p>
        </p:txBody>
      </p:sp>
      <p:sp>
        <p:nvSpPr>
          <p:cNvPr id="28" name="Oval 27">
            <a:extLst>
              <a:ext uri="{FF2B5EF4-FFF2-40B4-BE49-F238E27FC236}">
                <a16:creationId xmlns:a16="http://schemas.microsoft.com/office/drawing/2014/main" id="{D8BE7879-E277-49DA-91F3-E6866B2C0832}"/>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C4578513-C836-4FB9-886A-08C4ABBA9B6C}"/>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Monitor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Learn</a:t>
            </a:r>
          </a:p>
        </p:txBody>
      </p:sp>
      <p:sp>
        <p:nvSpPr>
          <p:cNvPr id="30" name="Oval 29">
            <a:extLst>
              <a:ext uri="{FF2B5EF4-FFF2-40B4-BE49-F238E27FC236}">
                <a16:creationId xmlns:a16="http://schemas.microsoft.com/office/drawing/2014/main" id="{EC1C447B-8F5C-4709-8B08-C14DD162D1FF}"/>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DC8502B6-FF05-47DB-8B96-3AE99D66C5AB}"/>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Plan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Track</a:t>
            </a:r>
          </a:p>
        </p:txBody>
      </p:sp>
      <p:sp>
        <p:nvSpPr>
          <p:cNvPr id="32" name="Oval 31">
            <a:extLst>
              <a:ext uri="{FF2B5EF4-FFF2-40B4-BE49-F238E27FC236}">
                <a16:creationId xmlns:a16="http://schemas.microsoft.com/office/drawing/2014/main" id="{21E196F6-9780-4428-9ADF-56B53549F66A}"/>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7C13D99F-1E49-4F43-A12D-84362B3F2D6E}"/>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Develop</a:t>
            </a:r>
          </a:p>
        </p:txBody>
      </p:sp>
      <p:sp>
        <p:nvSpPr>
          <p:cNvPr id="34" name="Graphic 4">
            <a:extLst>
              <a:ext uri="{FF2B5EF4-FFF2-40B4-BE49-F238E27FC236}">
                <a16:creationId xmlns:a16="http://schemas.microsoft.com/office/drawing/2014/main" id="{C92569A9-0573-49DD-845F-59284D4115F2}"/>
              </a:ext>
            </a:extLst>
          </p:cNvPr>
          <p:cNvSpPr/>
          <p:nvPr/>
        </p:nvSpPr>
        <p:spPr>
          <a:xfrm rot="10800000" flipH="1">
            <a:off x="8824367" y="271847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35" name="Graphic 4">
            <a:extLst>
              <a:ext uri="{FF2B5EF4-FFF2-40B4-BE49-F238E27FC236}">
                <a16:creationId xmlns:a16="http://schemas.microsoft.com/office/drawing/2014/main" id="{2F305C53-F0B3-4FCB-90FB-7C27EEB15446}"/>
              </a:ext>
            </a:extLst>
          </p:cNvPr>
          <p:cNvSpPr/>
          <p:nvPr/>
        </p:nvSpPr>
        <p:spPr>
          <a:xfrm flipH="1">
            <a:off x="8797454" y="430433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418719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020.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algn="l"/>
            <a:r>
              <a:rPr lang="en-US" sz="2000"/>
              <a:t>Covering multiple clouds and on-prem (hybrid)</a:t>
            </a:r>
            <a:endParaRPr lang="en-CH" sz="2000"/>
          </a:p>
        </p:txBody>
      </p:sp>
      <p:grpSp>
        <p:nvGrpSpPr>
          <p:cNvPr id="5" name="Group 4">
            <a:extLst>
              <a:ext uri="{FF2B5EF4-FFF2-40B4-BE49-F238E27FC236}">
                <a16:creationId xmlns:a16="http://schemas.microsoft.com/office/drawing/2014/main" id="{F443A289-0F69-4F67-B461-A5C6D3DA56BA}"/>
              </a:ext>
            </a:extLst>
          </p:cNvPr>
          <p:cNvGrpSpPr/>
          <p:nvPr/>
        </p:nvGrpSpPr>
        <p:grpSpPr>
          <a:xfrm>
            <a:off x="3149166" y="1907817"/>
            <a:ext cx="2194488" cy="1340475"/>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chemeClr val="accent1"/>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FFFFFF"/>
                      </a:gs>
                      <a:gs pos="100000">
                        <a:srgbClr val="FFFFFF"/>
                      </a:gs>
                    </a:gsLst>
                    <a:lin ang="5400000" scaled="0"/>
                  </a:gradFill>
                  <a:latin typeface="Segoe UI Semibold"/>
                </a:rPr>
                <a:t>Identity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and access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management</a:t>
              </a:r>
            </a:p>
          </p:txBody>
        </p:sp>
        <p:pic>
          <p:nvPicPr>
            <p:cNvPr id="7" name="Picture 6">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Group 7">
            <a:extLst>
              <a:ext uri="{FF2B5EF4-FFF2-40B4-BE49-F238E27FC236}">
                <a16:creationId xmlns:a16="http://schemas.microsoft.com/office/drawing/2014/main" id="{C9ADD6FC-375D-4DBA-A6B7-A8B3104183DB}"/>
              </a:ext>
            </a:extLst>
          </p:cNvPr>
          <p:cNvGrpSpPr/>
          <p:nvPr/>
        </p:nvGrpSpPr>
        <p:grpSpPr>
          <a:xfrm>
            <a:off x="6264393" y="3826039"/>
            <a:ext cx="2196000" cy="1339200"/>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FFFFFF"/>
                      </a:gs>
                      <a:gs pos="100000">
                        <a:srgbClr val="FFFFFF"/>
                      </a:gs>
                    </a:gsLst>
                    <a:lin ang="5400000" scaled="0"/>
                  </a:gradFill>
                  <a:latin typeface="Segoe UI Semibold"/>
                </a:rPr>
                <a:t>Threat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protection</a:t>
              </a:r>
              <a:endParaRPr lang="en-US" sz="1600" b="1">
                <a:gradFill>
                  <a:gsLst>
                    <a:gs pos="0">
                      <a:srgbClr val="FFFFFF"/>
                    </a:gs>
                    <a:gs pos="100000">
                      <a:srgbClr val="FFFFFF"/>
                    </a:gs>
                  </a:gsLst>
                  <a:lin ang="5400000" scaled="0"/>
                </a:gradFill>
                <a:latin typeface="Segoe UI Semibold"/>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Group 10">
            <a:extLst>
              <a:ext uri="{FF2B5EF4-FFF2-40B4-BE49-F238E27FC236}">
                <a16:creationId xmlns:a16="http://schemas.microsoft.com/office/drawing/2014/main" id="{5986BAD4-80FE-4514-B895-A12FAF7C2A10}"/>
              </a:ext>
            </a:extLst>
          </p:cNvPr>
          <p:cNvGrpSpPr/>
          <p:nvPr/>
        </p:nvGrpSpPr>
        <p:grpSpPr>
          <a:xfrm>
            <a:off x="9328514" y="3826039"/>
            <a:ext cx="2196000" cy="1339200"/>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282828"/>
                      </a:gs>
                      <a:gs pos="100000">
                        <a:srgbClr val="282828"/>
                      </a:gs>
                    </a:gsLst>
                    <a:lin ang="5400000" scaled="0"/>
                  </a:gradFill>
                  <a:latin typeface="Segoe UI Semibold"/>
                </a:rPr>
                <a:t>Cloud </a:t>
              </a:r>
              <a:br>
                <a:rPr lang="en-US" sz="1400" b="1">
                  <a:gradFill>
                    <a:gsLst>
                      <a:gs pos="0">
                        <a:srgbClr val="282828"/>
                      </a:gs>
                      <a:gs pos="100000">
                        <a:srgbClr val="282828"/>
                      </a:gs>
                    </a:gsLst>
                    <a:lin ang="5400000" scaled="0"/>
                  </a:gradFill>
                  <a:latin typeface="Segoe UI Semibold"/>
                </a:rPr>
              </a:br>
              <a:r>
                <a:rPr lang="en-US" sz="1400" b="1">
                  <a:gradFill>
                    <a:gsLst>
                      <a:gs pos="0">
                        <a:srgbClr val="282828"/>
                      </a:gs>
                      <a:gs pos="100000">
                        <a:srgbClr val="282828"/>
                      </a:gs>
                    </a:gsLst>
                    <a:lin ang="5400000" scaled="0"/>
                  </a:gradFill>
                  <a:latin typeface="Segoe UI Semibold"/>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Group 13">
            <a:extLst>
              <a:ext uri="{FF2B5EF4-FFF2-40B4-BE49-F238E27FC236}">
                <a16:creationId xmlns:a16="http://schemas.microsoft.com/office/drawing/2014/main" id="{46908EC2-36B4-4D11-BB28-4E8B78829135}"/>
              </a:ext>
            </a:extLst>
          </p:cNvPr>
          <p:cNvGrpSpPr/>
          <p:nvPr/>
        </p:nvGrpSpPr>
        <p:grpSpPr>
          <a:xfrm>
            <a:off x="6264393" y="1907817"/>
            <a:ext cx="2196000" cy="1339200"/>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FFFFFF"/>
                      </a:gs>
                      <a:gs pos="100000">
                        <a:srgbClr val="FFFFFF"/>
                      </a:gs>
                    </a:gsLst>
                    <a:lin ang="5400000" scaled="0"/>
                  </a:gradFill>
                  <a:latin typeface="Segoe UI Semibold"/>
                </a:rPr>
                <a:t>Information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protection and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Group 16">
            <a:extLst>
              <a:ext uri="{FF2B5EF4-FFF2-40B4-BE49-F238E27FC236}">
                <a16:creationId xmlns:a16="http://schemas.microsoft.com/office/drawing/2014/main" id="{9468962B-80F3-43DF-ADC6-F03DFA27CB6E}"/>
              </a:ext>
            </a:extLst>
          </p:cNvPr>
          <p:cNvGrpSpPr/>
          <p:nvPr/>
        </p:nvGrpSpPr>
        <p:grpSpPr>
          <a:xfrm>
            <a:off x="9328514" y="1906901"/>
            <a:ext cx="2196000" cy="1339200"/>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568" b="1">
                  <a:gradFill>
                    <a:gsLst>
                      <a:gs pos="0">
                        <a:srgbClr val="282828"/>
                      </a:gs>
                      <a:gs pos="100000">
                        <a:srgbClr val="282828"/>
                      </a:gs>
                    </a:gsLst>
                    <a:lin ang="5400000" scaled="0"/>
                  </a:gradFill>
                  <a:latin typeface="Segoe UI Semibold"/>
                </a:rPr>
                <a:t>Risk </a:t>
              </a:r>
              <a:br>
                <a:rPr lang="en-US" sz="1568" b="1">
                  <a:gradFill>
                    <a:gsLst>
                      <a:gs pos="0">
                        <a:srgbClr val="282828"/>
                      </a:gs>
                      <a:gs pos="100000">
                        <a:srgbClr val="282828"/>
                      </a:gs>
                    </a:gsLst>
                    <a:lin ang="5400000" scaled="0"/>
                  </a:gradFill>
                  <a:latin typeface="Segoe UI Semibold"/>
                </a:rPr>
              </a:br>
              <a:r>
                <a:rPr lang="en-US" sz="1568" b="1">
                  <a:gradFill>
                    <a:gsLst>
                      <a:gs pos="0">
                        <a:srgbClr val="282828"/>
                      </a:gs>
                      <a:gs pos="100000">
                        <a:srgbClr val="282828"/>
                      </a:gs>
                    </a:gsLst>
                    <a:lin ang="5400000" scaled="0"/>
                  </a:gradFill>
                  <a:latin typeface="Segoe UI Semibold"/>
                </a:rPr>
                <a:t>management</a:t>
              </a:r>
              <a:endParaRPr lang="en-US" sz="1176" b="1">
                <a:gradFill>
                  <a:gsLst>
                    <a:gs pos="0">
                      <a:srgbClr val="282828"/>
                    </a:gs>
                    <a:gs pos="100000">
                      <a:srgbClr val="282828"/>
                    </a:gs>
                  </a:gsLst>
                  <a:lin ang="5400000" scaled="0"/>
                </a:gradFill>
                <a:latin typeface="Segoe UI Semibold"/>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Group 19">
            <a:extLst>
              <a:ext uri="{FF2B5EF4-FFF2-40B4-BE49-F238E27FC236}">
                <a16:creationId xmlns:a16="http://schemas.microsoft.com/office/drawing/2014/main" id="{AD7A9226-CDA6-436B-8D67-E3FE9E8447E4}"/>
              </a:ext>
            </a:extLst>
          </p:cNvPr>
          <p:cNvGrpSpPr/>
          <p:nvPr/>
        </p:nvGrpSpPr>
        <p:grpSpPr>
          <a:xfrm>
            <a:off x="3149166" y="3829639"/>
            <a:ext cx="2196000" cy="1335600"/>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568" b="1">
                  <a:gradFill>
                    <a:gsLst>
                      <a:gs pos="0">
                        <a:srgbClr val="FFFFFF"/>
                      </a:gs>
                      <a:gs pos="100000">
                        <a:srgbClr val="FFFFFF"/>
                      </a:gs>
                    </a:gsLst>
                    <a:lin ang="5400000" scaled="0"/>
                  </a:gradFill>
                  <a:latin typeface="Segoe UI Semibold"/>
                </a:rPr>
                <a:t>Compliance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management</a:t>
              </a:r>
              <a:endParaRPr lang="en-US" sz="1176" b="1">
                <a:gradFill>
                  <a:gsLst>
                    <a:gs pos="0">
                      <a:srgbClr val="FFFFFF"/>
                    </a:gs>
                    <a:gs pos="100000">
                      <a:srgbClr val="FFFFFF"/>
                    </a:gs>
                  </a:gsLst>
                  <a:lin ang="5400000" scaled="0"/>
                </a:gradFill>
                <a:latin typeface="Segoe UI Semibold"/>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1710049"/>
            <a:ext cx="5962533" cy="3640064"/>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extLst>
      <p:ext uri="{BB962C8B-B14F-4D97-AF65-F5344CB8AC3E}">
        <p14:creationId xmlns:p14="http://schemas.microsoft.com/office/powerpoint/2010/main" val="1812028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F901-59F9-4CB3-84A3-7451AFE66AC0}"/>
              </a:ext>
            </a:extLst>
          </p:cNvPr>
          <p:cNvSpPr>
            <a:spLocks noGrp="1"/>
          </p:cNvSpPr>
          <p:nvPr>
            <p:ph type="title"/>
          </p:nvPr>
        </p:nvSpPr>
        <p:spPr/>
        <p:txBody>
          <a:bodyPr/>
          <a:lstStyle/>
          <a:p>
            <a:r>
              <a:rPr lang="gsw-CH"/>
              <a:t>Agile vs. DevOps</a:t>
            </a:r>
          </a:p>
        </p:txBody>
      </p:sp>
      <p:grpSp>
        <p:nvGrpSpPr>
          <p:cNvPr id="3" name="Group 2">
            <a:extLst>
              <a:ext uri="{FF2B5EF4-FFF2-40B4-BE49-F238E27FC236}">
                <a16:creationId xmlns:a16="http://schemas.microsoft.com/office/drawing/2014/main" id="{848BBE04-F7E8-450F-9EFD-F4672AC39FAB}"/>
              </a:ext>
            </a:extLst>
          </p:cNvPr>
          <p:cNvGrpSpPr/>
          <p:nvPr/>
        </p:nvGrpSpPr>
        <p:grpSpPr>
          <a:xfrm>
            <a:off x="5329601" y="2942227"/>
            <a:ext cx="1528211" cy="1528211"/>
            <a:chOff x="5331786" y="-2450155"/>
            <a:chExt cx="1528428" cy="1528428"/>
          </a:xfrm>
        </p:grpSpPr>
        <p:sp>
          <p:nvSpPr>
            <p:cNvPr id="4" name="Oval 3">
              <a:extLst>
                <a:ext uri="{FF2B5EF4-FFF2-40B4-BE49-F238E27FC236}">
                  <a16:creationId xmlns:a16="http://schemas.microsoft.com/office/drawing/2014/main" id="{87FB5B9B-3619-42BD-B2BD-C01355389728}"/>
                </a:ext>
              </a:extLst>
            </p:cNvPr>
            <p:cNvSpPr/>
            <p:nvPr/>
          </p:nvSpPr>
          <p:spPr bwMode="auto">
            <a:xfrm>
              <a:off x="5331786"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boy" title="Icon of a man">
              <a:extLst>
                <a:ext uri="{FF2B5EF4-FFF2-40B4-BE49-F238E27FC236}">
                  <a16:creationId xmlns:a16="http://schemas.microsoft.com/office/drawing/2014/main" id="{17EFE3B5-E915-44D9-A689-371BA69EC7B6}"/>
                </a:ext>
              </a:extLst>
            </p:cNvPr>
            <p:cNvSpPr>
              <a:spLocks noChangeAspect="1" noEditPoints="1"/>
            </p:cNvSpPr>
            <p:nvPr/>
          </p:nvSpPr>
          <p:spPr bwMode="auto">
            <a:xfrm>
              <a:off x="5759518" y="-2120914"/>
              <a:ext cx="668376" cy="86994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5"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0B8EE928-A474-4A96-A2AA-F76251764E74}"/>
              </a:ext>
            </a:extLst>
          </p:cNvPr>
          <p:cNvGrpSpPr/>
          <p:nvPr/>
        </p:nvGrpSpPr>
        <p:grpSpPr>
          <a:xfrm>
            <a:off x="9055074" y="2942227"/>
            <a:ext cx="1528211" cy="1528211"/>
            <a:chOff x="9456924" y="-2450155"/>
            <a:chExt cx="1528428" cy="1528428"/>
          </a:xfrm>
        </p:grpSpPr>
        <p:sp>
          <p:nvSpPr>
            <p:cNvPr id="7" name="Oval 6">
              <a:extLst>
                <a:ext uri="{FF2B5EF4-FFF2-40B4-BE49-F238E27FC236}">
                  <a16:creationId xmlns:a16="http://schemas.microsoft.com/office/drawing/2014/main" id="{8A74B03B-9CAF-45B7-9EF1-8D1E1F9296B2}"/>
                </a:ext>
              </a:extLst>
            </p:cNvPr>
            <p:cNvSpPr/>
            <p:nvPr/>
          </p:nvSpPr>
          <p:spPr bwMode="auto">
            <a:xfrm>
              <a:off x="9456924"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girl" title="Icon of a young woman">
              <a:extLst>
                <a:ext uri="{FF2B5EF4-FFF2-40B4-BE49-F238E27FC236}">
                  <a16:creationId xmlns:a16="http://schemas.microsoft.com/office/drawing/2014/main" id="{8915D47A-F933-4937-A8CA-3A6D469EC1F6}"/>
                </a:ext>
              </a:extLst>
            </p:cNvPr>
            <p:cNvSpPr>
              <a:spLocks noChangeAspect="1" noEditPoints="1"/>
            </p:cNvSpPr>
            <p:nvPr/>
          </p:nvSpPr>
          <p:spPr bwMode="auto">
            <a:xfrm>
              <a:off x="9853866" y="-2120914"/>
              <a:ext cx="734544" cy="869946"/>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5"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38DFA514-8308-4A5F-9C49-3F493F8CCDF3}"/>
              </a:ext>
            </a:extLst>
          </p:cNvPr>
          <p:cNvGrpSpPr/>
          <p:nvPr/>
        </p:nvGrpSpPr>
        <p:grpSpPr>
          <a:xfrm>
            <a:off x="1604129" y="2942227"/>
            <a:ext cx="1528211" cy="1528211"/>
            <a:chOff x="1206648" y="-2450155"/>
            <a:chExt cx="1528428" cy="1528428"/>
          </a:xfrm>
        </p:grpSpPr>
        <p:sp>
          <p:nvSpPr>
            <p:cNvPr id="10" name="Oval 9">
              <a:extLst>
                <a:ext uri="{FF2B5EF4-FFF2-40B4-BE49-F238E27FC236}">
                  <a16:creationId xmlns:a16="http://schemas.microsoft.com/office/drawing/2014/main" id="{82A20615-6A78-43A4-8C99-6AEB7E07A499}"/>
                </a:ext>
              </a:extLst>
            </p:cNvPr>
            <p:cNvSpPr/>
            <p:nvPr/>
          </p:nvSpPr>
          <p:spPr bwMode="auto">
            <a:xfrm>
              <a:off x="1206648"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eople_4" title="Icon of a person">
              <a:extLst>
                <a:ext uri="{FF2B5EF4-FFF2-40B4-BE49-F238E27FC236}">
                  <a16:creationId xmlns:a16="http://schemas.microsoft.com/office/drawing/2014/main" id="{1E00F24D-C0C2-4F64-AC0D-2DAD02E079CB}"/>
                </a:ext>
              </a:extLst>
            </p:cNvPr>
            <p:cNvSpPr>
              <a:spLocks noChangeAspect="1" noEditPoints="1"/>
            </p:cNvSpPr>
            <p:nvPr/>
          </p:nvSpPr>
          <p:spPr bwMode="auto">
            <a:xfrm>
              <a:off x="1581792" y="-2120914"/>
              <a:ext cx="778142" cy="86994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5"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CA316448-C6F9-48F6-96B8-35E462E5EB38}"/>
              </a:ext>
            </a:extLst>
          </p:cNvPr>
          <p:cNvSpPr/>
          <p:nvPr/>
        </p:nvSpPr>
        <p:spPr>
          <a:xfrm>
            <a:off x="3384441" y="3390734"/>
            <a:ext cx="1693060" cy="312029"/>
          </a:xfrm>
          <a:prstGeom prst="rect">
            <a:avLst/>
          </a:prstGeom>
        </p:spPr>
        <p:txBody>
          <a:bodyPr wrap="square"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Solution: Agile</a:t>
            </a:r>
          </a:p>
        </p:txBody>
      </p:sp>
      <p:cxnSp>
        <p:nvCxnSpPr>
          <p:cNvPr id="13" name="Straight Arrow Connector 12">
            <a:extLst>
              <a:ext uri="{FF2B5EF4-FFF2-40B4-BE49-F238E27FC236}">
                <a16:creationId xmlns:a16="http://schemas.microsoft.com/office/drawing/2014/main" id="{8A4D9AF7-85DC-48AD-85B9-C10D30CBC88B}"/>
              </a:ext>
            </a:extLst>
          </p:cNvPr>
          <p:cNvCxnSpPr/>
          <p:nvPr/>
        </p:nvCxnSpPr>
        <p:spPr>
          <a:xfrm>
            <a:off x="3453841" y="3765701"/>
            <a:ext cx="1554260" cy="0"/>
          </a:xfrm>
          <a:prstGeom prst="straightConnector1">
            <a:avLst/>
          </a:prstGeom>
          <a:ln w="44450" cap="rnd">
            <a:solidFill>
              <a:srgbClr val="666666"/>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F5D8DE-41C6-4F71-88F7-71A2255814E5}"/>
              </a:ext>
            </a:extLst>
          </p:cNvPr>
          <p:cNvSpPr/>
          <p:nvPr/>
        </p:nvSpPr>
        <p:spPr>
          <a:xfrm>
            <a:off x="7109913" y="3390734"/>
            <a:ext cx="1693060" cy="312029"/>
          </a:xfrm>
          <a:prstGeom prst="rect">
            <a:avLst/>
          </a:prstGeom>
        </p:spPr>
        <p:txBody>
          <a:bodyPr wrap="square"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Solution: DevOps</a:t>
            </a:r>
          </a:p>
        </p:txBody>
      </p:sp>
      <p:cxnSp>
        <p:nvCxnSpPr>
          <p:cNvPr id="15" name="Straight Arrow Connector 14">
            <a:extLst>
              <a:ext uri="{FF2B5EF4-FFF2-40B4-BE49-F238E27FC236}">
                <a16:creationId xmlns:a16="http://schemas.microsoft.com/office/drawing/2014/main" id="{CD63CB21-BFD3-4B2F-8306-187801D275C0}"/>
              </a:ext>
            </a:extLst>
          </p:cNvPr>
          <p:cNvCxnSpPr/>
          <p:nvPr/>
        </p:nvCxnSpPr>
        <p:spPr>
          <a:xfrm>
            <a:off x="7179312" y="3765701"/>
            <a:ext cx="1554260" cy="0"/>
          </a:xfrm>
          <a:prstGeom prst="straightConnector1">
            <a:avLst/>
          </a:prstGeom>
          <a:ln w="44450" cap="rnd">
            <a:solidFill>
              <a:srgbClr val="666666"/>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028B211-225F-4C68-A480-91DB7368DD5C}"/>
              </a:ext>
            </a:extLst>
          </p:cNvPr>
          <p:cNvSpPr/>
          <p:nvPr/>
        </p:nvSpPr>
        <p:spPr>
          <a:xfrm>
            <a:off x="2517394" y="4644893"/>
            <a:ext cx="3122945" cy="830997"/>
          </a:xfrm>
          <a:prstGeom prst="rect">
            <a:avLst/>
          </a:prstGeom>
        </p:spPr>
        <p:txBody>
          <a:bodyPr wrap="square" lIns="0" tIns="0" rIns="0" bIns="0">
            <a:spAutoFit/>
          </a:bodyPr>
          <a:lstStyle/>
          <a:p>
            <a:pPr marL="0" marR="0" lvl="0" indent="0" algn="ctr" defTabSz="91404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Agile addresses gaps in Customer and Developer communications</a:t>
            </a:r>
            <a:endParaRPr kumimoji="0" lang="de-AT"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5C81A43-5BFD-46DF-B90C-E6E00FE8924A}"/>
              </a:ext>
            </a:extLst>
          </p:cNvPr>
          <p:cNvSpPr/>
          <p:nvPr/>
        </p:nvSpPr>
        <p:spPr>
          <a:xfrm>
            <a:off x="6596805" y="4644893"/>
            <a:ext cx="3122945" cy="830997"/>
          </a:xfrm>
          <a:prstGeom prst="rect">
            <a:avLst/>
          </a:prstGeom>
        </p:spPr>
        <p:txBody>
          <a:bodyPr wrap="square" lIns="0" tIns="0" rIns="0" bIns="0">
            <a:spAutoFit/>
          </a:bodyPr>
          <a:lstStyle/>
          <a:p>
            <a:pPr marL="0" marR="0" lvl="0" indent="0" algn="ctr" defTabSz="91404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DevOps addresses gaps in Developer and IT Operations communications</a:t>
            </a:r>
            <a:endParaRPr kumimoji="0" lang="de-AT"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B9F580C-B6FE-4618-8D87-56A0112E8E0E}"/>
              </a:ext>
            </a:extLst>
          </p:cNvPr>
          <p:cNvSpPr/>
          <p:nvPr/>
        </p:nvSpPr>
        <p:spPr bwMode="auto">
          <a:xfrm>
            <a:off x="578806"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Customer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Software Requirements</a:t>
            </a:r>
          </a:p>
        </p:txBody>
      </p:sp>
      <p:sp>
        <p:nvSpPr>
          <p:cNvPr id="19" name="Rectangle 18">
            <a:extLst>
              <a:ext uri="{FF2B5EF4-FFF2-40B4-BE49-F238E27FC236}">
                <a16:creationId xmlns:a16="http://schemas.microsoft.com/office/drawing/2014/main" id="{EB8795A6-B4E1-4D57-BF44-91BB3DAB803E}"/>
              </a:ext>
            </a:extLst>
          </p:cNvPr>
          <p:cNvSpPr/>
          <p:nvPr/>
        </p:nvSpPr>
        <p:spPr bwMode="auto">
          <a:xfrm>
            <a:off x="4304278"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Developer</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Tester</a:t>
            </a:r>
          </a:p>
        </p:txBody>
      </p:sp>
      <p:sp>
        <p:nvSpPr>
          <p:cNvPr id="20" name="Rectangle 19">
            <a:extLst>
              <a:ext uri="{FF2B5EF4-FFF2-40B4-BE49-F238E27FC236}">
                <a16:creationId xmlns:a16="http://schemas.microsoft.com/office/drawing/2014/main" id="{70BCBDF5-A853-483F-9A36-AE39CC4903A2}"/>
              </a:ext>
            </a:extLst>
          </p:cNvPr>
          <p:cNvSpPr/>
          <p:nvPr/>
        </p:nvSpPr>
        <p:spPr bwMode="auto">
          <a:xfrm>
            <a:off x="8029751"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Operations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IT Infrastructure</a:t>
            </a:r>
          </a:p>
        </p:txBody>
      </p:sp>
      <p:sp>
        <p:nvSpPr>
          <p:cNvPr id="21" name="Graphic 4">
            <a:extLst>
              <a:ext uri="{FF2B5EF4-FFF2-40B4-BE49-F238E27FC236}">
                <a16:creationId xmlns:a16="http://schemas.microsoft.com/office/drawing/2014/main" id="{27C9B976-273A-4617-B674-44477EF0DA55}"/>
              </a:ext>
            </a:extLst>
          </p:cNvPr>
          <p:cNvSpPr/>
          <p:nvPr/>
        </p:nvSpPr>
        <p:spPr>
          <a:xfrm rot="10800000" flipH="1">
            <a:off x="4897342"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2" name="Graphic 4">
            <a:extLst>
              <a:ext uri="{FF2B5EF4-FFF2-40B4-BE49-F238E27FC236}">
                <a16:creationId xmlns:a16="http://schemas.microsoft.com/office/drawing/2014/main" id="{21141F30-9616-4CC5-9374-A87D5F816FAD}"/>
              </a:ext>
            </a:extLst>
          </p:cNvPr>
          <p:cNvSpPr/>
          <p:nvPr/>
        </p:nvSpPr>
        <p:spPr>
          <a:xfrm rot="10800000" flipH="1">
            <a:off x="8630408" y="359755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3" name="Graphic 4">
            <a:extLst>
              <a:ext uri="{FF2B5EF4-FFF2-40B4-BE49-F238E27FC236}">
                <a16:creationId xmlns:a16="http://schemas.microsoft.com/office/drawing/2014/main" id="{E87FC460-F2FB-4C92-997B-4BB6C9C4D140}"/>
              </a:ext>
            </a:extLst>
          </p:cNvPr>
          <p:cNvSpPr/>
          <p:nvPr/>
        </p:nvSpPr>
        <p:spPr>
          <a:xfrm flipH="1">
            <a:off x="3350675"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4" name="Graphic 4">
            <a:extLst>
              <a:ext uri="{FF2B5EF4-FFF2-40B4-BE49-F238E27FC236}">
                <a16:creationId xmlns:a16="http://schemas.microsoft.com/office/drawing/2014/main" id="{D078BC2D-9B14-4DA3-97DA-CE7C8EFC60ED}"/>
              </a:ext>
            </a:extLst>
          </p:cNvPr>
          <p:cNvSpPr/>
          <p:nvPr/>
        </p:nvSpPr>
        <p:spPr>
          <a:xfrm flipH="1">
            <a:off x="7042385"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1929755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a:t>Culture Change – Evolve the Organization</a:t>
            </a:r>
            <a:endParaRPr lang="gsw-CH"/>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1890931"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1297528"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2533591"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2244059"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2272145"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3026332"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2567209"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705439"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6534885"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5582415"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6245353"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6273439"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6568503"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5225391"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5706733"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9893519"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10740954"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9300116"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10536179"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9583709"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10246647"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10569797"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9708027"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Program Management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Development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Test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68847269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a:t>Culture Change – Evolve the Organization</a:t>
            </a:r>
            <a:endParaRPr lang="gsw-CH"/>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1890931"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1297528"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2533591"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2244059"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2272145"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3026332"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2567209"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705439"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6534885"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5582415"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6245353"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6273439"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6568503"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5225391"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5706733"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9893519"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10740954"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9300116"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10536179"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9583709"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10246647"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10569797"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9708027"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Program Management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Engineering</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Operations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gsw-CH" sz="2000" b="0" i="0" u="none" strike="noStrike" kern="1200" cap="none" spc="0" normalizeH="0" baseline="0" noProof="0">
                <a:ln>
                  <a:noFill/>
                </a:ln>
                <a:solidFill>
                  <a:srgbClr val="000000"/>
                </a:solidFill>
                <a:effectLst/>
                <a:uLnTx/>
                <a:uFillTx/>
                <a:latin typeface="Segoe UI Semibold"/>
                <a:ea typeface="+mn-ea"/>
                <a:cs typeface="+mn-cs"/>
              </a:rPr>
              <a:t>Site </a:t>
            </a:r>
            <a:r>
              <a:rPr kumimoji="0" lang="en-US" sz="2000" b="0" i="0" u="none" strike="noStrike" kern="1200" cap="none" spc="0" normalizeH="0" baseline="0" noProof="0">
                <a:ln>
                  <a:noFill/>
                </a:ln>
                <a:solidFill>
                  <a:srgbClr val="000000"/>
                </a:solidFill>
                <a:effectLst/>
                <a:uLnTx/>
                <a:uFillTx/>
                <a:latin typeface="Segoe UI Semibold"/>
                <a:ea typeface="+mn-ea"/>
                <a:cs typeface="+mn-cs"/>
              </a:rPr>
              <a:t>R</a:t>
            </a:r>
            <a:r>
              <a:rPr kumimoji="0" lang="gsw-CH" sz="2000" b="0" i="0" u="none" strike="noStrike" kern="1200" cap="none" spc="0" normalizeH="0" baseline="0" noProof="0">
                <a:ln>
                  <a:noFill/>
                </a:ln>
                <a:solidFill>
                  <a:srgbClr val="000000"/>
                </a:solidFill>
                <a:effectLst/>
                <a:uLnTx/>
                <a:uFillTx/>
                <a:latin typeface="Segoe UI Semibold"/>
                <a:ea typeface="+mn-ea"/>
                <a:cs typeface="+mn-cs"/>
              </a:rPr>
              <a:t>eliability </a:t>
            </a:r>
            <a:r>
              <a:rPr kumimoji="0" lang="en-US" sz="2000" b="0" i="0" u="none" strike="noStrike" kern="1200" cap="none" spc="0" normalizeH="0" baseline="0" noProof="0">
                <a:ln>
                  <a:noFill/>
                </a:ln>
                <a:solidFill>
                  <a:srgbClr val="000000"/>
                </a:solidFill>
                <a:effectLst/>
                <a:uLnTx/>
                <a:uFillTx/>
                <a:latin typeface="Segoe UI Semibold"/>
                <a:ea typeface="+mn-ea"/>
                <a:cs typeface="+mn-cs"/>
              </a:rPr>
              <a:t>E</a:t>
            </a:r>
            <a:r>
              <a:rPr kumimoji="0" lang="gsw-CH" sz="2000" b="0" i="0" u="none" strike="noStrike" kern="1200" cap="none" spc="0" normalizeH="0" baseline="0" noProof="0">
                <a:ln>
                  <a:noFill/>
                </a:ln>
                <a:solidFill>
                  <a:srgbClr val="000000"/>
                </a:solidFill>
                <a:effectLst/>
                <a:uLnTx/>
                <a:uFillTx/>
                <a:latin typeface="Segoe UI Semibold"/>
                <a:ea typeface="+mn-ea"/>
                <a:cs typeface="+mn-cs"/>
              </a:rPr>
              <a:t>ngineering</a:t>
            </a:r>
          </a:p>
        </p:txBody>
      </p:sp>
    </p:spTree>
    <p:extLst>
      <p:ext uri="{BB962C8B-B14F-4D97-AF65-F5344CB8AC3E}">
        <p14:creationId xmlns:p14="http://schemas.microsoft.com/office/powerpoint/2010/main" val="2176112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a:t>Culture Change – Evolve the Organization</a:t>
            </a:r>
            <a:endParaRPr lang="gsw-CH"/>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6250139" y="31219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6640620" y="3839664"/>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6896786" y="2689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9734044" y="3895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9853804" y="278100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9541415" y="1616833"/>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5892457" y="401376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1067270" y="2828988"/>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2563511" y="2923922"/>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10631437" y="4243092"/>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1181831" y="31493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10546076" y="2931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2088675" y="427307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1744236" y="1930323"/>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10233953" y="351566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2772146" y="3808629"/>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2100803" y="347862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4896299" y="259417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5762078" y="3061653"/>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2275317" y="224827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5318149" y="2174785"/>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6253342" y="2413653"/>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1774946"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Feature Team</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Feature Team</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Feature Team</a:t>
            </a:r>
            <a:endParaRPr kumimoji="0" lang="gsw-CH" sz="20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098003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1857-F506-48C1-9CAA-D47482E8ACF8}"/>
              </a:ext>
            </a:extLst>
          </p:cNvPr>
          <p:cNvSpPr>
            <a:spLocks noGrp="1"/>
          </p:cNvSpPr>
          <p:nvPr>
            <p:ph type="title"/>
          </p:nvPr>
        </p:nvSpPr>
        <p:spPr/>
        <p:txBody>
          <a:bodyPr/>
          <a:lstStyle/>
          <a:p>
            <a:r>
              <a:rPr lang="en-US"/>
              <a:t>Instead of Horizontal</a:t>
            </a:r>
            <a:endParaRPr lang="gsw-CH"/>
          </a:p>
        </p:txBody>
      </p:sp>
      <p:sp>
        <p:nvSpPr>
          <p:cNvPr id="3" name="Rectangle 2">
            <a:extLst>
              <a:ext uri="{FF2B5EF4-FFF2-40B4-BE49-F238E27FC236}">
                <a16:creationId xmlns:a16="http://schemas.microsoft.com/office/drawing/2014/main" id="{8A55957E-6801-46DC-995A-44E3CABD3AFC}"/>
              </a:ext>
            </a:extLst>
          </p:cNvPr>
          <p:cNvSpPr/>
          <p:nvPr/>
        </p:nvSpPr>
        <p:spPr bwMode="auto">
          <a:xfrm>
            <a:off x="907676" y="2420471"/>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Interface</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B75D8378-1683-49FD-8E5D-9683C8B5CA62}"/>
              </a:ext>
            </a:extLst>
          </p:cNvPr>
          <p:cNvSpPr/>
          <p:nvPr/>
        </p:nvSpPr>
        <p:spPr bwMode="auto">
          <a:xfrm>
            <a:off x="907675" y="3623983"/>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API</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7" name="Rectangle 6">
            <a:extLst>
              <a:ext uri="{FF2B5EF4-FFF2-40B4-BE49-F238E27FC236}">
                <a16:creationId xmlns:a16="http://schemas.microsoft.com/office/drawing/2014/main" id="{CE4C7D9D-A222-473F-8A1F-50ABB3FF4441}"/>
              </a:ext>
            </a:extLst>
          </p:cNvPr>
          <p:cNvSpPr/>
          <p:nvPr/>
        </p:nvSpPr>
        <p:spPr bwMode="auto">
          <a:xfrm>
            <a:off x="907674" y="4827495"/>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Data</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DB652585-F9D9-4DDC-9F52-4358C4327F11}"/>
              </a:ext>
            </a:extLst>
          </p:cNvPr>
          <p:cNvSpPr/>
          <p:nvPr/>
        </p:nvSpPr>
        <p:spPr bwMode="auto">
          <a:xfrm>
            <a:off x="1573306" y="2339788"/>
            <a:ext cx="2198594"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4B9D564-14E4-4F6E-85AF-A8E8D3AE43FD}"/>
              </a:ext>
            </a:extLst>
          </p:cNvPr>
          <p:cNvSpPr/>
          <p:nvPr/>
        </p:nvSpPr>
        <p:spPr bwMode="auto">
          <a:xfrm>
            <a:off x="8106335" y="2339788"/>
            <a:ext cx="2198594"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A06274D-18B0-4FE5-B848-DFFDB19A4502}"/>
              </a:ext>
            </a:extLst>
          </p:cNvPr>
          <p:cNvSpPr/>
          <p:nvPr/>
        </p:nvSpPr>
        <p:spPr bwMode="auto">
          <a:xfrm>
            <a:off x="9789458" y="3523130"/>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A8AD18-02D8-4520-8927-38CE961A00CF}"/>
              </a:ext>
            </a:extLst>
          </p:cNvPr>
          <p:cNvSpPr/>
          <p:nvPr/>
        </p:nvSpPr>
        <p:spPr bwMode="auto">
          <a:xfrm>
            <a:off x="6996952" y="3523130"/>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E36D434-16B0-4470-A5D7-3055537E47D6}"/>
              </a:ext>
            </a:extLst>
          </p:cNvPr>
          <p:cNvSpPr/>
          <p:nvPr/>
        </p:nvSpPr>
        <p:spPr bwMode="auto">
          <a:xfrm>
            <a:off x="3061446" y="3533215"/>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18A7488-1B1D-4462-9B2E-E28F80A156DC}"/>
              </a:ext>
            </a:extLst>
          </p:cNvPr>
          <p:cNvSpPr/>
          <p:nvPr/>
        </p:nvSpPr>
        <p:spPr bwMode="auto">
          <a:xfrm>
            <a:off x="1386168" y="4744144"/>
            <a:ext cx="2244538"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A6F578E8-2E60-45F2-B7CC-6A64196346F2}"/>
              </a:ext>
            </a:extLst>
          </p:cNvPr>
          <p:cNvSpPr/>
          <p:nvPr/>
        </p:nvSpPr>
        <p:spPr bwMode="auto">
          <a:xfrm>
            <a:off x="7837958" y="4744143"/>
            <a:ext cx="2244538"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000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8" grpId="0" animBg="1"/>
      <p:bldP spid="2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1857-F506-48C1-9CAA-D47482E8ACF8}"/>
              </a:ext>
            </a:extLst>
          </p:cNvPr>
          <p:cNvSpPr>
            <a:spLocks noGrp="1"/>
          </p:cNvSpPr>
          <p:nvPr>
            <p:ph type="title"/>
          </p:nvPr>
        </p:nvSpPr>
        <p:spPr/>
        <p:txBody>
          <a:bodyPr/>
          <a:lstStyle/>
          <a:p>
            <a:r>
              <a:rPr lang="en-US"/>
              <a:t>Got to Vertical</a:t>
            </a:r>
            <a:endParaRPr lang="gsw-CH"/>
          </a:p>
        </p:txBody>
      </p:sp>
      <p:sp>
        <p:nvSpPr>
          <p:cNvPr id="3" name="Rectangle 2">
            <a:extLst>
              <a:ext uri="{FF2B5EF4-FFF2-40B4-BE49-F238E27FC236}">
                <a16:creationId xmlns:a16="http://schemas.microsoft.com/office/drawing/2014/main" id="{8A55957E-6801-46DC-995A-44E3CABD3AFC}"/>
              </a:ext>
            </a:extLst>
          </p:cNvPr>
          <p:cNvSpPr/>
          <p:nvPr/>
        </p:nvSpPr>
        <p:spPr bwMode="auto">
          <a:xfrm>
            <a:off x="907676" y="2420471"/>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Interface</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B75D8378-1683-49FD-8E5D-9683C8B5CA62}"/>
              </a:ext>
            </a:extLst>
          </p:cNvPr>
          <p:cNvSpPr/>
          <p:nvPr/>
        </p:nvSpPr>
        <p:spPr bwMode="auto">
          <a:xfrm>
            <a:off x="907675" y="3623983"/>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API</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7" name="Rectangle 6">
            <a:extLst>
              <a:ext uri="{FF2B5EF4-FFF2-40B4-BE49-F238E27FC236}">
                <a16:creationId xmlns:a16="http://schemas.microsoft.com/office/drawing/2014/main" id="{CE4C7D9D-A222-473F-8A1F-50ABB3FF4441}"/>
              </a:ext>
            </a:extLst>
          </p:cNvPr>
          <p:cNvSpPr/>
          <p:nvPr/>
        </p:nvSpPr>
        <p:spPr bwMode="auto">
          <a:xfrm>
            <a:off x="907674" y="4827495"/>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Data</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DB652585-F9D9-4DDC-9F52-4358C4327F11}"/>
              </a:ext>
            </a:extLst>
          </p:cNvPr>
          <p:cNvSpPr/>
          <p:nvPr/>
        </p:nvSpPr>
        <p:spPr bwMode="auto">
          <a:xfrm>
            <a:off x="1239370" y="2339788"/>
            <a:ext cx="995082" cy="339943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4B9D564-14E4-4F6E-85AF-A8E8D3AE43FD}"/>
              </a:ext>
            </a:extLst>
          </p:cNvPr>
          <p:cNvSpPr/>
          <p:nvPr/>
        </p:nvSpPr>
        <p:spPr bwMode="auto">
          <a:xfrm>
            <a:off x="7289787"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A06274D-18B0-4FE5-B848-DFFDB19A4502}"/>
              </a:ext>
            </a:extLst>
          </p:cNvPr>
          <p:cNvSpPr/>
          <p:nvPr/>
        </p:nvSpPr>
        <p:spPr bwMode="auto">
          <a:xfrm>
            <a:off x="9393495"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A8AD18-02D8-4520-8927-38CE961A00CF}"/>
              </a:ext>
            </a:extLst>
          </p:cNvPr>
          <p:cNvSpPr/>
          <p:nvPr/>
        </p:nvSpPr>
        <p:spPr bwMode="auto">
          <a:xfrm>
            <a:off x="8341641"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E36D434-16B0-4470-A5D7-3055537E47D6}"/>
              </a:ext>
            </a:extLst>
          </p:cNvPr>
          <p:cNvSpPr/>
          <p:nvPr/>
        </p:nvSpPr>
        <p:spPr bwMode="auto">
          <a:xfrm>
            <a:off x="2599385"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18A7488-1B1D-4462-9B2E-E28F80A156DC}"/>
              </a:ext>
            </a:extLst>
          </p:cNvPr>
          <p:cNvSpPr/>
          <p:nvPr/>
        </p:nvSpPr>
        <p:spPr bwMode="auto">
          <a:xfrm>
            <a:off x="3957917"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A6F578E8-2E60-45F2-B7CC-6A64196346F2}"/>
              </a:ext>
            </a:extLst>
          </p:cNvPr>
          <p:cNvSpPr/>
          <p:nvPr/>
        </p:nvSpPr>
        <p:spPr bwMode="auto">
          <a:xfrm>
            <a:off x="10445348"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304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DC407DAE-E115-4534-BA8F-967DE03D06ED}"/>
              </a:ext>
            </a:extLst>
          </p:cNvPr>
          <p:cNvSpPr/>
          <p:nvPr/>
        </p:nvSpPr>
        <p:spPr bwMode="auto">
          <a:xfrm>
            <a:off x="578224" y="2897841"/>
            <a:ext cx="11026588" cy="766483"/>
          </a:xfrm>
          <a:custGeom>
            <a:avLst/>
            <a:gdLst>
              <a:gd name="connsiteX0" fmla="*/ 7147111 w 11026588"/>
              <a:gd name="connsiteY0" fmla="*/ 0 h 766483"/>
              <a:gd name="connsiteX1" fmla="*/ 0 w 11026588"/>
              <a:gd name="connsiteY1" fmla="*/ 766483 h 766483"/>
              <a:gd name="connsiteX2" fmla="*/ 11026588 w 11026588"/>
              <a:gd name="connsiteY2" fmla="*/ 766483 h 766483"/>
              <a:gd name="connsiteX3" fmla="*/ 8404411 w 11026588"/>
              <a:gd name="connsiteY3" fmla="*/ 0 h 766483"/>
            </a:gdLst>
            <a:ahLst/>
            <a:cxnLst>
              <a:cxn ang="0">
                <a:pos x="connsiteX0" y="connsiteY0"/>
              </a:cxn>
              <a:cxn ang="0">
                <a:pos x="connsiteX1" y="connsiteY1"/>
              </a:cxn>
              <a:cxn ang="0">
                <a:pos x="connsiteX2" y="connsiteY2"/>
              </a:cxn>
              <a:cxn ang="0">
                <a:pos x="connsiteX3" y="connsiteY3"/>
              </a:cxn>
            </a:cxnLst>
            <a:rect l="l" t="t" r="r" b="b"/>
            <a:pathLst>
              <a:path w="11026588" h="766483">
                <a:moveTo>
                  <a:pt x="7147111" y="0"/>
                </a:moveTo>
                <a:lnTo>
                  <a:pt x="0" y="766483"/>
                </a:lnTo>
                <a:lnTo>
                  <a:pt x="11026588" y="766483"/>
                </a:lnTo>
                <a:lnTo>
                  <a:pt x="8404411" y="0"/>
                </a:lnTo>
              </a:path>
            </a:pathLst>
          </a:custGeom>
          <a:solidFill>
            <a:srgbClr val="107C1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1C5BC22D-A9B6-437A-AF6C-6F02B08A92A7}"/>
              </a:ext>
            </a:extLst>
          </p:cNvPr>
          <p:cNvSpPr>
            <a:spLocks noGrp="1"/>
          </p:cNvSpPr>
          <p:nvPr>
            <p:ph type="title"/>
          </p:nvPr>
        </p:nvSpPr>
        <p:spPr>
          <a:xfrm>
            <a:off x="588263" y="457200"/>
            <a:ext cx="11018520" cy="553998"/>
          </a:xfrm>
        </p:spPr>
        <p:txBody>
          <a:bodyPr/>
          <a:lstStyle/>
          <a:p>
            <a:r>
              <a:rPr lang="gsw-CH"/>
              <a:t>DevOps Capabilities and Practices</a:t>
            </a:r>
          </a:p>
        </p:txBody>
      </p:sp>
      <p:grpSp>
        <p:nvGrpSpPr>
          <p:cNvPr id="3" name="Group 2">
            <a:extLst>
              <a:ext uri="{FF2B5EF4-FFF2-40B4-BE49-F238E27FC236}">
                <a16:creationId xmlns:a16="http://schemas.microsoft.com/office/drawing/2014/main" id="{2414A23D-1191-4A63-9936-1ACBD09CF74A}"/>
              </a:ext>
            </a:extLst>
          </p:cNvPr>
          <p:cNvGrpSpPr/>
          <p:nvPr/>
        </p:nvGrpSpPr>
        <p:grpSpPr>
          <a:xfrm>
            <a:off x="350311" y="1878512"/>
            <a:ext cx="11542294" cy="1030127"/>
            <a:chOff x="519524" y="2641406"/>
            <a:chExt cx="11543931" cy="1030273"/>
          </a:xfrm>
        </p:grpSpPr>
        <p:sp>
          <p:nvSpPr>
            <p:cNvPr id="4" name="Text Placeholder 5">
              <a:extLst>
                <a:ext uri="{FF2B5EF4-FFF2-40B4-BE49-F238E27FC236}">
                  <a16:creationId xmlns:a16="http://schemas.microsoft.com/office/drawing/2014/main" id="{1FEACD52-10E0-4F6F-8EDA-47DF5A41E3B6}"/>
                </a:ext>
              </a:extLst>
            </p:cNvPr>
            <p:cNvSpPr txBox="1">
              <a:spLocks/>
            </p:cNvSpPr>
            <p:nvPr/>
          </p:nvSpPr>
          <p:spPr>
            <a:xfrm>
              <a:off x="9358116" y="2641406"/>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Collaboration</a:t>
              </a:r>
            </a:p>
          </p:txBody>
        </p:sp>
        <p:sp>
          <p:nvSpPr>
            <p:cNvPr id="5" name="Text Placeholder 5">
              <a:extLst>
                <a:ext uri="{FF2B5EF4-FFF2-40B4-BE49-F238E27FC236}">
                  <a16:creationId xmlns:a16="http://schemas.microsoft.com/office/drawing/2014/main" id="{D0A52E05-E5D0-4D49-9EDE-B19B2D581A52}"/>
                </a:ext>
              </a:extLst>
            </p:cNvPr>
            <p:cNvSpPr txBox="1">
              <a:spLocks/>
            </p:cNvSpPr>
            <p:nvPr/>
          </p:nvSpPr>
          <p:spPr>
            <a:xfrm>
              <a:off x="519524"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Planning</a:t>
              </a:r>
            </a:p>
          </p:txBody>
        </p:sp>
        <p:sp>
          <p:nvSpPr>
            <p:cNvPr id="6" name="Text Placeholder 5">
              <a:extLst>
                <a:ext uri="{FF2B5EF4-FFF2-40B4-BE49-F238E27FC236}">
                  <a16:creationId xmlns:a16="http://schemas.microsoft.com/office/drawing/2014/main" id="{0FB70ED8-1DB6-4C38-8DC8-75FAD03901D8}"/>
                </a:ext>
              </a:extLst>
            </p:cNvPr>
            <p:cNvSpPr txBox="1">
              <a:spLocks/>
            </p:cNvSpPr>
            <p:nvPr/>
          </p:nvSpPr>
          <p:spPr>
            <a:xfrm>
              <a:off x="1994863"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Integration</a:t>
              </a:r>
            </a:p>
          </p:txBody>
        </p:sp>
        <p:sp>
          <p:nvSpPr>
            <p:cNvPr id="7" name="Text Placeholder 5">
              <a:extLst>
                <a:ext uri="{FF2B5EF4-FFF2-40B4-BE49-F238E27FC236}">
                  <a16:creationId xmlns:a16="http://schemas.microsoft.com/office/drawing/2014/main" id="{68E8368E-846F-43CC-8203-D4C61F3737FB}"/>
                </a:ext>
              </a:extLst>
            </p:cNvPr>
            <p:cNvSpPr txBox="1">
              <a:spLocks/>
            </p:cNvSpPr>
            <p:nvPr/>
          </p:nvSpPr>
          <p:spPr>
            <a:xfrm>
              <a:off x="3478417" y="2650668"/>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Delivery</a:t>
              </a:r>
            </a:p>
          </p:txBody>
        </p:sp>
        <p:sp>
          <p:nvSpPr>
            <p:cNvPr id="8" name="Text Placeholder 5">
              <a:extLst>
                <a:ext uri="{FF2B5EF4-FFF2-40B4-BE49-F238E27FC236}">
                  <a16:creationId xmlns:a16="http://schemas.microsoft.com/office/drawing/2014/main" id="{C54A29A9-A457-4296-AD47-8B5926A66FFA}"/>
                </a:ext>
              </a:extLst>
            </p:cNvPr>
            <p:cNvSpPr txBox="1">
              <a:spLocks/>
            </p:cNvSpPr>
            <p:nvPr/>
          </p:nvSpPr>
          <p:spPr>
            <a:xfrm>
              <a:off x="4937599"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Operations</a:t>
              </a:r>
            </a:p>
          </p:txBody>
        </p:sp>
        <p:sp>
          <p:nvSpPr>
            <p:cNvPr id="9" name="Text Placeholder 5">
              <a:extLst>
                <a:ext uri="{FF2B5EF4-FFF2-40B4-BE49-F238E27FC236}">
                  <a16:creationId xmlns:a16="http://schemas.microsoft.com/office/drawing/2014/main" id="{E7F329A7-49FC-49BC-BFB9-A55445E3B727}"/>
                </a:ext>
              </a:extLst>
            </p:cNvPr>
            <p:cNvSpPr txBox="1">
              <a:spLocks/>
            </p:cNvSpPr>
            <p:nvPr/>
          </p:nvSpPr>
          <p:spPr>
            <a:xfrm>
              <a:off x="6416827"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Quality</a:t>
              </a:r>
            </a:p>
          </p:txBody>
        </p:sp>
        <p:sp>
          <p:nvSpPr>
            <p:cNvPr id="10" name="Text Placeholder 5">
              <a:extLst>
                <a:ext uri="{FF2B5EF4-FFF2-40B4-BE49-F238E27FC236}">
                  <a16:creationId xmlns:a16="http://schemas.microsoft.com/office/drawing/2014/main" id="{5D810E10-CEA3-417E-AB65-9BCDE7BD36E3}"/>
                </a:ext>
              </a:extLst>
            </p:cNvPr>
            <p:cNvSpPr txBox="1">
              <a:spLocks/>
            </p:cNvSpPr>
            <p:nvPr/>
          </p:nvSpPr>
          <p:spPr>
            <a:xfrm>
              <a:off x="7892166"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Security</a:t>
              </a:r>
            </a:p>
          </p:txBody>
        </p:sp>
        <p:sp>
          <p:nvSpPr>
            <p:cNvPr id="11" name="Text Placeholder 5">
              <a:extLst>
                <a:ext uri="{FF2B5EF4-FFF2-40B4-BE49-F238E27FC236}">
                  <a16:creationId xmlns:a16="http://schemas.microsoft.com/office/drawing/2014/main" id="{4B291590-3782-4041-9EE2-BC8E9B445360}"/>
                </a:ext>
              </a:extLst>
            </p:cNvPr>
            <p:cNvSpPr txBox="1">
              <a:spLocks/>
            </p:cNvSpPr>
            <p:nvPr/>
          </p:nvSpPr>
          <p:spPr>
            <a:xfrm>
              <a:off x="10799191" y="2650668"/>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Improvement</a:t>
              </a:r>
            </a:p>
          </p:txBody>
        </p:sp>
      </p:grpSp>
      <p:sp>
        <p:nvSpPr>
          <p:cNvPr id="23" name="Processing_E9F5" title="Icon of two interlocked gears">
            <a:extLst>
              <a:ext uri="{FF2B5EF4-FFF2-40B4-BE49-F238E27FC236}">
                <a16:creationId xmlns:a16="http://schemas.microsoft.com/office/drawing/2014/main" id="{4EC823A3-CFD3-4914-BC0F-F1685A2A4A1C}"/>
              </a:ext>
            </a:extLst>
          </p:cNvPr>
          <p:cNvSpPr>
            <a:spLocks noChangeAspect="1" noEditPoints="1"/>
          </p:cNvSpPr>
          <p:nvPr/>
        </p:nvSpPr>
        <p:spPr bwMode="auto">
          <a:xfrm>
            <a:off x="2247609" y="2008840"/>
            <a:ext cx="504693" cy="43955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 name="Business applications" title="Icon of a chart showing three peaks that get higher in succession, a dotted arrow line points forward and up">
            <a:extLst>
              <a:ext uri="{FF2B5EF4-FFF2-40B4-BE49-F238E27FC236}">
                <a16:creationId xmlns:a16="http://schemas.microsoft.com/office/drawing/2014/main" id="{39F3A21C-DDED-4505-ABEB-2C73B24A0E9D}"/>
              </a:ext>
            </a:extLst>
          </p:cNvPr>
          <p:cNvSpPr>
            <a:spLocks noChangeAspect="1" noEditPoints="1"/>
          </p:cNvSpPr>
          <p:nvPr/>
        </p:nvSpPr>
        <p:spPr bwMode="auto">
          <a:xfrm>
            <a:off x="3681482" y="2012464"/>
            <a:ext cx="517422" cy="425231"/>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CB78DCDD-769B-40D9-A76C-F4931CA6824C}"/>
              </a:ext>
            </a:extLst>
          </p:cNvPr>
          <p:cNvPicPr>
            <a:picLocks noChangeAspect="1"/>
          </p:cNvPicPr>
          <p:nvPr/>
        </p:nvPicPr>
        <p:blipFill>
          <a:blip r:embed="rId2"/>
          <a:stretch>
            <a:fillRect/>
          </a:stretch>
        </p:blipFill>
        <p:spPr>
          <a:xfrm>
            <a:off x="5198643" y="2033985"/>
            <a:ext cx="402314" cy="384026"/>
          </a:xfrm>
          <a:prstGeom prst="rect">
            <a:avLst/>
          </a:prstGeom>
        </p:spPr>
      </p:pic>
      <p:sp>
        <p:nvSpPr>
          <p:cNvPr id="26" name="Star rating" title="Icon of three stars">
            <a:extLst>
              <a:ext uri="{FF2B5EF4-FFF2-40B4-BE49-F238E27FC236}">
                <a16:creationId xmlns:a16="http://schemas.microsoft.com/office/drawing/2014/main" id="{60A45E2E-A5A4-456C-9AFD-DB47F6144A88}"/>
              </a:ext>
            </a:extLst>
          </p:cNvPr>
          <p:cNvSpPr>
            <a:spLocks noChangeAspect="1" noEditPoints="1"/>
          </p:cNvSpPr>
          <p:nvPr/>
        </p:nvSpPr>
        <p:spPr bwMode="auto">
          <a:xfrm>
            <a:off x="6568637" y="2215227"/>
            <a:ext cx="620364" cy="165726"/>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people_12" title="Icon of three people">
            <a:extLst>
              <a:ext uri="{FF2B5EF4-FFF2-40B4-BE49-F238E27FC236}">
                <a16:creationId xmlns:a16="http://schemas.microsoft.com/office/drawing/2014/main" id="{5D927ABC-6090-4684-9AD5-4714EBB6AC14}"/>
              </a:ext>
            </a:extLst>
          </p:cNvPr>
          <p:cNvSpPr>
            <a:spLocks noChangeAspect="1" noEditPoints="1"/>
          </p:cNvSpPr>
          <p:nvPr/>
        </p:nvSpPr>
        <p:spPr bwMode="auto">
          <a:xfrm>
            <a:off x="9597765" y="2052015"/>
            <a:ext cx="443850" cy="37868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 name="Chart_E999" title="Icon of a line graph with an arrow at the end pointing up">
            <a:extLst>
              <a:ext uri="{FF2B5EF4-FFF2-40B4-BE49-F238E27FC236}">
                <a16:creationId xmlns:a16="http://schemas.microsoft.com/office/drawing/2014/main" id="{B3F9FDF7-8FC4-405A-A884-5FD82DE466C1}"/>
              </a:ext>
            </a:extLst>
          </p:cNvPr>
          <p:cNvSpPr>
            <a:spLocks noChangeAspect="1" noEditPoints="1"/>
          </p:cNvSpPr>
          <p:nvPr/>
        </p:nvSpPr>
        <p:spPr bwMode="auto">
          <a:xfrm>
            <a:off x="11092402" y="2059796"/>
            <a:ext cx="364948" cy="36520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9" name="Picture 28">
            <a:extLst>
              <a:ext uri="{FF2B5EF4-FFF2-40B4-BE49-F238E27FC236}">
                <a16:creationId xmlns:a16="http://schemas.microsoft.com/office/drawing/2014/main" id="{29521F58-EF48-4D7D-9955-D3FE501D4BE4}"/>
              </a:ext>
            </a:extLst>
          </p:cNvPr>
          <p:cNvPicPr>
            <a:picLocks noChangeAspect="1"/>
          </p:cNvPicPr>
          <p:nvPr/>
        </p:nvPicPr>
        <p:blipFill>
          <a:blip r:embed="rId3"/>
          <a:stretch>
            <a:fillRect/>
          </a:stretch>
        </p:blipFill>
        <p:spPr>
          <a:xfrm>
            <a:off x="766879" y="2030508"/>
            <a:ext cx="438887" cy="396218"/>
          </a:xfrm>
          <a:prstGeom prst="rect">
            <a:avLst/>
          </a:prstGeom>
        </p:spPr>
      </p:pic>
      <p:pic>
        <p:nvPicPr>
          <p:cNvPr id="30" name="Picture 29">
            <a:extLst>
              <a:ext uri="{FF2B5EF4-FFF2-40B4-BE49-F238E27FC236}">
                <a16:creationId xmlns:a16="http://schemas.microsoft.com/office/drawing/2014/main" id="{AF3659B1-638D-40F5-80FA-FBB1243CF6ED}"/>
              </a:ext>
            </a:extLst>
          </p:cNvPr>
          <p:cNvPicPr>
            <a:picLocks noChangeAspect="1"/>
          </p:cNvPicPr>
          <p:nvPr/>
        </p:nvPicPr>
        <p:blipFill>
          <a:blip r:embed="rId4"/>
          <a:stretch>
            <a:fillRect/>
          </a:stretch>
        </p:blipFill>
        <p:spPr>
          <a:xfrm>
            <a:off x="8164983" y="2071024"/>
            <a:ext cx="377932" cy="384026"/>
          </a:xfrm>
          <a:prstGeom prst="rect">
            <a:avLst/>
          </a:prstGeom>
        </p:spPr>
      </p:pic>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717822AA-2A9B-47F5-9B18-F8C92FD82E36}"/>
                  </a:ext>
                </a:extLst>
              </p:cNvPr>
              <p:cNvGraphicFramePr>
                <a:graphicFrameLocks noChangeAspect="1"/>
              </p:cNvGraphicFramePr>
              <p:nvPr/>
            </p:nvGraphicFramePr>
            <p:xfrm>
              <a:off x="4280616" y="4464424"/>
              <a:ext cx="4129740" cy="2322979"/>
            </p:xfrm>
            <a:graphic>
              <a:graphicData uri="http://schemas.microsoft.com/office/powerpoint/2016/slidezoom">
                <pslz:sldZm>
                  <pslz:sldZmObj sldId="2076138340" cId="7160971">
                    <pslz:zmPr id="{CC9C8A72-3448-44BD-89B1-3DBAFB3F0336}" returnToParent="0" transitionDur="1000">
                      <p166:blipFill xmlns:p166="http://schemas.microsoft.com/office/powerpoint/2016/6/main">
                        <a:blip r:embed="rId5"/>
                        <a:stretch>
                          <a:fillRect/>
                        </a:stretch>
                      </p166:blipFill>
                      <p166:spPr xmlns:p166="http://schemas.microsoft.com/office/powerpoint/2016/6/main">
                        <a:xfrm>
                          <a:off x="0" y="0"/>
                          <a:ext cx="4129740" cy="232297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4" name="Slide Zoom 33">
                <a:hlinkClick r:id="rId6" action="ppaction://hlinksldjump"/>
                <a:extLst>
                  <a:ext uri="{FF2B5EF4-FFF2-40B4-BE49-F238E27FC236}">
                    <a16:creationId xmlns:a16="http://schemas.microsoft.com/office/drawing/2014/main" id="{717822AA-2A9B-47F5-9B18-F8C92FD82E36}"/>
                  </a:ext>
                </a:extLst>
              </p:cNvPr>
              <p:cNvPicPr>
                <a:picLocks noGrp="1" noRot="1" noChangeAspect="1" noMove="1" noResize="1" noEditPoints="1" noAdjustHandles="1" noChangeArrowheads="1" noChangeShapeType="1"/>
              </p:cNvPicPr>
              <p:nvPr/>
            </p:nvPicPr>
            <p:blipFill>
              <a:blip r:embed="rId7"/>
              <a:stretch>
                <a:fillRect/>
              </a:stretch>
            </p:blipFill>
            <p:spPr>
              <a:xfrm>
                <a:off x="4280616" y="4464424"/>
                <a:ext cx="4129740" cy="232297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35" name="Rectangle 34">
            <a:extLst>
              <a:ext uri="{FF2B5EF4-FFF2-40B4-BE49-F238E27FC236}">
                <a16:creationId xmlns:a16="http://schemas.microsoft.com/office/drawing/2014/main" id="{15BC3D38-311D-414F-B4E7-9CC644851514}"/>
              </a:ext>
            </a:extLst>
          </p:cNvPr>
          <p:cNvSpPr/>
          <p:nvPr/>
        </p:nvSpPr>
        <p:spPr bwMode="auto">
          <a:xfrm>
            <a:off x="350310" y="1184468"/>
            <a:ext cx="2664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Culture</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73473B4-9B29-41CA-BDBA-252C65525C21}"/>
              </a:ext>
            </a:extLst>
          </p:cNvPr>
          <p:cNvSpPr/>
          <p:nvPr/>
        </p:nvSpPr>
        <p:spPr bwMode="auto">
          <a:xfrm>
            <a:off x="3273742" y="1184468"/>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Lean Product</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B6869755-3040-4555-9F9C-5F8C5A3D231D}"/>
              </a:ext>
            </a:extLst>
          </p:cNvPr>
          <p:cNvSpPr/>
          <p:nvPr/>
        </p:nvSpPr>
        <p:spPr bwMode="auto">
          <a:xfrm>
            <a:off x="6233174" y="1184468"/>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Architecture</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23ED1B9A-0030-4A97-9778-B3989C40BC25}"/>
              </a:ext>
            </a:extLst>
          </p:cNvPr>
          <p:cNvSpPr/>
          <p:nvPr/>
        </p:nvSpPr>
        <p:spPr bwMode="auto">
          <a:xfrm>
            <a:off x="9192605" y="1183221"/>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Technology</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 Placeholder 1">
            <a:extLst>
              <a:ext uri="{FF2B5EF4-FFF2-40B4-BE49-F238E27FC236}">
                <a16:creationId xmlns:a16="http://schemas.microsoft.com/office/drawing/2014/main" id="{B23740B1-5E98-42B8-8377-2EB35F352F06}"/>
              </a:ext>
            </a:extLst>
          </p:cNvPr>
          <p:cNvSpPr txBox="1">
            <a:spLocks/>
          </p:cNvSpPr>
          <p:nvPr/>
        </p:nvSpPr>
        <p:spPr>
          <a:xfrm>
            <a:off x="3212218" y="3658309"/>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45" name="TextBox 44">
            <a:extLst>
              <a:ext uri="{FF2B5EF4-FFF2-40B4-BE49-F238E27FC236}">
                <a16:creationId xmlns:a16="http://schemas.microsoft.com/office/drawing/2014/main" id="{4AE6A7AE-6078-4B67-AA53-B2C9F1D8BBBD}"/>
              </a:ext>
            </a:extLst>
          </p:cNvPr>
          <p:cNvSpPr txBox="1"/>
          <p:nvPr/>
        </p:nvSpPr>
        <p:spPr>
          <a:xfrm>
            <a:off x="3508065" y="3746071"/>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architecture</a:t>
            </a:r>
          </a:p>
        </p:txBody>
      </p:sp>
      <p:sp>
        <p:nvSpPr>
          <p:cNvPr id="47" name="TextBox 46">
            <a:extLst>
              <a:ext uri="{FF2B5EF4-FFF2-40B4-BE49-F238E27FC236}">
                <a16:creationId xmlns:a16="http://schemas.microsoft.com/office/drawing/2014/main" id="{90EF9D18-D43C-4009-B9EA-010154137325}"/>
              </a:ext>
            </a:extLst>
          </p:cNvPr>
          <p:cNvSpPr txBox="1"/>
          <p:nvPr/>
        </p:nvSpPr>
        <p:spPr>
          <a:xfrm>
            <a:off x="4753622" y="3742981"/>
            <a:ext cx="1229832"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Access &amp; identity management</a:t>
            </a:r>
          </a:p>
        </p:txBody>
      </p:sp>
      <p:sp>
        <p:nvSpPr>
          <p:cNvPr id="49" name="TextBox 48">
            <a:extLst>
              <a:ext uri="{FF2B5EF4-FFF2-40B4-BE49-F238E27FC236}">
                <a16:creationId xmlns:a16="http://schemas.microsoft.com/office/drawing/2014/main" id="{DF26C695-0A2D-4E6D-A94F-AF285307F1C8}"/>
              </a:ext>
            </a:extLst>
          </p:cNvPr>
          <p:cNvSpPr txBox="1"/>
          <p:nvPr/>
        </p:nvSpPr>
        <p:spPr>
          <a:xfrm>
            <a:off x="6270615" y="3746071"/>
            <a:ext cx="972825"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 &amp; data security</a:t>
            </a:r>
          </a:p>
        </p:txBody>
      </p:sp>
      <p:sp>
        <p:nvSpPr>
          <p:cNvPr id="51" name="TextBox 50">
            <a:extLst>
              <a:ext uri="{FF2B5EF4-FFF2-40B4-BE49-F238E27FC236}">
                <a16:creationId xmlns:a16="http://schemas.microsoft.com/office/drawing/2014/main" id="{D3EFC7AF-65F0-43B3-8855-8C4A9C545522}"/>
              </a:ext>
            </a:extLst>
          </p:cNvPr>
          <p:cNvSpPr txBox="1"/>
          <p:nvPr/>
        </p:nvSpPr>
        <p:spPr>
          <a:xfrm>
            <a:off x="7666176" y="3763613"/>
            <a:ext cx="972825"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infrastructure</a:t>
            </a:r>
          </a:p>
        </p:txBody>
      </p:sp>
      <p:sp>
        <p:nvSpPr>
          <p:cNvPr id="53" name="TextBox 52">
            <a:extLst>
              <a:ext uri="{FF2B5EF4-FFF2-40B4-BE49-F238E27FC236}">
                <a16:creationId xmlns:a16="http://schemas.microsoft.com/office/drawing/2014/main" id="{E34C0812-3558-4FA8-9ADA-EB1FB955B5A5}"/>
              </a:ext>
            </a:extLst>
          </p:cNvPr>
          <p:cNvSpPr txBox="1"/>
          <p:nvPr/>
        </p:nvSpPr>
        <p:spPr>
          <a:xfrm>
            <a:off x="9069902" y="3763613"/>
            <a:ext cx="83592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operations</a:t>
            </a:r>
          </a:p>
        </p:txBody>
      </p:sp>
      <p:sp>
        <p:nvSpPr>
          <p:cNvPr id="55" name="TextBox 54">
            <a:extLst>
              <a:ext uri="{FF2B5EF4-FFF2-40B4-BE49-F238E27FC236}">
                <a16:creationId xmlns:a16="http://schemas.microsoft.com/office/drawing/2014/main" id="{045923A1-9C44-4FD6-932E-14FDCA3EBE31}"/>
              </a:ext>
            </a:extLst>
          </p:cNvPr>
          <p:cNvSpPr txBox="1"/>
          <p:nvPr/>
        </p:nvSpPr>
        <p:spPr>
          <a:xfrm>
            <a:off x="10296198" y="3746071"/>
            <a:ext cx="1164518"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 risk, &amp; compliance</a:t>
            </a:r>
          </a:p>
        </p:txBody>
      </p:sp>
      <p:sp>
        <p:nvSpPr>
          <p:cNvPr id="57" name="Text Placeholder 5">
            <a:extLst>
              <a:ext uri="{FF2B5EF4-FFF2-40B4-BE49-F238E27FC236}">
                <a16:creationId xmlns:a16="http://schemas.microsoft.com/office/drawing/2014/main" id="{FA0B76F2-F897-4792-9495-34A6F84A0606}"/>
              </a:ext>
            </a:extLst>
          </p:cNvPr>
          <p:cNvSpPr txBox="1">
            <a:spLocks/>
          </p:cNvSpPr>
          <p:nvPr/>
        </p:nvSpPr>
        <p:spPr>
          <a:xfrm>
            <a:off x="588263" y="3658309"/>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security</a:t>
            </a:r>
          </a:p>
        </p:txBody>
      </p:sp>
      <p:sp>
        <p:nvSpPr>
          <p:cNvPr id="59" name="shield_3" title="Icon of a shield with an exclamation point inside">
            <a:extLst>
              <a:ext uri="{FF2B5EF4-FFF2-40B4-BE49-F238E27FC236}">
                <a16:creationId xmlns:a16="http://schemas.microsoft.com/office/drawing/2014/main" id="{562AD0AC-CBBA-4049-9720-0A532D020AA1}"/>
              </a:ext>
            </a:extLst>
          </p:cNvPr>
          <p:cNvSpPr>
            <a:spLocks noChangeAspect="1" noEditPoints="1"/>
          </p:cNvSpPr>
          <p:nvPr/>
        </p:nvSpPr>
        <p:spPr bwMode="auto">
          <a:xfrm>
            <a:off x="2833108" y="3781139"/>
            <a:ext cx="293778" cy="29774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39026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5" grpId="0" animBg="1"/>
      <p:bldP spid="37" grpId="0" animBg="1"/>
      <p:bldP spid="39" grpId="0" animBg="1"/>
      <p:bldP spid="41" grpId="0" animBg="1"/>
      <p:bldP spid="43" grpId="0" animBg="1"/>
      <p:bldP spid="45" grpId="0"/>
      <p:bldP spid="47" grpId="0"/>
      <p:bldP spid="49" grpId="0"/>
      <p:bldP spid="51" grpId="0"/>
      <p:bldP spid="53" grpId="0"/>
      <p:bldP spid="55" grpId="0"/>
      <p:bldP spid="57"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62" y="623455"/>
            <a:ext cx="5703356" cy="29094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63" y="457200"/>
            <a:ext cx="6904358" cy="553999"/>
          </a:xfrm>
        </p:spPr>
        <p:txBody>
          <a:bodyPr/>
          <a:lstStyle/>
          <a:p>
            <a:r>
              <a:rPr lang="en-US" b="1">
                <a:solidFill>
                  <a:schemeClr val="accent2">
                    <a:lumMod val="50000"/>
                  </a:schemeClr>
                </a:solidFill>
                <a:latin typeface="+mn-lt"/>
              </a:rPr>
              <a:t>Ransomware and extortion</a:t>
            </a:r>
          </a:p>
        </p:txBody>
      </p:sp>
      <p:sp>
        <p:nvSpPr>
          <p:cNvPr id="3" name="Text Placeholder 2">
            <a:extLst>
              <a:ext uri="{FF2B5EF4-FFF2-40B4-BE49-F238E27FC236}">
                <a16:creationId xmlns:a16="http://schemas.microsoft.com/office/drawing/2014/main" id="{9523D22E-1499-428D-9DA1-FDE8F73D4CC4}"/>
              </a:ext>
            </a:extLst>
          </p:cNvPr>
          <p:cNvSpPr>
            <a:spLocks noGrp="1"/>
          </p:cNvSpPr>
          <p:nvPr>
            <p:ph type="body" sz="quarter" idx="16"/>
          </p:nvPr>
        </p:nvSpPr>
        <p:spPr>
          <a:xfrm>
            <a:off x="588262" y="1011197"/>
            <a:ext cx="5703356" cy="276999"/>
          </a:xfrm>
        </p:spPr>
        <p:txBody>
          <a:bodyPr/>
          <a:lstStyle/>
          <a:p>
            <a:r>
              <a:rPr lang="en-US" sz="1800">
                <a:latin typeface="+mn-lt"/>
                <a:cs typeface="+mn-cs"/>
              </a:rPr>
              <a:t>Criminal economics: A changing business model</a:t>
            </a:r>
          </a:p>
        </p:txBody>
      </p:sp>
      <p:sp>
        <p:nvSpPr>
          <p:cNvPr id="16" name="Title 1">
            <a:extLst>
              <a:ext uri="{FF2B5EF4-FFF2-40B4-BE49-F238E27FC236}">
                <a16:creationId xmlns:a16="http://schemas.microsoft.com/office/drawing/2014/main" id="{4373AD13-87A4-46F3-BD68-72D3E727F8BC}"/>
              </a:ext>
            </a:extLst>
          </p:cNvPr>
          <p:cNvSpPr txBox="1">
            <a:spLocks/>
          </p:cNvSpPr>
          <p:nvPr/>
        </p:nvSpPr>
        <p:spPr>
          <a:xfrm>
            <a:off x="642240" y="1934830"/>
            <a:ext cx="2578631"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Ransomware taxonomy </a:t>
            </a:r>
            <a:endParaRPr lang="en-US" sz="1200">
              <a:solidFill>
                <a:srgbClr val="23395E"/>
              </a:solidFill>
              <a:effectLst/>
              <a:latin typeface="Segoe UI Semibold" panose="020B0502040204020203" pitchFamily="34" charset="0"/>
            </a:endParaRPr>
          </a:p>
        </p:txBody>
      </p:sp>
      <p:pic>
        <p:nvPicPr>
          <p:cNvPr id="13" name="Picture 12" descr="Table showing ransomware taxonomy. Develops: writes the malware.&#10;Deploys: sends phishing emails, deploys ransomware.&#10;Provides access: Malware that loads other malware, or a group that sells access as a service.&#10;Manages/operates: Leadership of a group (such as MAZE cartel membership) and/or function that provides coordination (such as managing or operating a central extortion leak site)&#10;Publicly reported connection: A publicly reported connection exists. ">
            <a:extLst>
              <a:ext uri="{FF2B5EF4-FFF2-40B4-BE49-F238E27FC236}">
                <a16:creationId xmlns:a16="http://schemas.microsoft.com/office/drawing/2014/main" id="{C4CC9581-3C4B-4E9B-B05D-64F6135051B2}"/>
              </a:ext>
            </a:extLst>
          </p:cNvPr>
          <p:cNvPicPr>
            <a:picLocks noChangeAspect="1"/>
          </p:cNvPicPr>
          <p:nvPr/>
        </p:nvPicPr>
        <p:blipFill rotWithShape="1">
          <a:blip r:embed="rId3"/>
          <a:srcRect t="12439" r="3882" b="2624"/>
          <a:stretch/>
        </p:blipFill>
        <p:spPr>
          <a:xfrm>
            <a:off x="642241" y="2204879"/>
            <a:ext cx="5466451" cy="2156158"/>
          </a:xfrm>
          <a:prstGeom prst="rect">
            <a:avLst/>
          </a:prstGeom>
        </p:spPr>
      </p:pic>
      <p:sp>
        <p:nvSpPr>
          <p:cNvPr id="14" name="TextBox 13">
            <a:extLst>
              <a:ext uri="{FF2B5EF4-FFF2-40B4-BE49-F238E27FC236}">
                <a16:creationId xmlns:a16="http://schemas.microsoft.com/office/drawing/2014/main" id="{E8B624C4-7C09-42C6-967E-1A01D4103D7F}"/>
              </a:ext>
            </a:extLst>
          </p:cNvPr>
          <p:cNvSpPr txBox="1"/>
          <p:nvPr/>
        </p:nvSpPr>
        <p:spPr>
          <a:xfrm>
            <a:off x="670867" y="4849550"/>
            <a:ext cx="3369575" cy="1384995"/>
          </a:xfrm>
          <a:prstGeom prst="rect">
            <a:avLst/>
          </a:prstGeom>
          <a:noFill/>
        </p:spPr>
        <p:txBody>
          <a:bodyPr wrap="square">
            <a:spAutoFit/>
          </a:bodyPr>
          <a:lstStyle/>
          <a:p>
            <a:r>
              <a:rPr lang="en-US" sz="1400" i="1"/>
              <a:t>Ransomware syndicates and affiliates work together toward interconnected threats. Rather than one individual behind a ransomware attack, there are multiple groups of individuals, similar to a shared business model.</a:t>
            </a:r>
          </a:p>
        </p:txBody>
      </p:sp>
      <p:sp>
        <p:nvSpPr>
          <p:cNvPr id="8" name="Title 1">
            <a:extLst>
              <a:ext uri="{FF2B5EF4-FFF2-40B4-BE49-F238E27FC236}">
                <a16:creationId xmlns:a16="http://schemas.microsoft.com/office/drawing/2014/main" id="{FD217C1F-A9DA-4057-8C18-AA3DF5510916}"/>
              </a:ext>
            </a:extLst>
          </p:cNvPr>
          <p:cNvSpPr txBox="1">
            <a:spLocks/>
          </p:cNvSpPr>
          <p:nvPr/>
        </p:nvSpPr>
        <p:spPr>
          <a:xfrm>
            <a:off x="6522122" y="1509961"/>
            <a:ext cx="488559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Sample analysis of roles and relationships between entities within the ransomware ecosystem</a:t>
            </a:r>
            <a:endParaRPr lang="en-US" sz="1200">
              <a:solidFill>
                <a:srgbClr val="505050"/>
              </a:solidFill>
              <a:effectLst/>
              <a:latin typeface="Segoe UI" panose="020B0502040204020203" pitchFamily="34" charset="0"/>
            </a:endParaRPr>
          </a:p>
        </p:txBody>
      </p:sp>
      <p:pic>
        <p:nvPicPr>
          <p:cNvPr id="7" name="Picture 6" descr="Key to large diagram, showing symbols for threat actor, malware, ransomware, and identified threat actor group. Arrows represent develop, deploy, operate, provide access to, or publicly reported connection.">
            <a:extLst>
              <a:ext uri="{FF2B5EF4-FFF2-40B4-BE49-F238E27FC236}">
                <a16:creationId xmlns:a16="http://schemas.microsoft.com/office/drawing/2014/main" id="{E6D29A1C-252E-4761-8889-AE2FA5CED7B9}"/>
              </a:ext>
            </a:extLst>
          </p:cNvPr>
          <p:cNvPicPr>
            <a:picLocks noChangeAspect="1"/>
          </p:cNvPicPr>
          <p:nvPr/>
        </p:nvPicPr>
        <p:blipFill>
          <a:blip r:embed="rId4"/>
          <a:srcRect/>
          <a:stretch/>
        </p:blipFill>
        <p:spPr>
          <a:xfrm>
            <a:off x="4212609" y="4734833"/>
            <a:ext cx="1883391" cy="1641487"/>
          </a:xfrm>
          <a:prstGeom prst="rect">
            <a:avLst/>
          </a:prstGeom>
        </p:spPr>
      </p:pic>
      <p:pic>
        <p:nvPicPr>
          <p:cNvPr id="6" name="Picture 5" descr="Complex mapping of roles and relationships between entities within the ransomware ecosystem.">
            <a:extLst>
              <a:ext uri="{FF2B5EF4-FFF2-40B4-BE49-F238E27FC236}">
                <a16:creationId xmlns:a16="http://schemas.microsoft.com/office/drawing/2014/main" id="{2A1B83F8-B11F-4CEB-9F4B-92980AA20CE2}"/>
              </a:ext>
            </a:extLst>
          </p:cNvPr>
          <p:cNvPicPr>
            <a:picLocks noChangeAspect="1"/>
          </p:cNvPicPr>
          <p:nvPr/>
        </p:nvPicPr>
        <p:blipFill>
          <a:blip r:embed="rId5"/>
          <a:srcRect/>
          <a:stretch/>
        </p:blipFill>
        <p:spPr>
          <a:xfrm>
            <a:off x="6522122" y="1744864"/>
            <a:ext cx="5487908" cy="4823453"/>
          </a:xfrm>
          <a:prstGeom prst="rect">
            <a:avLst/>
          </a:prstGeom>
        </p:spPr>
      </p:pic>
    </p:spTree>
    <p:extLst>
      <p:ext uri="{BB962C8B-B14F-4D97-AF65-F5344CB8AC3E}">
        <p14:creationId xmlns:p14="http://schemas.microsoft.com/office/powerpoint/2010/main" val="324924155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9F362-50A9-43C7-98AB-448B7ECD4877}"/>
              </a:ext>
            </a:extLst>
          </p:cNvPr>
          <p:cNvSpPr>
            <a:spLocks noGrp="1"/>
          </p:cNvSpPr>
          <p:nvPr>
            <p:ph type="title"/>
          </p:nvPr>
        </p:nvSpPr>
        <p:spPr/>
        <p:txBody>
          <a:bodyPr/>
          <a:lstStyle/>
          <a:p>
            <a:r>
              <a:rPr lang="gsw-CH"/>
              <a:t>DevOps </a:t>
            </a:r>
            <a:r>
              <a:rPr lang="en-US"/>
              <a:t>C</a:t>
            </a:r>
            <a:r>
              <a:rPr lang="gsw-CH"/>
              <a:t>apabilities and </a:t>
            </a:r>
            <a:r>
              <a:rPr lang="en-US"/>
              <a:t>P</a:t>
            </a:r>
            <a:r>
              <a:rPr lang="gsw-CH"/>
              <a:t>ractices</a:t>
            </a:r>
          </a:p>
        </p:txBody>
      </p:sp>
      <p:sp>
        <p:nvSpPr>
          <p:cNvPr id="4" name="Text Placeholder 2">
            <a:extLst>
              <a:ext uri="{FF2B5EF4-FFF2-40B4-BE49-F238E27FC236}">
                <a16:creationId xmlns:a16="http://schemas.microsoft.com/office/drawing/2014/main" id="{504D7F6A-2361-4252-951E-8AF17E9758FC}"/>
              </a:ext>
            </a:extLst>
          </p:cNvPr>
          <p:cNvSpPr txBox="1">
            <a:spLocks/>
          </p:cNvSpPr>
          <p:nvPr/>
        </p:nvSpPr>
        <p:spPr>
          <a:xfrm>
            <a:off x="456920" y="1644856"/>
            <a:ext cx="2623956" cy="2194249"/>
          </a:xfrm>
          <a:prstGeom prst="rect">
            <a:avLst/>
          </a:prstGeom>
          <a:solidFill>
            <a:srgbClr val="666666"/>
          </a:solidFill>
        </p:spPr>
        <p:txBody>
          <a:bodyPr lIns="91427" tIns="45713" rIns="91427" bIns="45713" anchor="t" anchorCtr="0">
            <a:noAutofit/>
          </a:bodyPr>
          <a:lstStyle>
            <a:lvl1pPr marL="0" marR="0" indent="0" algn="l" defTabSz="932472" rtl="0" eaLnBrk="1" fontAlgn="base" latinLnBrk="0" hangingPunct="1">
              <a:lnSpc>
                <a:spcPct val="100000"/>
              </a:lnSpc>
              <a:spcBef>
                <a:spcPct val="0"/>
              </a:spcBef>
              <a:spcAft>
                <a:spcPct val="0"/>
              </a:spcAft>
              <a:buClrTx/>
              <a:buSzTx/>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Objectives &amp; Key Results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OKR</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Lean product discovery</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Lean product definition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Release planning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Sprint planning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Agile requirements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requirements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Architecture design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Capacity planning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UX</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architecture design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Threat modeling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Prioritization &amp; estimation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Demos &amp; Retrospectives</a:t>
            </a:r>
          </a:p>
        </p:txBody>
      </p:sp>
      <p:sp>
        <p:nvSpPr>
          <p:cNvPr id="6" name="Text Placeholder 5">
            <a:extLst>
              <a:ext uri="{FF2B5EF4-FFF2-40B4-BE49-F238E27FC236}">
                <a16:creationId xmlns:a16="http://schemas.microsoft.com/office/drawing/2014/main" id="{20DB5203-9EA5-4BC8-BDC2-88C578F6423A}"/>
              </a:ext>
            </a:extLst>
          </p:cNvPr>
          <p:cNvSpPr txBox="1">
            <a:spLocks/>
          </p:cNvSpPr>
          <p:nvPr/>
        </p:nvSpPr>
        <p:spPr>
          <a:xfrm>
            <a:off x="456920"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planning</a:t>
            </a:r>
          </a:p>
        </p:txBody>
      </p:sp>
      <p:sp>
        <p:nvSpPr>
          <p:cNvPr id="8" name="MeetingPlanner_EBF2" title="Icon of a person in front of a calendar">
            <a:extLst>
              <a:ext uri="{FF2B5EF4-FFF2-40B4-BE49-F238E27FC236}">
                <a16:creationId xmlns:a16="http://schemas.microsoft.com/office/drawing/2014/main" id="{4B33E998-DA75-4DEC-B544-59386367108D}"/>
              </a:ext>
            </a:extLst>
          </p:cNvPr>
          <p:cNvSpPr>
            <a:spLocks noChangeAspect="1" noEditPoints="1"/>
          </p:cNvSpPr>
          <p:nvPr/>
        </p:nvSpPr>
        <p:spPr bwMode="auto">
          <a:xfrm>
            <a:off x="2716775" y="1322054"/>
            <a:ext cx="251108" cy="257355"/>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0" name="Text Placeholder 13">
            <a:extLst>
              <a:ext uri="{FF2B5EF4-FFF2-40B4-BE49-F238E27FC236}">
                <a16:creationId xmlns:a16="http://schemas.microsoft.com/office/drawing/2014/main" id="{B36903F1-BFFD-4CFD-99C0-E1025DD3D7FA}"/>
              </a:ext>
            </a:extLst>
          </p:cNvPr>
          <p:cNvSpPr txBox="1">
            <a:spLocks/>
          </p:cNvSpPr>
          <p:nvPr/>
        </p:nvSpPr>
        <p:spPr>
          <a:xfrm>
            <a:off x="3256000" y="1644856"/>
            <a:ext cx="2623956" cy="2194249"/>
          </a:xfrm>
          <a:prstGeom prst="rect">
            <a:avLst/>
          </a:prstGeom>
          <a:solidFill>
            <a:srgbClr val="666666"/>
          </a:solidFill>
        </p:spPr>
        <p:txBody>
          <a:bodyPr lIns="91427" tIns="45713" rIns="91427" bIns="45713" anchor="t" anchorCtr="0">
            <a:noAutofit/>
          </a:bodyPr>
          <a:lstStyle>
            <a:defPPr>
              <a:defRPr lang="en-US"/>
            </a:defPPr>
            <a:lvl1pPr marL="119040" marR="0" indent="-119040" defTabSz="914122" fontAlgn="base">
              <a:lnSpc>
                <a:spcPct val="100000"/>
              </a:lnSpc>
              <a:spcBef>
                <a:spcPts val="100"/>
              </a:spcBef>
              <a:spcAft>
                <a:spcPct val="0"/>
              </a:spcAft>
              <a:buClrTx/>
              <a:buSzPct val="90000"/>
              <a:buFont typeface="Arial" panose="020B0604020202020204" pitchFamily="34" charset="0"/>
              <a:buChar char="•"/>
              <a:tabLst/>
              <a:defRPr sz="900" spc="0" baseline="0">
                <a:solidFill>
                  <a:srgbClr val="FFFFFF"/>
                </a:solidFill>
                <a:latin typeface="Segoe UI"/>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Behavior-driven development (BDD)</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Test-driven development (TDD)</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Microservices &amp; container development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Mono-repo &amp; Multi-repo</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Unit testing &amp; code coverage</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Version control</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Git pull request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Trunk-based policies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static code scan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CredScan</a:t>
            </a:r>
            <a:endPar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Open Source software (OSS) component compliance</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Build parallel &amp; serial pipeline</a:t>
            </a:r>
          </a:p>
        </p:txBody>
      </p:sp>
      <p:sp>
        <p:nvSpPr>
          <p:cNvPr id="12" name="Text Placeholder 5">
            <a:extLst>
              <a:ext uri="{FF2B5EF4-FFF2-40B4-BE49-F238E27FC236}">
                <a16:creationId xmlns:a16="http://schemas.microsoft.com/office/drawing/2014/main" id="{0EF34E80-1FF8-45A9-BBDD-D512FF4E61A6}"/>
              </a:ext>
            </a:extLst>
          </p:cNvPr>
          <p:cNvSpPr txBox="1">
            <a:spLocks/>
          </p:cNvSpPr>
          <p:nvPr/>
        </p:nvSpPr>
        <p:spPr>
          <a:xfrm>
            <a:off x="3256000"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integration</a:t>
            </a:r>
          </a:p>
        </p:txBody>
      </p:sp>
      <p:sp>
        <p:nvSpPr>
          <p:cNvPr id="14" name="Processing_E9F5" title="Icon of two interlocked gears">
            <a:extLst>
              <a:ext uri="{FF2B5EF4-FFF2-40B4-BE49-F238E27FC236}">
                <a16:creationId xmlns:a16="http://schemas.microsoft.com/office/drawing/2014/main" id="{788424E9-F0A9-4F03-A619-4645331670FE}"/>
              </a:ext>
            </a:extLst>
          </p:cNvPr>
          <p:cNvSpPr>
            <a:spLocks noChangeAspect="1" noEditPoints="1"/>
          </p:cNvSpPr>
          <p:nvPr/>
        </p:nvSpPr>
        <p:spPr bwMode="auto">
          <a:xfrm>
            <a:off x="5490841" y="1323138"/>
            <a:ext cx="293007" cy="25519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6" name="Text Placeholder 11">
            <a:extLst>
              <a:ext uri="{FF2B5EF4-FFF2-40B4-BE49-F238E27FC236}">
                <a16:creationId xmlns:a16="http://schemas.microsoft.com/office/drawing/2014/main" id="{9EA2E04C-4ADF-4E0D-9005-4ACC63D1B3BC}"/>
              </a:ext>
            </a:extLst>
          </p:cNvPr>
          <p:cNvSpPr txBox="1">
            <a:spLocks/>
          </p:cNvSpPr>
          <p:nvPr/>
        </p:nvSpPr>
        <p:spPr>
          <a:xfrm>
            <a:off x="6055081" y="1644856"/>
            <a:ext cx="2623956" cy="2194249"/>
          </a:xfrm>
          <a:prstGeom prst="rect">
            <a:avLst/>
          </a:prstGeom>
          <a:solidFill>
            <a:srgbClr val="666666"/>
          </a:solidFill>
        </p:spPr>
        <p:txBody>
          <a:bodyPr lIns="91427" tIns="45713" rIns="91427" bIns="45713" anchor="t" anchorCtr="0">
            <a:noAutofit/>
          </a:bodyPr>
          <a:lstStyle>
            <a:lvl1pPr marL="285750" marR="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Release pipeline</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infrastructure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IaaS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PaaS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SaaS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Shared services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Infrastructure as code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IaC</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Change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Configuration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Release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Blue-green deployments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Canary deployments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Feature flags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Trunk production ready</a:t>
            </a:r>
          </a:p>
        </p:txBody>
      </p:sp>
      <p:sp>
        <p:nvSpPr>
          <p:cNvPr id="18" name="Text Placeholder 5">
            <a:extLst>
              <a:ext uri="{FF2B5EF4-FFF2-40B4-BE49-F238E27FC236}">
                <a16:creationId xmlns:a16="http://schemas.microsoft.com/office/drawing/2014/main" id="{F101FFD0-24F2-46B7-8225-1604990F4B41}"/>
              </a:ext>
            </a:extLst>
          </p:cNvPr>
          <p:cNvSpPr txBox="1">
            <a:spLocks/>
          </p:cNvSpPr>
          <p:nvPr/>
        </p:nvSpPr>
        <p:spPr>
          <a:xfrm>
            <a:off x="6055081"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delivery</a:t>
            </a: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05CC948E-FD37-4DBB-A053-D461CE377B0F}"/>
              </a:ext>
            </a:extLst>
          </p:cNvPr>
          <p:cNvSpPr>
            <a:spLocks noChangeAspect="1" noEditPoints="1"/>
          </p:cNvSpPr>
          <p:nvPr/>
        </p:nvSpPr>
        <p:spPr bwMode="auto">
          <a:xfrm>
            <a:off x="8321205" y="1337278"/>
            <a:ext cx="276099" cy="226906"/>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22" name="Text Placeholder 10">
            <a:extLst>
              <a:ext uri="{FF2B5EF4-FFF2-40B4-BE49-F238E27FC236}">
                <a16:creationId xmlns:a16="http://schemas.microsoft.com/office/drawing/2014/main" id="{39820D82-34AA-4B10-8A07-3D7478B8D0AC}"/>
              </a:ext>
            </a:extLst>
          </p:cNvPr>
          <p:cNvSpPr txBox="1">
            <a:spLocks/>
          </p:cNvSpPr>
          <p:nvPr/>
        </p:nvSpPr>
        <p:spPr>
          <a:xfrm>
            <a:off x="8854161" y="1644856"/>
            <a:ext cx="2623956" cy="2194249"/>
          </a:xfrm>
          <a:prstGeom prst="rect">
            <a:avLst/>
          </a:prstGeom>
          <a:solidFill>
            <a:srgbClr val="666666"/>
          </a:solidFill>
        </p:spPr>
        <p:txBody>
          <a:bodyPr lIns="91427" tIns="45713" rIns="91427" bIns="45713" anchor="t" anchorCtr="0">
            <a:noAutofit/>
          </a:bodyPr>
          <a:lstStyle>
            <a:lvl1pPr marL="285750" marR="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Site reliability engineering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SRE</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Telemetry &amp; monitoring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 performance monitoring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 Failover, scaling, &amp; DR</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Modern service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access &amp; application data</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High availability, security, cost &amp; performance advisory</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DevOps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ChatOps</a:t>
            </a:r>
            <a:endPar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Shift-right testing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Secrets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 &amp;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GDPR</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support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Automation &amp;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AIOps</a:t>
            </a:r>
            <a:endPar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Continuity &amp; resilience</a:t>
            </a:r>
          </a:p>
        </p:txBody>
      </p:sp>
      <p:sp>
        <p:nvSpPr>
          <p:cNvPr id="24" name="Text Placeholder 5">
            <a:extLst>
              <a:ext uri="{FF2B5EF4-FFF2-40B4-BE49-F238E27FC236}">
                <a16:creationId xmlns:a16="http://schemas.microsoft.com/office/drawing/2014/main" id="{584D3FF2-8FE5-46A2-8A21-90DFC38B1AF1}"/>
              </a:ext>
            </a:extLst>
          </p:cNvPr>
          <p:cNvSpPr txBox="1">
            <a:spLocks/>
          </p:cNvSpPr>
          <p:nvPr/>
        </p:nvSpPr>
        <p:spPr>
          <a:xfrm>
            <a:off x="8854161"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operations</a:t>
            </a:r>
          </a:p>
        </p:txBody>
      </p:sp>
      <p:sp>
        <p:nvSpPr>
          <p:cNvPr id="26" name="globe_2" title="Icon of a sphere made of lines">
            <a:extLst>
              <a:ext uri="{FF2B5EF4-FFF2-40B4-BE49-F238E27FC236}">
                <a16:creationId xmlns:a16="http://schemas.microsoft.com/office/drawing/2014/main" id="{BACDA647-AA09-4238-9A0F-51AC4C6ED09C}"/>
              </a:ext>
            </a:extLst>
          </p:cNvPr>
          <p:cNvSpPr>
            <a:spLocks noChangeAspect="1" noEditPoints="1"/>
          </p:cNvSpPr>
          <p:nvPr/>
        </p:nvSpPr>
        <p:spPr bwMode="auto">
          <a:xfrm>
            <a:off x="11158162" y="1335350"/>
            <a:ext cx="222580" cy="23076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28" name="Text Placeholder 1">
            <a:extLst>
              <a:ext uri="{FF2B5EF4-FFF2-40B4-BE49-F238E27FC236}">
                <a16:creationId xmlns:a16="http://schemas.microsoft.com/office/drawing/2014/main" id="{0BF248DE-D288-43DC-B016-E7D7A81FAF7A}"/>
              </a:ext>
            </a:extLst>
          </p:cNvPr>
          <p:cNvSpPr txBox="1">
            <a:spLocks/>
          </p:cNvSpPr>
          <p:nvPr/>
        </p:nvSpPr>
        <p:spPr>
          <a:xfrm>
            <a:off x="3080878" y="3952195"/>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30" name="TextBox 29">
            <a:extLst>
              <a:ext uri="{FF2B5EF4-FFF2-40B4-BE49-F238E27FC236}">
                <a16:creationId xmlns:a16="http://schemas.microsoft.com/office/drawing/2014/main" id="{750D2A60-F993-4D42-AF04-0DE54AE1B69D}"/>
              </a:ext>
            </a:extLst>
          </p:cNvPr>
          <p:cNvSpPr txBox="1"/>
          <p:nvPr/>
        </p:nvSpPr>
        <p:spPr>
          <a:xfrm>
            <a:off x="3376725" y="4039956"/>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Quality requirements</a:t>
            </a:r>
          </a:p>
        </p:txBody>
      </p:sp>
      <p:sp>
        <p:nvSpPr>
          <p:cNvPr id="32" name="TextBox 31">
            <a:extLst>
              <a:ext uri="{FF2B5EF4-FFF2-40B4-BE49-F238E27FC236}">
                <a16:creationId xmlns:a16="http://schemas.microsoft.com/office/drawing/2014/main" id="{7B6EAADC-83CF-4126-AE1B-FDF2B42CAD0D}"/>
              </a:ext>
            </a:extLst>
          </p:cNvPr>
          <p:cNvSpPr txBox="1"/>
          <p:nvPr/>
        </p:nvSpPr>
        <p:spPr>
          <a:xfrm>
            <a:off x="4622282" y="4036866"/>
            <a:ext cx="601923"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Shift-left testing</a:t>
            </a:r>
          </a:p>
        </p:txBody>
      </p:sp>
      <p:sp>
        <p:nvSpPr>
          <p:cNvPr id="34" name="TextBox 33">
            <a:extLst>
              <a:ext uri="{FF2B5EF4-FFF2-40B4-BE49-F238E27FC236}">
                <a16:creationId xmlns:a16="http://schemas.microsoft.com/office/drawing/2014/main" id="{278F65CC-ABC5-4826-AFD2-427E5A98AD41}"/>
              </a:ext>
            </a:extLst>
          </p:cNvPr>
          <p:cNvSpPr txBox="1"/>
          <p:nvPr/>
        </p:nvSpPr>
        <p:spPr>
          <a:xfrm>
            <a:off x="6139275" y="4039956"/>
            <a:ext cx="851396"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a:t>
            </a:r>
          </a:p>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&amp; standards</a:t>
            </a:r>
          </a:p>
        </p:txBody>
      </p:sp>
      <p:sp>
        <p:nvSpPr>
          <p:cNvPr id="36" name="TextBox 35">
            <a:extLst>
              <a:ext uri="{FF2B5EF4-FFF2-40B4-BE49-F238E27FC236}">
                <a16:creationId xmlns:a16="http://schemas.microsoft.com/office/drawing/2014/main" id="{C2A09B34-C250-492E-8A9D-5BE0EBF936D2}"/>
              </a:ext>
            </a:extLst>
          </p:cNvPr>
          <p:cNvSpPr txBox="1"/>
          <p:nvPr/>
        </p:nvSpPr>
        <p:spPr>
          <a:xfrm>
            <a:off x="7534836" y="4057499"/>
            <a:ext cx="851396"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Test</a:t>
            </a:r>
          </a:p>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automation</a:t>
            </a:r>
          </a:p>
        </p:txBody>
      </p:sp>
      <p:sp>
        <p:nvSpPr>
          <p:cNvPr id="38" name="TextBox 37">
            <a:extLst>
              <a:ext uri="{FF2B5EF4-FFF2-40B4-BE49-F238E27FC236}">
                <a16:creationId xmlns:a16="http://schemas.microsoft.com/office/drawing/2014/main" id="{7FA90876-DF28-45BA-ABC2-242C6C06F891}"/>
              </a:ext>
            </a:extLst>
          </p:cNvPr>
          <p:cNvSpPr txBox="1"/>
          <p:nvPr/>
        </p:nvSpPr>
        <p:spPr>
          <a:xfrm>
            <a:off x="8938562" y="4057499"/>
            <a:ext cx="83592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Compliance</a:t>
            </a:r>
          </a:p>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&amp; audits</a:t>
            </a:r>
          </a:p>
        </p:txBody>
      </p:sp>
      <p:sp>
        <p:nvSpPr>
          <p:cNvPr id="40" name="TextBox 39">
            <a:extLst>
              <a:ext uri="{FF2B5EF4-FFF2-40B4-BE49-F238E27FC236}">
                <a16:creationId xmlns:a16="http://schemas.microsoft.com/office/drawing/2014/main" id="{BDB08DE1-AED3-4CF9-BAAF-860431DE7572}"/>
              </a:ext>
            </a:extLst>
          </p:cNvPr>
          <p:cNvSpPr txBox="1"/>
          <p:nvPr/>
        </p:nvSpPr>
        <p:spPr>
          <a:xfrm>
            <a:off x="10164858" y="4039956"/>
            <a:ext cx="724409"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Shift right</a:t>
            </a:r>
          </a:p>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testing</a:t>
            </a:r>
          </a:p>
        </p:txBody>
      </p:sp>
      <p:sp>
        <p:nvSpPr>
          <p:cNvPr id="42" name="Text Placeholder 5">
            <a:extLst>
              <a:ext uri="{FF2B5EF4-FFF2-40B4-BE49-F238E27FC236}">
                <a16:creationId xmlns:a16="http://schemas.microsoft.com/office/drawing/2014/main" id="{BEB4C38B-7AE4-474C-8D38-94A61C4ACBEE}"/>
              </a:ext>
            </a:extLst>
          </p:cNvPr>
          <p:cNvSpPr txBox="1">
            <a:spLocks/>
          </p:cNvSpPr>
          <p:nvPr/>
        </p:nvSpPr>
        <p:spPr>
          <a:xfrm>
            <a:off x="456923" y="3952195"/>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quality</a:t>
            </a:r>
          </a:p>
        </p:txBody>
      </p:sp>
      <p:sp>
        <p:nvSpPr>
          <p:cNvPr id="44" name="Star rating" title="Icon of three stars">
            <a:extLst>
              <a:ext uri="{FF2B5EF4-FFF2-40B4-BE49-F238E27FC236}">
                <a16:creationId xmlns:a16="http://schemas.microsoft.com/office/drawing/2014/main" id="{17BC01C8-911D-4AA7-A6D7-A616724886C6}"/>
              </a:ext>
            </a:extLst>
          </p:cNvPr>
          <p:cNvSpPr>
            <a:spLocks noChangeAspect="1" noEditPoints="1"/>
          </p:cNvSpPr>
          <p:nvPr/>
        </p:nvSpPr>
        <p:spPr bwMode="auto">
          <a:xfrm>
            <a:off x="2463410" y="4147697"/>
            <a:ext cx="570499" cy="152404"/>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46" name="Text Placeholder 1">
            <a:extLst>
              <a:ext uri="{FF2B5EF4-FFF2-40B4-BE49-F238E27FC236}">
                <a16:creationId xmlns:a16="http://schemas.microsoft.com/office/drawing/2014/main" id="{ADD3451E-F4B0-410D-971E-34E0145C03DA}"/>
              </a:ext>
            </a:extLst>
          </p:cNvPr>
          <p:cNvSpPr txBox="1">
            <a:spLocks/>
          </p:cNvSpPr>
          <p:nvPr/>
        </p:nvSpPr>
        <p:spPr>
          <a:xfrm>
            <a:off x="3080878" y="4608693"/>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48" name="TextBox 47">
            <a:extLst>
              <a:ext uri="{FF2B5EF4-FFF2-40B4-BE49-F238E27FC236}">
                <a16:creationId xmlns:a16="http://schemas.microsoft.com/office/drawing/2014/main" id="{773CC380-BACF-46E8-A5E6-5EC60A493792}"/>
              </a:ext>
            </a:extLst>
          </p:cNvPr>
          <p:cNvSpPr txBox="1"/>
          <p:nvPr/>
        </p:nvSpPr>
        <p:spPr>
          <a:xfrm>
            <a:off x="3376725" y="4696455"/>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architecture</a:t>
            </a:r>
          </a:p>
        </p:txBody>
      </p:sp>
      <p:sp>
        <p:nvSpPr>
          <p:cNvPr id="50" name="TextBox 49">
            <a:extLst>
              <a:ext uri="{FF2B5EF4-FFF2-40B4-BE49-F238E27FC236}">
                <a16:creationId xmlns:a16="http://schemas.microsoft.com/office/drawing/2014/main" id="{FD93D8BE-D5AC-4708-B795-1F02EBBECD35}"/>
              </a:ext>
            </a:extLst>
          </p:cNvPr>
          <p:cNvSpPr txBox="1"/>
          <p:nvPr/>
        </p:nvSpPr>
        <p:spPr>
          <a:xfrm>
            <a:off x="4622282" y="4693365"/>
            <a:ext cx="1229832"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Access &amp; identity management</a:t>
            </a:r>
          </a:p>
        </p:txBody>
      </p:sp>
      <p:sp>
        <p:nvSpPr>
          <p:cNvPr id="52" name="TextBox 51">
            <a:extLst>
              <a:ext uri="{FF2B5EF4-FFF2-40B4-BE49-F238E27FC236}">
                <a16:creationId xmlns:a16="http://schemas.microsoft.com/office/drawing/2014/main" id="{00731414-9B06-437F-83D1-E928A90FFD1B}"/>
              </a:ext>
            </a:extLst>
          </p:cNvPr>
          <p:cNvSpPr txBox="1"/>
          <p:nvPr/>
        </p:nvSpPr>
        <p:spPr>
          <a:xfrm>
            <a:off x="6139275" y="4696455"/>
            <a:ext cx="972825"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 &amp; data security</a:t>
            </a:r>
          </a:p>
        </p:txBody>
      </p:sp>
      <p:sp>
        <p:nvSpPr>
          <p:cNvPr id="54" name="TextBox 53">
            <a:extLst>
              <a:ext uri="{FF2B5EF4-FFF2-40B4-BE49-F238E27FC236}">
                <a16:creationId xmlns:a16="http://schemas.microsoft.com/office/drawing/2014/main" id="{2F1AAF7F-954C-4075-A603-158E6692F789}"/>
              </a:ext>
            </a:extLst>
          </p:cNvPr>
          <p:cNvSpPr txBox="1"/>
          <p:nvPr/>
        </p:nvSpPr>
        <p:spPr>
          <a:xfrm>
            <a:off x="7534836" y="4713997"/>
            <a:ext cx="972825"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infrastructure</a:t>
            </a:r>
          </a:p>
        </p:txBody>
      </p:sp>
      <p:sp>
        <p:nvSpPr>
          <p:cNvPr id="56" name="TextBox 55">
            <a:extLst>
              <a:ext uri="{FF2B5EF4-FFF2-40B4-BE49-F238E27FC236}">
                <a16:creationId xmlns:a16="http://schemas.microsoft.com/office/drawing/2014/main" id="{CFE3068E-7176-4B40-872E-1A0873F46596}"/>
              </a:ext>
            </a:extLst>
          </p:cNvPr>
          <p:cNvSpPr txBox="1"/>
          <p:nvPr/>
        </p:nvSpPr>
        <p:spPr>
          <a:xfrm>
            <a:off x="8938562" y="4713997"/>
            <a:ext cx="83592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operations</a:t>
            </a:r>
          </a:p>
        </p:txBody>
      </p:sp>
      <p:sp>
        <p:nvSpPr>
          <p:cNvPr id="58" name="TextBox 57">
            <a:extLst>
              <a:ext uri="{FF2B5EF4-FFF2-40B4-BE49-F238E27FC236}">
                <a16:creationId xmlns:a16="http://schemas.microsoft.com/office/drawing/2014/main" id="{E9211D65-43C0-4244-8455-155673412D59}"/>
              </a:ext>
            </a:extLst>
          </p:cNvPr>
          <p:cNvSpPr txBox="1"/>
          <p:nvPr/>
        </p:nvSpPr>
        <p:spPr>
          <a:xfrm>
            <a:off x="10164858" y="4696455"/>
            <a:ext cx="1164518"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 risk, &amp; compliance</a:t>
            </a:r>
          </a:p>
        </p:txBody>
      </p:sp>
      <p:sp>
        <p:nvSpPr>
          <p:cNvPr id="60" name="Text Placeholder 5">
            <a:extLst>
              <a:ext uri="{FF2B5EF4-FFF2-40B4-BE49-F238E27FC236}">
                <a16:creationId xmlns:a16="http://schemas.microsoft.com/office/drawing/2014/main" id="{CD0C8B3D-44A6-4BC6-9DF7-14715D5D05DD}"/>
              </a:ext>
            </a:extLst>
          </p:cNvPr>
          <p:cNvSpPr txBox="1">
            <a:spLocks/>
          </p:cNvSpPr>
          <p:nvPr/>
        </p:nvSpPr>
        <p:spPr>
          <a:xfrm>
            <a:off x="456923" y="4608693"/>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security</a:t>
            </a:r>
          </a:p>
        </p:txBody>
      </p:sp>
      <p:sp>
        <p:nvSpPr>
          <p:cNvPr id="62" name="shield_3" title="Icon of a shield with an exclamation point inside">
            <a:extLst>
              <a:ext uri="{FF2B5EF4-FFF2-40B4-BE49-F238E27FC236}">
                <a16:creationId xmlns:a16="http://schemas.microsoft.com/office/drawing/2014/main" id="{3B90A40C-97C2-44D5-85FB-A73754F73A24}"/>
              </a:ext>
            </a:extLst>
          </p:cNvPr>
          <p:cNvSpPr>
            <a:spLocks noChangeAspect="1" noEditPoints="1"/>
          </p:cNvSpPr>
          <p:nvPr/>
        </p:nvSpPr>
        <p:spPr bwMode="auto">
          <a:xfrm>
            <a:off x="2701768" y="4731523"/>
            <a:ext cx="293778" cy="29774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
        <p:nvSpPr>
          <p:cNvPr id="64" name="Text Placeholder 1">
            <a:extLst>
              <a:ext uri="{FF2B5EF4-FFF2-40B4-BE49-F238E27FC236}">
                <a16:creationId xmlns:a16="http://schemas.microsoft.com/office/drawing/2014/main" id="{361942AE-647E-4C5B-8187-5366527C7515}"/>
              </a:ext>
            </a:extLst>
          </p:cNvPr>
          <p:cNvSpPr txBox="1">
            <a:spLocks/>
          </p:cNvSpPr>
          <p:nvPr/>
        </p:nvSpPr>
        <p:spPr>
          <a:xfrm>
            <a:off x="3080878" y="5265192"/>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66" name="TextBox 65">
            <a:extLst>
              <a:ext uri="{FF2B5EF4-FFF2-40B4-BE49-F238E27FC236}">
                <a16:creationId xmlns:a16="http://schemas.microsoft.com/office/drawing/2014/main" id="{4941A4A5-F8BF-41A5-804C-972797662409}"/>
              </a:ext>
            </a:extLst>
          </p:cNvPr>
          <p:cNvSpPr txBox="1"/>
          <p:nvPr/>
        </p:nvSpPr>
        <p:spPr>
          <a:xfrm>
            <a:off x="3376725" y="5352954"/>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Collaborative culture</a:t>
            </a:r>
          </a:p>
        </p:txBody>
      </p:sp>
      <p:sp>
        <p:nvSpPr>
          <p:cNvPr id="68" name="TextBox 67">
            <a:extLst>
              <a:ext uri="{FF2B5EF4-FFF2-40B4-BE49-F238E27FC236}">
                <a16:creationId xmlns:a16="http://schemas.microsoft.com/office/drawing/2014/main" id="{7BEAA282-AEE9-4E7B-B403-AAB8A944BF84}"/>
              </a:ext>
            </a:extLst>
          </p:cNvPr>
          <p:cNvSpPr txBox="1"/>
          <p:nvPr/>
        </p:nvSpPr>
        <p:spPr>
          <a:xfrm>
            <a:off x="4622282" y="5349864"/>
            <a:ext cx="851395"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Alignment &amp; autonomy</a:t>
            </a:r>
          </a:p>
        </p:txBody>
      </p:sp>
      <p:sp>
        <p:nvSpPr>
          <p:cNvPr id="70" name="TextBox 69">
            <a:extLst>
              <a:ext uri="{FF2B5EF4-FFF2-40B4-BE49-F238E27FC236}">
                <a16:creationId xmlns:a16="http://schemas.microsoft.com/office/drawing/2014/main" id="{09066F1C-FECC-4270-99DF-98469664A896}"/>
              </a:ext>
            </a:extLst>
          </p:cNvPr>
          <p:cNvSpPr txBox="1"/>
          <p:nvPr/>
        </p:nvSpPr>
        <p:spPr>
          <a:xfrm>
            <a:off x="6139277" y="5352954"/>
            <a:ext cx="968742"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Kanban collaboration</a:t>
            </a:r>
          </a:p>
        </p:txBody>
      </p:sp>
      <p:sp>
        <p:nvSpPr>
          <p:cNvPr id="72" name="TextBox 71">
            <a:extLst>
              <a:ext uri="{FF2B5EF4-FFF2-40B4-BE49-F238E27FC236}">
                <a16:creationId xmlns:a16="http://schemas.microsoft.com/office/drawing/2014/main" id="{FB7DEFB8-876F-4975-8E5A-C6FA045E4438}"/>
              </a:ext>
            </a:extLst>
          </p:cNvPr>
          <p:cNvSpPr txBox="1"/>
          <p:nvPr/>
        </p:nvSpPr>
        <p:spPr>
          <a:xfrm>
            <a:off x="7534838" y="5370496"/>
            <a:ext cx="96874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Wiki &amp; Teams collaboration</a:t>
            </a:r>
          </a:p>
        </p:txBody>
      </p:sp>
      <p:sp>
        <p:nvSpPr>
          <p:cNvPr id="74" name="TextBox 73">
            <a:extLst>
              <a:ext uri="{FF2B5EF4-FFF2-40B4-BE49-F238E27FC236}">
                <a16:creationId xmlns:a16="http://schemas.microsoft.com/office/drawing/2014/main" id="{FD45BB26-2D9F-42BA-9114-D42D5C38E7FC}"/>
              </a:ext>
            </a:extLst>
          </p:cNvPr>
          <p:cNvSpPr txBox="1"/>
          <p:nvPr/>
        </p:nvSpPr>
        <p:spPr>
          <a:xfrm>
            <a:off x="8938562" y="5370496"/>
            <a:ext cx="944273"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ChatOps</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collaboration</a:t>
            </a:r>
          </a:p>
        </p:txBody>
      </p:sp>
      <p:sp>
        <p:nvSpPr>
          <p:cNvPr id="76" name="TextBox 75">
            <a:extLst>
              <a:ext uri="{FF2B5EF4-FFF2-40B4-BE49-F238E27FC236}">
                <a16:creationId xmlns:a16="http://schemas.microsoft.com/office/drawing/2014/main" id="{D5E08DCE-4F06-434E-ABFD-9B8AE5092D59}"/>
              </a:ext>
            </a:extLst>
          </p:cNvPr>
          <p:cNvSpPr txBox="1"/>
          <p:nvPr/>
        </p:nvSpPr>
        <p:spPr>
          <a:xfrm>
            <a:off x="10164858" y="5352954"/>
            <a:ext cx="888844"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Feature Team &amp; </a:t>
            </a:r>
            <a:r>
              <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SRE</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78" name="Text Placeholder 5">
            <a:extLst>
              <a:ext uri="{FF2B5EF4-FFF2-40B4-BE49-F238E27FC236}">
                <a16:creationId xmlns:a16="http://schemas.microsoft.com/office/drawing/2014/main" id="{7CF5BD5D-009D-4A25-BAC0-AB5228A072A2}"/>
              </a:ext>
            </a:extLst>
          </p:cNvPr>
          <p:cNvSpPr txBox="1">
            <a:spLocks/>
          </p:cNvSpPr>
          <p:nvPr/>
        </p:nvSpPr>
        <p:spPr>
          <a:xfrm>
            <a:off x="456923" y="5265192"/>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collaboration</a:t>
            </a:r>
          </a:p>
        </p:txBody>
      </p:sp>
      <p:sp>
        <p:nvSpPr>
          <p:cNvPr id="80" name="people_12" title="Icon of three people">
            <a:extLst>
              <a:ext uri="{FF2B5EF4-FFF2-40B4-BE49-F238E27FC236}">
                <a16:creationId xmlns:a16="http://schemas.microsoft.com/office/drawing/2014/main" id="{79843D03-E79E-40BE-ACA7-9F2B6CF7C234}"/>
              </a:ext>
            </a:extLst>
          </p:cNvPr>
          <p:cNvSpPr>
            <a:spLocks noChangeAspect="1" noEditPoints="1"/>
          </p:cNvSpPr>
          <p:nvPr/>
        </p:nvSpPr>
        <p:spPr bwMode="auto">
          <a:xfrm>
            <a:off x="2714194" y="5418114"/>
            <a:ext cx="278447" cy="23756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
        <p:nvSpPr>
          <p:cNvPr id="82" name="Text Placeholder 1">
            <a:extLst>
              <a:ext uri="{FF2B5EF4-FFF2-40B4-BE49-F238E27FC236}">
                <a16:creationId xmlns:a16="http://schemas.microsoft.com/office/drawing/2014/main" id="{6780B147-C629-4E5C-9BF6-CDFFDE06155A}"/>
              </a:ext>
            </a:extLst>
          </p:cNvPr>
          <p:cNvSpPr txBox="1">
            <a:spLocks/>
          </p:cNvSpPr>
          <p:nvPr/>
        </p:nvSpPr>
        <p:spPr>
          <a:xfrm>
            <a:off x="3080878" y="5921693"/>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84" name="TextBox 83">
            <a:extLst>
              <a:ext uri="{FF2B5EF4-FFF2-40B4-BE49-F238E27FC236}">
                <a16:creationId xmlns:a16="http://schemas.microsoft.com/office/drawing/2014/main" id="{83A81282-3CF7-4B44-AB49-EA2689627B28}"/>
              </a:ext>
            </a:extLst>
          </p:cNvPr>
          <p:cNvSpPr txBox="1"/>
          <p:nvPr/>
        </p:nvSpPr>
        <p:spPr>
          <a:xfrm>
            <a:off x="3376725" y="6009455"/>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Lead time &amp; cycle time</a:t>
            </a:r>
          </a:p>
        </p:txBody>
      </p:sp>
      <p:sp>
        <p:nvSpPr>
          <p:cNvPr id="86" name="TextBox 85">
            <a:extLst>
              <a:ext uri="{FF2B5EF4-FFF2-40B4-BE49-F238E27FC236}">
                <a16:creationId xmlns:a16="http://schemas.microsoft.com/office/drawing/2014/main" id="{7D5ADC03-7CA4-42FE-9F3E-95C0440BA075}"/>
              </a:ext>
            </a:extLst>
          </p:cNvPr>
          <p:cNvSpPr txBox="1"/>
          <p:nvPr/>
        </p:nvSpPr>
        <p:spPr>
          <a:xfrm>
            <a:off x="4622282" y="6006365"/>
            <a:ext cx="851395"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Deployment frequency</a:t>
            </a:r>
          </a:p>
        </p:txBody>
      </p:sp>
      <p:sp>
        <p:nvSpPr>
          <p:cNvPr id="88" name="TextBox 87">
            <a:extLst>
              <a:ext uri="{FF2B5EF4-FFF2-40B4-BE49-F238E27FC236}">
                <a16:creationId xmlns:a16="http://schemas.microsoft.com/office/drawing/2014/main" id="{DC196BCC-B207-47C5-8E4C-56CCB266068D}"/>
              </a:ext>
            </a:extLst>
          </p:cNvPr>
          <p:cNvSpPr txBox="1"/>
          <p:nvPr/>
        </p:nvSpPr>
        <p:spPr>
          <a:xfrm>
            <a:off x="6139277" y="6009455"/>
            <a:ext cx="1045195"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Mean time to restore (</a:t>
            </a:r>
            <a:r>
              <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MTTR</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p:txBody>
      </p:sp>
      <p:sp>
        <p:nvSpPr>
          <p:cNvPr id="90" name="TextBox 89">
            <a:extLst>
              <a:ext uri="{FF2B5EF4-FFF2-40B4-BE49-F238E27FC236}">
                <a16:creationId xmlns:a16="http://schemas.microsoft.com/office/drawing/2014/main" id="{A3F531C6-632D-4542-9BC1-73D2C939A801}"/>
              </a:ext>
            </a:extLst>
          </p:cNvPr>
          <p:cNvSpPr txBox="1"/>
          <p:nvPr/>
        </p:nvSpPr>
        <p:spPr>
          <a:xfrm>
            <a:off x="7534838" y="6026998"/>
            <a:ext cx="96874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Change fail percentage</a:t>
            </a:r>
          </a:p>
        </p:txBody>
      </p:sp>
      <p:sp>
        <p:nvSpPr>
          <p:cNvPr id="92" name="TextBox 91">
            <a:extLst>
              <a:ext uri="{FF2B5EF4-FFF2-40B4-BE49-F238E27FC236}">
                <a16:creationId xmlns:a16="http://schemas.microsoft.com/office/drawing/2014/main" id="{59827A0E-B7F2-426F-BF7A-F3DA398DCC54}"/>
              </a:ext>
            </a:extLst>
          </p:cNvPr>
          <p:cNvSpPr txBox="1"/>
          <p:nvPr/>
        </p:nvSpPr>
        <p:spPr>
          <a:xfrm>
            <a:off x="8938562" y="6026998"/>
            <a:ext cx="944273"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Continuous feedback</a:t>
            </a:r>
          </a:p>
        </p:txBody>
      </p:sp>
      <p:sp>
        <p:nvSpPr>
          <p:cNvPr id="94" name="TextBox 93">
            <a:extLst>
              <a:ext uri="{FF2B5EF4-FFF2-40B4-BE49-F238E27FC236}">
                <a16:creationId xmlns:a16="http://schemas.microsoft.com/office/drawing/2014/main" id="{B1AF55FF-632B-46D1-97DB-BF481C1A07EA}"/>
              </a:ext>
            </a:extLst>
          </p:cNvPr>
          <p:cNvSpPr txBox="1"/>
          <p:nvPr/>
        </p:nvSpPr>
        <p:spPr>
          <a:xfrm>
            <a:off x="10164858" y="6009455"/>
            <a:ext cx="888844"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Value stream mapping</a:t>
            </a:r>
          </a:p>
        </p:txBody>
      </p:sp>
      <p:sp>
        <p:nvSpPr>
          <p:cNvPr id="96" name="Text Placeholder 5">
            <a:extLst>
              <a:ext uri="{FF2B5EF4-FFF2-40B4-BE49-F238E27FC236}">
                <a16:creationId xmlns:a16="http://schemas.microsoft.com/office/drawing/2014/main" id="{24C8E3B0-7526-4241-87C5-74A61EBB1922}"/>
              </a:ext>
            </a:extLst>
          </p:cNvPr>
          <p:cNvSpPr txBox="1">
            <a:spLocks/>
          </p:cNvSpPr>
          <p:nvPr/>
        </p:nvSpPr>
        <p:spPr>
          <a:xfrm>
            <a:off x="456923" y="5921693"/>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improvement</a:t>
            </a:r>
          </a:p>
        </p:txBody>
      </p:sp>
      <p:sp>
        <p:nvSpPr>
          <p:cNvPr id="98" name="Chart_E999" title="Icon of a line graph with an arrow at the end pointing up">
            <a:extLst>
              <a:ext uri="{FF2B5EF4-FFF2-40B4-BE49-F238E27FC236}">
                <a16:creationId xmlns:a16="http://schemas.microsoft.com/office/drawing/2014/main" id="{7DDA006F-E12D-46A9-9A52-DB98D126404C}"/>
              </a:ext>
            </a:extLst>
          </p:cNvPr>
          <p:cNvSpPr>
            <a:spLocks noChangeAspect="1" noEditPoints="1"/>
          </p:cNvSpPr>
          <p:nvPr/>
        </p:nvSpPr>
        <p:spPr bwMode="auto">
          <a:xfrm>
            <a:off x="2756295" y="6079529"/>
            <a:ext cx="227578" cy="22773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16097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7489-41CB-46E3-B513-A766744805A5}"/>
              </a:ext>
            </a:extLst>
          </p:cNvPr>
          <p:cNvSpPr>
            <a:spLocks noGrp="1"/>
          </p:cNvSpPr>
          <p:nvPr>
            <p:ph type="title"/>
          </p:nvPr>
        </p:nvSpPr>
        <p:spPr/>
        <p:txBody>
          <a:bodyPr/>
          <a:lstStyle/>
          <a:p>
            <a:r>
              <a:rPr lang="en-US"/>
              <a:t>Principles to Secure the Software Supply Chain</a:t>
            </a:r>
            <a:endParaRPr lang="gsw-CH"/>
          </a:p>
        </p:txBody>
      </p:sp>
      <p:grpSp>
        <p:nvGrpSpPr>
          <p:cNvPr id="13" name="Group 12">
            <a:extLst>
              <a:ext uri="{FF2B5EF4-FFF2-40B4-BE49-F238E27FC236}">
                <a16:creationId xmlns:a16="http://schemas.microsoft.com/office/drawing/2014/main" id="{6F5DAAEE-D8F6-4428-95B3-1B381FB5351F}"/>
              </a:ext>
            </a:extLst>
          </p:cNvPr>
          <p:cNvGrpSpPr/>
          <p:nvPr/>
        </p:nvGrpSpPr>
        <p:grpSpPr>
          <a:xfrm>
            <a:off x="0" y="1468398"/>
            <a:ext cx="4463404" cy="837631"/>
            <a:chOff x="-1974986" y="1464109"/>
            <a:chExt cx="4463404" cy="837631"/>
          </a:xfrm>
        </p:grpSpPr>
        <p:sp>
          <p:nvSpPr>
            <p:cNvPr id="14" name="Rectangle: Top Corners Rounded 13">
              <a:extLst>
                <a:ext uri="{FF2B5EF4-FFF2-40B4-BE49-F238E27FC236}">
                  <a16:creationId xmlns:a16="http://schemas.microsoft.com/office/drawing/2014/main" id="{C54EE04D-2290-4B95-99BE-9E8A0C7A21A2}"/>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84A75450-D137-48A7-AD77-D2808269E975}"/>
                </a:ext>
              </a:extLst>
            </p:cNvPr>
            <p:cNvGrpSpPr/>
            <p:nvPr/>
          </p:nvGrpSpPr>
          <p:grpSpPr>
            <a:xfrm>
              <a:off x="1651174" y="1464496"/>
              <a:ext cx="837244" cy="837244"/>
              <a:chOff x="1651174" y="1462114"/>
              <a:chExt cx="837244" cy="837244"/>
            </a:xfrm>
          </p:grpSpPr>
          <p:sp>
            <p:nvSpPr>
              <p:cNvPr id="17" name="!!Market white">
                <a:extLst>
                  <a:ext uri="{FF2B5EF4-FFF2-40B4-BE49-F238E27FC236}">
                    <a16:creationId xmlns:a16="http://schemas.microsoft.com/office/drawing/2014/main" id="{473A2DD9-645C-42C0-B18D-0BC0CB71A5BB}"/>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4D41E08-1B81-4A11-9B32-DDD6258C0C45}"/>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523B86C4-612A-4276-BA6A-1987FB2226A5}"/>
              </a:ext>
            </a:extLst>
          </p:cNvPr>
          <p:cNvGrpSpPr/>
          <p:nvPr/>
        </p:nvGrpSpPr>
        <p:grpSpPr>
          <a:xfrm>
            <a:off x="0" y="2681687"/>
            <a:ext cx="4463404" cy="837631"/>
            <a:chOff x="-1974986" y="1464109"/>
            <a:chExt cx="4463404" cy="837631"/>
          </a:xfrm>
        </p:grpSpPr>
        <p:sp>
          <p:nvSpPr>
            <p:cNvPr id="23" name="Rectangle: Top Corners Rounded 22">
              <a:extLst>
                <a:ext uri="{FF2B5EF4-FFF2-40B4-BE49-F238E27FC236}">
                  <a16:creationId xmlns:a16="http://schemas.microsoft.com/office/drawing/2014/main" id="{D258ABF8-99DF-40EE-ACD2-857B7A86209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Market Circle">
              <a:extLst>
                <a:ext uri="{FF2B5EF4-FFF2-40B4-BE49-F238E27FC236}">
                  <a16:creationId xmlns:a16="http://schemas.microsoft.com/office/drawing/2014/main" id="{A1A3DC07-D711-463C-82DE-2303C5A089B3}"/>
                </a:ext>
              </a:extLst>
            </p:cNvPr>
            <p:cNvGrpSpPr/>
            <p:nvPr/>
          </p:nvGrpSpPr>
          <p:grpSpPr>
            <a:xfrm>
              <a:off x="1651174" y="1464496"/>
              <a:ext cx="837244" cy="837244"/>
              <a:chOff x="1651174" y="1462114"/>
              <a:chExt cx="837244" cy="837244"/>
            </a:xfrm>
          </p:grpSpPr>
          <p:sp>
            <p:nvSpPr>
              <p:cNvPr id="26" name="!!Market white">
                <a:extLst>
                  <a:ext uri="{FF2B5EF4-FFF2-40B4-BE49-F238E27FC236}">
                    <a16:creationId xmlns:a16="http://schemas.microsoft.com/office/drawing/2014/main" id="{DF0ABA33-B3B0-4A4D-AC41-A29C49E141C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Market grey">
                <a:extLst>
                  <a:ext uri="{FF2B5EF4-FFF2-40B4-BE49-F238E27FC236}">
                    <a16:creationId xmlns:a16="http://schemas.microsoft.com/office/drawing/2014/main" id="{5B8584B9-FD32-4405-9A59-0971C101C21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40F0A5EA-CA4E-4394-BF46-DA59C58C47DA}"/>
              </a:ext>
            </a:extLst>
          </p:cNvPr>
          <p:cNvGrpSpPr/>
          <p:nvPr/>
        </p:nvGrpSpPr>
        <p:grpSpPr>
          <a:xfrm>
            <a:off x="0" y="3894976"/>
            <a:ext cx="4463404" cy="837631"/>
            <a:chOff x="-1974986" y="1464109"/>
            <a:chExt cx="4463404" cy="837631"/>
          </a:xfrm>
        </p:grpSpPr>
        <p:sp>
          <p:nvSpPr>
            <p:cNvPr id="29" name="Rectangle: Top Corners Rounded 28">
              <a:extLst>
                <a:ext uri="{FF2B5EF4-FFF2-40B4-BE49-F238E27FC236}">
                  <a16:creationId xmlns:a16="http://schemas.microsoft.com/office/drawing/2014/main" id="{375C78B4-9466-4D9D-B43D-BFCF1573070B}"/>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Market Circle">
              <a:extLst>
                <a:ext uri="{FF2B5EF4-FFF2-40B4-BE49-F238E27FC236}">
                  <a16:creationId xmlns:a16="http://schemas.microsoft.com/office/drawing/2014/main" id="{28F29431-793D-4FF2-98F9-1CE1F5192B79}"/>
                </a:ext>
              </a:extLst>
            </p:cNvPr>
            <p:cNvGrpSpPr/>
            <p:nvPr/>
          </p:nvGrpSpPr>
          <p:grpSpPr>
            <a:xfrm>
              <a:off x="1651174" y="1464496"/>
              <a:ext cx="837244" cy="837244"/>
              <a:chOff x="1651174" y="1462114"/>
              <a:chExt cx="837244" cy="837244"/>
            </a:xfrm>
          </p:grpSpPr>
          <p:sp>
            <p:nvSpPr>
              <p:cNvPr id="31" name="!!Market white">
                <a:extLst>
                  <a:ext uri="{FF2B5EF4-FFF2-40B4-BE49-F238E27FC236}">
                    <a16:creationId xmlns:a16="http://schemas.microsoft.com/office/drawing/2014/main" id="{ED137BAE-9E48-4AF0-982F-5174A4DF1A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Market grey">
                <a:extLst>
                  <a:ext uri="{FF2B5EF4-FFF2-40B4-BE49-F238E27FC236}">
                    <a16:creationId xmlns:a16="http://schemas.microsoft.com/office/drawing/2014/main" id="{7F771171-ADF0-4DC9-84D7-067236E989F1}"/>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9E154275-39BC-46A3-9F92-F517001EC718}"/>
              </a:ext>
            </a:extLst>
          </p:cNvPr>
          <p:cNvGrpSpPr/>
          <p:nvPr/>
        </p:nvGrpSpPr>
        <p:grpSpPr>
          <a:xfrm>
            <a:off x="0" y="5108265"/>
            <a:ext cx="4463404" cy="837631"/>
            <a:chOff x="-1974986" y="1464109"/>
            <a:chExt cx="4463404" cy="837631"/>
          </a:xfrm>
        </p:grpSpPr>
        <p:sp>
          <p:nvSpPr>
            <p:cNvPr id="34" name="Rectangle: Top Corners Rounded 33">
              <a:extLst>
                <a:ext uri="{FF2B5EF4-FFF2-40B4-BE49-F238E27FC236}">
                  <a16:creationId xmlns:a16="http://schemas.microsoft.com/office/drawing/2014/main" id="{716C1EF0-8E10-4642-B39F-97C6EA3D991D}"/>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5" name="!!Market Circle">
              <a:extLst>
                <a:ext uri="{FF2B5EF4-FFF2-40B4-BE49-F238E27FC236}">
                  <a16:creationId xmlns:a16="http://schemas.microsoft.com/office/drawing/2014/main" id="{98BFAE3D-5FF6-4795-8E09-BA425FAD6A93}"/>
                </a:ext>
              </a:extLst>
            </p:cNvPr>
            <p:cNvGrpSpPr/>
            <p:nvPr/>
          </p:nvGrpSpPr>
          <p:grpSpPr>
            <a:xfrm>
              <a:off x="1651174" y="1464496"/>
              <a:ext cx="837244" cy="837244"/>
              <a:chOff x="1651174" y="1462114"/>
              <a:chExt cx="837244" cy="837244"/>
            </a:xfrm>
          </p:grpSpPr>
          <p:sp>
            <p:nvSpPr>
              <p:cNvPr id="36" name="!!Market white">
                <a:extLst>
                  <a:ext uri="{FF2B5EF4-FFF2-40B4-BE49-F238E27FC236}">
                    <a16:creationId xmlns:a16="http://schemas.microsoft.com/office/drawing/2014/main" id="{B112E44D-EB16-4350-8518-2C5997ADAF48}"/>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Market grey">
                <a:extLst>
                  <a:ext uri="{FF2B5EF4-FFF2-40B4-BE49-F238E27FC236}">
                    <a16:creationId xmlns:a16="http://schemas.microsoft.com/office/drawing/2014/main" id="{F297822A-1935-4D42-B6AA-5A2EDBEDF12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8" name="TextBox 37">
            <a:extLst>
              <a:ext uri="{FF2B5EF4-FFF2-40B4-BE49-F238E27FC236}">
                <a16:creationId xmlns:a16="http://schemas.microsoft.com/office/drawing/2014/main" id="{4C94E5D9-0AA8-44BC-8043-A33D2E12B120}"/>
              </a:ext>
            </a:extLst>
          </p:cNvPr>
          <p:cNvSpPr txBox="1"/>
          <p:nvPr/>
        </p:nvSpPr>
        <p:spPr>
          <a:xfrm>
            <a:off x="4609044" y="1710048"/>
            <a:ext cx="516519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Apply policies and controls proactively</a:t>
            </a:r>
          </a:p>
        </p:txBody>
      </p:sp>
      <p:sp>
        <p:nvSpPr>
          <p:cNvPr id="39" name="TextBox 38">
            <a:extLst>
              <a:ext uri="{FF2B5EF4-FFF2-40B4-BE49-F238E27FC236}">
                <a16:creationId xmlns:a16="http://schemas.microsoft.com/office/drawing/2014/main" id="{8ED3048A-95B5-4900-BF17-41A358191B71}"/>
              </a:ext>
            </a:extLst>
          </p:cNvPr>
          <p:cNvSpPr txBox="1"/>
          <p:nvPr/>
        </p:nvSpPr>
        <p:spPr>
          <a:xfrm>
            <a:off x="4609044" y="2923337"/>
            <a:ext cx="3743141"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Rely on security automation</a:t>
            </a:r>
          </a:p>
        </p:txBody>
      </p:sp>
      <p:sp>
        <p:nvSpPr>
          <p:cNvPr id="40" name="TextBox 39">
            <a:extLst>
              <a:ext uri="{FF2B5EF4-FFF2-40B4-BE49-F238E27FC236}">
                <a16:creationId xmlns:a16="http://schemas.microsoft.com/office/drawing/2014/main" id="{79C10415-AB9E-4BE5-8248-7BA8F6715F29}"/>
              </a:ext>
            </a:extLst>
          </p:cNvPr>
          <p:cNvSpPr txBox="1"/>
          <p:nvPr/>
        </p:nvSpPr>
        <p:spPr>
          <a:xfrm>
            <a:off x="4607959" y="4136626"/>
            <a:ext cx="621734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Build security checks into your CI/CD pipelines</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19606219-5013-4BD4-9DC4-04BE62BE9608}"/>
              </a:ext>
            </a:extLst>
          </p:cNvPr>
          <p:cNvSpPr txBox="1"/>
          <p:nvPr/>
        </p:nvSpPr>
        <p:spPr>
          <a:xfrm>
            <a:off x="4607959" y="5350112"/>
            <a:ext cx="438600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Strengthen your security posture</a:t>
            </a:r>
          </a:p>
        </p:txBody>
      </p:sp>
    </p:spTree>
    <p:extLst>
      <p:ext uri="{BB962C8B-B14F-4D97-AF65-F5344CB8AC3E}">
        <p14:creationId xmlns:p14="http://schemas.microsoft.com/office/powerpoint/2010/main" val="276868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3024-6FAC-4544-BA0B-C10B91E574E9}"/>
              </a:ext>
            </a:extLst>
          </p:cNvPr>
          <p:cNvSpPr>
            <a:spLocks noGrp="1"/>
          </p:cNvSpPr>
          <p:nvPr>
            <p:ph type="title"/>
          </p:nvPr>
        </p:nvSpPr>
        <p:spPr/>
        <p:txBody>
          <a:bodyPr/>
          <a:lstStyle/>
          <a:p>
            <a:r>
              <a:rPr lang="en-US"/>
              <a:t>From Development to Production</a:t>
            </a:r>
            <a:endParaRPr lang="gsw-CH"/>
          </a:p>
        </p:txBody>
      </p:sp>
      <p:sp>
        <p:nvSpPr>
          <p:cNvPr id="4" name="Title 6">
            <a:extLst>
              <a:ext uri="{FF2B5EF4-FFF2-40B4-BE49-F238E27FC236}">
                <a16:creationId xmlns:a16="http://schemas.microsoft.com/office/drawing/2014/main" id="{178F4F7E-FE79-420E-9323-B5D3B35B85B3}"/>
              </a:ext>
            </a:extLst>
          </p:cNvPr>
          <p:cNvSpPr txBox="1">
            <a:spLocks/>
          </p:cNvSpPr>
          <p:nvPr/>
        </p:nvSpPr>
        <p:spPr>
          <a:xfrm>
            <a:off x="588263" y="1594425"/>
            <a:ext cx="4064794"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107C10"/>
                </a:solidFill>
                <a:effectLst/>
                <a:uLnTx/>
                <a:uFillTx/>
                <a:latin typeface="Segoe UI Semibold"/>
                <a:ea typeface="+mn-ea"/>
                <a:cs typeface="Segoe UI" pitchFamily="34" charset="0"/>
              </a:rPr>
              <a:t>Key security practices:</a:t>
            </a:r>
            <a:endParaRPr kumimoji="0" lang="en-US" sz="2000" b="1" i="0" u="none" strike="noStrike" kern="1200" cap="none" spc="-50" normalizeH="0" baseline="0" noProof="0">
              <a:ln w="3175">
                <a:noFill/>
              </a:ln>
              <a:solidFill>
                <a:srgbClr val="107C10"/>
              </a:solidFill>
              <a:effectLst/>
              <a:uLnTx/>
              <a:uFillTx/>
              <a:latin typeface="Segoe UI"/>
              <a:ea typeface="+mn-ea"/>
              <a:cs typeface="Segoe UI" pitchFamily="34" charset="0"/>
            </a:endParaRPr>
          </a:p>
        </p:txBody>
      </p:sp>
      <p:sp>
        <p:nvSpPr>
          <p:cNvPr id="5" name="Title 6">
            <a:extLst>
              <a:ext uri="{FF2B5EF4-FFF2-40B4-BE49-F238E27FC236}">
                <a16:creationId xmlns:a16="http://schemas.microsoft.com/office/drawing/2014/main" id="{10A71A6B-8469-4EF8-AE05-31CEEE92E495}"/>
              </a:ext>
            </a:extLst>
          </p:cNvPr>
          <p:cNvSpPr txBox="1">
            <a:spLocks/>
          </p:cNvSpPr>
          <p:nvPr/>
        </p:nvSpPr>
        <p:spPr>
          <a:xfrm>
            <a:off x="681935"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Pre-commit</a:t>
            </a:r>
          </a:p>
        </p:txBody>
      </p:sp>
      <p:sp>
        <p:nvSpPr>
          <p:cNvPr id="6" name="Title 6">
            <a:extLst>
              <a:ext uri="{FF2B5EF4-FFF2-40B4-BE49-F238E27FC236}">
                <a16:creationId xmlns:a16="http://schemas.microsoft.com/office/drawing/2014/main" id="{39B0E277-C9A1-400F-9F0B-6F1165270339}"/>
              </a:ext>
            </a:extLst>
          </p:cNvPr>
          <p:cNvSpPr txBox="1">
            <a:spLocks/>
          </p:cNvSpPr>
          <p:nvPr/>
        </p:nvSpPr>
        <p:spPr>
          <a:xfrm>
            <a:off x="2972840"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Commit (CI)</a:t>
            </a:r>
          </a:p>
        </p:txBody>
      </p:sp>
      <p:sp>
        <p:nvSpPr>
          <p:cNvPr id="7" name="Title 6">
            <a:extLst>
              <a:ext uri="{FF2B5EF4-FFF2-40B4-BE49-F238E27FC236}">
                <a16:creationId xmlns:a16="http://schemas.microsoft.com/office/drawing/2014/main" id="{405FABB3-D956-4A87-9E2B-47671F5F6F93}"/>
              </a:ext>
            </a:extLst>
          </p:cNvPr>
          <p:cNvSpPr txBox="1">
            <a:spLocks/>
          </p:cNvSpPr>
          <p:nvPr/>
        </p:nvSpPr>
        <p:spPr>
          <a:xfrm>
            <a:off x="5263745"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Deploy (CD)</a:t>
            </a:r>
          </a:p>
        </p:txBody>
      </p:sp>
      <p:sp>
        <p:nvSpPr>
          <p:cNvPr id="8" name="Title 6">
            <a:extLst>
              <a:ext uri="{FF2B5EF4-FFF2-40B4-BE49-F238E27FC236}">
                <a16:creationId xmlns:a16="http://schemas.microsoft.com/office/drawing/2014/main" id="{57F08155-10D9-4F74-885D-29BF48E00C34}"/>
              </a:ext>
            </a:extLst>
          </p:cNvPr>
          <p:cNvSpPr txBox="1">
            <a:spLocks/>
          </p:cNvSpPr>
          <p:nvPr/>
        </p:nvSpPr>
        <p:spPr>
          <a:xfrm>
            <a:off x="7554650" y="3202571"/>
            <a:ext cx="15868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Analyze</a:t>
            </a:r>
          </a:p>
        </p:txBody>
      </p:sp>
      <p:sp>
        <p:nvSpPr>
          <p:cNvPr id="9" name="Title 6">
            <a:extLst>
              <a:ext uri="{FF2B5EF4-FFF2-40B4-BE49-F238E27FC236}">
                <a16:creationId xmlns:a16="http://schemas.microsoft.com/office/drawing/2014/main" id="{98E2B90D-D3B9-44D3-84E1-44BE6BC18FA7}"/>
              </a:ext>
            </a:extLst>
          </p:cNvPr>
          <p:cNvSpPr txBox="1">
            <a:spLocks/>
          </p:cNvSpPr>
          <p:nvPr/>
        </p:nvSpPr>
        <p:spPr>
          <a:xfrm>
            <a:off x="9845557"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Operate</a:t>
            </a:r>
          </a:p>
        </p:txBody>
      </p:sp>
      <p:grpSp>
        <p:nvGrpSpPr>
          <p:cNvPr id="10" name="Group 9">
            <a:extLst>
              <a:ext uri="{FF2B5EF4-FFF2-40B4-BE49-F238E27FC236}">
                <a16:creationId xmlns:a16="http://schemas.microsoft.com/office/drawing/2014/main" id="{528017C8-96F4-4F56-9701-D170A74F665A}"/>
              </a:ext>
            </a:extLst>
          </p:cNvPr>
          <p:cNvGrpSpPr/>
          <p:nvPr/>
        </p:nvGrpSpPr>
        <p:grpSpPr>
          <a:xfrm>
            <a:off x="681935" y="2278294"/>
            <a:ext cx="9945414" cy="805058"/>
            <a:chOff x="681935" y="3109436"/>
            <a:chExt cx="9945414" cy="805058"/>
          </a:xfrm>
        </p:grpSpPr>
        <p:cxnSp>
          <p:nvCxnSpPr>
            <p:cNvPr id="11" name="Straight Connector 10">
              <a:extLst>
                <a:ext uri="{FF2B5EF4-FFF2-40B4-BE49-F238E27FC236}">
                  <a16:creationId xmlns:a16="http://schemas.microsoft.com/office/drawing/2014/main" id="{8B4EFECE-E265-4ADF-AD0E-34DC1D723233}"/>
                </a:ext>
              </a:extLst>
            </p:cNvPr>
            <p:cNvCxnSpPr>
              <a:cxnSpLocks/>
              <a:stCxn id="23" idx="6"/>
              <a:endCxn id="21" idx="2"/>
            </p:cNvCxnSpPr>
            <p:nvPr/>
          </p:nvCxnSpPr>
          <p:spPr>
            <a:xfrm>
              <a:off x="1463727" y="3507376"/>
              <a:ext cx="8381830"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AFAB590-BAE0-4028-B30F-3D9CFED69FE7}"/>
                </a:ext>
              </a:extLst>
            </p:cNvPr>
            <p:cNvGrpSpPr/>
            <p:nvPr/>
          </p:nvGrpSpPr>
          <p:grpSpPr>
            <a:xfrm>
              <a:off x="2972840" y="3116480"/>
              <a:ext cx="781792" cy="781792"/>
              <a:chOff x="3314959" y="3116480"/>
              <a:chExt cx="781792" cy="781792"/>
            </a:xfrm>
          </p:grpSpPr>
          <p:sp>
            <p:nvSpPr>
              <p:cNvPr id="25" name="Oval 24">
                <a:extLst>
                  <a:ext uri="{FF2B5EF4-FFF2-40B4-BE49-F238E27FC236}">
                    <a16:creationId xmlns:a16="http://schemas.microsoft.com/office/drawing/2014/main" id="{2EB2D917-4F79-4BB2-9FA0-D6C5EF872058}"/>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AE1A807B-55E6-4250-A892-3B1A789982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13" name="Group 12">
              <a:extLst>
                <a:ext uri="{FF2B5EF4-FFF2-40B4-BE49-F238E27FC236}">
                  <a16:creationId xmlns:a16="http://schemas.microsoft.com/office/drawing/2014/main" id="{692424D4-FD76-4722-AC61-D12861913512}"/>
                </a:ext>
              </a:extLst>
            </p:cNvPr>
            <p:cNvGrpSpPr/>
            <p:nvPr/>
          </p:nvGrpSpPr>
          <p:grpSpPr>
            <a:xfrm>
              <a:off x="681935" y="3116480"/>
              <a:ext cx="781792" cy="781792"/>
              <a:chOff x="855361" y="3116480"/>
              <a:chExt cx="781792" cy="781792"/>
            </a:xfrm>
          </p:grpSpPr>
          <p:sp>
            <p:nvSpPr>
              <p:cNvPr id="23" name="Oval 22">
                <a:extLst>
                  <a:ext uri="{FF2B5EF4-FFF2-40B4-BE49-F238E27FC236}">
                    <a16:creationId xmlns:a16="http://schemas.microsoft.com/office/drawing/2014/main" id="{D07C0364-B809-4B73-9BE5-600FEEF3B990}"/>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4" name="Picture 23">
                <a:extLst>
                  <a:ext uri="{FF2B5EF4-FFF2-40B4-BE49-F238E27FC236}">
                    <a16:creationId xmlns:a16="http://schemas.microsoft.com/office/drawing/2014/main" id="{22809DD3-EBEF-4460-B398-5D61628DCB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14" name="Group 13">
              <a:extLst>
                <a:ext uri="{FF2B5EF4-FFF2-40B4-BE49-F238E27FC236}">
                  <a16:creationId xmlns:a16="http://schemas.microsoft.com/office/drawing/2014/main" id="{D5999A94-1A47-45DF-B035-30CA1CC382A2}"/>
                </a:ext>
              </a:extLst>
            </p:cNvPr>
            <p:cNvGrpSpPr/>
            <p:nvPr/>
          </p:nvGrpSpPr>
          <p:grpSpPr>
            <a:xfrm>
              <a:off x="9845557" y="3132702"/>
              <a:ext cx="781792" cy="781792"/>
              <a:chOff x="9397720" y="3132702"/>
              <a:chExt cx="781792" cy="781792"/>
            </a:xfrm>
          </p:grpSpPr>
          <p:sp>
            <p:nvSpPr>
              <p:cNvPr id="21" name="Oval 20">
                <a:extLst>
                  <a:ext uri="{FF2B5EF4-FFF2-40B4-BE49-F238E27FC236}">
                    <a16:creationId xmlns:a16="http://schemas.microsoft.com/office/drawing/2014/main" id="{47554706-7256-467E-B0F8-DC79602448AE}"/>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20D3962D-7B77-4B64-8E0D-B62E3233DF5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15" name="Group 14">
              <a:extLst>
                <a:ext uri="{FF2B5EF4-FFF2-40B4-BE49-F238E27FC236}">
                  <a16:creationId xmlns:a16="http://schemas.microsoft.com/office/drawing/2014/main" id="{F3891FE3-7650-47B8-93B0-B73A8F8E06AE}"/>
                </a:ext>
              </a:extLst>
            </p:cNvPr>
            <p:cNvGrpSpPr/>
            <p:nvPr/>
          </p:nvGrpSpPr>
          <p:grpSpPr>
            <a:xfrm>
              <a:off x="5263745" y="3113311"/>
              <a:ext cx="781792" cy="781792"/>
              <a:chOff x="5487590" y="3113311"/>
              <a:chExt cx="781792" cy="781792"/>
            </a:xfrm>
          </p:grpSpPr>
          <p:sp>
            <p:nvSpPr>
              <p:cNvPr id="19" name="Oval 18">
                <a:extLst>
                  <a:ext uri="{FF2B5EF4-FFF2-40B4-BE49-F238E27FC236}">
                    <a16:creationId xmlns:a16="http://schemas.microsoft.com/office/drawing/2014/main" id="{CC8AFCA0-6D00-442B-BA71-6C1FAF5C0A8C}"/>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ED735732-AB55-4F41-8FEA-4084FDD494A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16" name="Group 15">
              <a:extLst>
                <a:ext uri="{FF2B5EF4-FFF2-40B4-BE49-F238E27FC236}">
                  <a16:creationId xmlns:a16="http://schemas.microsoft.com/office/drawing/2014/main" id="{81B626F6-222E-49E9-841F-2632AD4072C9}"/>
                </a:ext>
              </a:extLst>
            </p:cNvPr>
            <p:cNvGrpSpPr/>
            <p:nvPr/>
          </p:nvGrpSpPr>
          <p:grpSpPr>
            <a:xfrm>
              <a:off x="7554650" y="3109436"/>
              <a:ext cx="781792" cy="781792"/>
              <a:chOff x="7554824" y="3109436"/>
              <a:chExt cx="781792" cy="781792"/>
            </a:xfrm>
          </p:grpSpPr>
          <p:sp>
            <p:nvSpPr>
              <p:cNvPr id="17" name="Oval 16">
                <a:extLst>
                  <a:ext uri="{FF2B5EF4-FFF2-40B4-BE49-F238E27FC236}">
                    <a16:creationId xmlns:a16="http://schemas.microsoft.com/office/drawing/2014/main" id="{1EB94B7F-07A0-4BFC-8071-09F38454940E}"/>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877C8215-395E-4C36-86B6-B5A19641A3D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7" name="TextBox 26">
            <a:extLst>
              <a:ext uri="{FF2B5EF4-FFF2-40B4-BE49-F238E27FC236}">
                <a16:creationId xmlns:a16="http://schemas.microsoft.com/office/drawing/2014/main" id="{4ADEB583-1F57-44B3-BBEE-EB078F191F14}"/>
              </a:ext>
            </a:extLst>
          </p:cNvPr>
          <p:cNvSpPr txBox="1"/>
          <p:nvPr/>
        </p:nvSpPr>
        <p:spPr>
          <a:xfrm>
            <a:off x="681936" y="3573816"/>
            <a:ext cx="1865696" cy="129266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Threat modeling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IDE security plug-in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Pre-commit hooks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Secure coding 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Peer review</a:t>
            </a:r>
          </a:p>
        </p:txBody>
      </p:sp>
      <p:sp>
        <p:nvSpPr>
          <p:cNvPr id="28" name="TextBox 27">
            <a:extLst>
              <a:ext uri="{FF2B5EF4-FFF2-40B4-BE49-F238E27FC236}">
                <a16:creationId xmlns:a16="http://schemas.microsoft.com/office/drawing/2014/main" id="{681FDB0E-12AC-4198-B564-D05E5EE8C6DB}"/>
              </a:ext>
            </a:extLst>
          </p:cNvPr>
          <p:cNvSpPr txBox="1"/>
          <p:nvPr/>
        </p:nvSpPr>
        <p:spPr>
          <a:xfrm>
            <a:off x="2972840" y="3575282"/>
            <a:ext cx="2102855" cy="861774"/>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Static code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unit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Dependency management</a:t>
            </a:r>
          </a:p>
        </p:txBody>
      </p:sp>
      <p:sp>
        <p:nvSpPr>
          <p:cNvPr id="29" name="TextBox 28">
            <a:extLst>
              <a:ext uri="{FF2B5EF4-FFF2-40B4-BE49-F238E27FC236}">
                <a16:creationId xmlns:a16="http://schemas.microsoft.com/office/drawing/2014/main" id="{386E179E-0412-47F7-B5E8-299B7FAD1C5B}"/>
              </a:ext>
            </a:extLst>
          </p:cNvPr>
          <p:cNvSpPr txBox="1"/>
          <p:nvPr/>
        </p:nvSpPr>
        <p:spPr>
          <a:xfrm>
            <a:off x="5263745" y="3573816"/>
            <a:ext cx="1935369"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Infra as code (</a:t>
            </a:r>
            <a:r>
              <a:rPr kumimoji="0" lang="en-US" sz="1400" b="0" i="0" u="none" strike="noStrike" kern="1200" cap="none" spc="0" normalizeH="0" baseline="0" noProof="0" err="1">
                <a:ln>
                  <a:noFill/>
                </a:ln>
                <a:solidFill>
                  <a:srgbClr val="107C10"/>
                </a:solidFill>
                <a:effectLst/>
                <a:uLnTx/>
                <a:uFillTx/>
                <a:latin typeface="Segoe UI Semibold"/>
                <a:ea typeface="+mn-ea"/>
                <a:cs typeface="+mn-cs"/>
              </a:rPr>
              <a:t>IaC</a:t>
            </a:r>
            <a:r>
              <a:rPr kumimoji="0" lang="en-US" sz="1400" b="0" i="0" u="none" strike="noStrike" kern="1200" cap="none" spc="0" normalizeH="0" baseline="0" noProof="0">
                <a:ln>
                  <a:noFill/>
                </a:ln>
                <a:solidFill>
                  <a:srgbClr val="107C10"/>
                </a:solidFill>
                <a:effectLst/>
                <a:uLnTx/>
                <a:uFillTx/>
                <a:latin typeface="Segoe UI Semibold"/>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scanning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Cloud configuration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acceptance tests</a:t>
            </a:r>
          </a:p>
        </p:txBody>
      </p:sp>
      <p:sp>
        <p:nvSpPr>
          <p:cNvPr id="30" name="TextBox 29">
            <a:extLst>
              <a:ext uri="{FF2B5EF4-FFF2-40B4-BE49-F238E27FC236}">
                <a16:creationId xmlns:a16="http://schemas.microsoft.com/office/drawing/2014/main" id="{A754B771-BB3F-4976-942F-B0F817BD94BF}"/>
              </a:ext>
            </a:extLst>
          </p:cNvPr>
          <p:cNvSpPr txBox="1"/>
          <p:nvPr/>
        </p:nvSpPr>
        <p:spPr>
          <a:xfrm>
            <a:off x="7554650" y="3570944"/>
            <a:ext cx="1573814"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a:t>
            </a:r>
            <a:br>
              <a:rPr kumimoji="0" lang="en-US" sz="1400" b="0" i="0" u="none" strike="noStrike" kern="1200" cap="none" spc="0" normalizeH="0" baseline="0" noProof="0">
                <a:ln>
                  <a:noFill/>
                </a:ln>
                <a:solidFill>
                  <a:srgbClr val="107C10"/>
                </a:solidFill>
                <a:effectLst/>
                <a:uLnTx/>
                <a:uFillTx/>
                <a:latin typeface="Segoe UI Semibold"/>
                <a:ea typeface="+mn-ea"/>
                <a:cs typeface="+mn-cs"/>
              </a:rPr>
            </a:br>
            <a:r>
              <a:rPr kumimoji="0" lang="en-US" sz="1400" b="0" i="0" u="none" strike="noStrike" kern="1200" cap="none" spc="0" normalizeH="0" baseline="0" noProof="0">
                <a:ln>
                  <a:noFill/>
                </a:ln>
                <a:solidFill>
                  <a:srgbClr val="107C10"/>
                </a:solidFill>
                <a:effectLst/>
                <a:uLnTx/>
                <a:uFillTx/>
                <a:latin typeface="Segoe UI Semibold"/>
                <a:ea typeface="+mn-ea"/>
                <a:cs typeface="+mn-cs"/>
              </a:rPr>
              <a:t>Smoke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Configuration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Penetration tests</a:t>
            </a:r>
          </a:p>
        </p:txBody>
      </p:sp>
      <p:sp>
        <p:nvSpPr>
          <p:cNvPr id="31" name="TextBox 30">
            <a:extLst>
              <a:ext uri="{FF2B5EF4-FFF2-40B4-BE49-F238E27FC236}">
                <a16:creationId xmlns:a16="http://schemas.microsoft.com/office/drawing/2014/main" id="{93D55171-1864-4244-A066-84D766E0CA90}"/>
              </a:ext>
            </a:extLst>
          </p:cNvPr>
          <p:cNvSpPr txBox="1"/>
          <p:nvPr/>
        </p:nvSpPr>
        <p:spPr>
          <a:xfrm>
            <a:off x="9845557" y="3570942"/>
            <a:ext cx="1812360" cy="129266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Continuous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Threat intelligence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Penetration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Blameless postmortems </a:t>
            </a:r>
          </a:p>
        </p:txBody>
      </p:sp>
    </p:spTree>
    <p:extLst>
      <p:ext uri="{BB962C8B-B14F-4D97-AF65-F5344CB8AC3E}">
        <p14:creationId xmlns:p14="http://schemas.microsoft.com/office/powerpoint/2010/main" val="1567315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27" grpId="0"/>
      <p:bldP spid="28" grpId="0"/>
      <p:bldP spid="29" grpId="0"/>
      <p:bldP spid="30" grpId="0"/>
      <p:bldP spid="3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Secure the Developer</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cxnSp>
        <p:nvCxnSpPr>
          <p:cNvPr id="21" name="Straight Connector 20">
            <a:extLst>
              <a:ext uri="{FF2B5EF4-FFF2-40B4-BE49-F238E27FC236}">
                <a16:creationId xmlns:a16="http://schemas.microsoft.com/office/drawing/2014/main" id="{16BAB326-585D-438A-BA4B-D694C7B5F146}"/>
              </a:ext>
              <a:ext uri="{C183D7F6-B498-43B3-948B-1728B52AA6E4}">
                <adec:decorative xmlns:adec="http://schemas.microsoft.com/office/drawing/2017/decorative" val="1"/>
              </a:ext>
            </a:extLst>
          </p:cNvPr>
          <p:cNvCxnSpPr>
            <a:cxnSpLocks/>
          </p:cNvCxnSpPr>
          <p:nvPr/>
        </p:nvCxnSpPr>
        <p:spPr>
          <a:xfrm>
            <a:off x="11095753"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7F52BD-7719-47EF-8333-B70F071676A0}"/>
              </a:ext>
              <a:ext uri="{C183D7F6-B498-43B3-948B-1728B52AA6E4}">
                <adec:decorative xmlns:adec="http://schemas.microsoft.com/office/drawing/2017/decorative" val="1"/>
              </a:ext>
            </a:extLst>
          </p:cNvPr>
          <p:cNvCxnSpPr>
            <a:cxnSpLocks/>
          </p:cNvCxnSpPr>
          <p:nvPr/>
        </p:nvCxnSpPr>
        <p:spPr>
          <a:xfrm>
            <a:off x="401042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1FEB6E-6EC2-46E5-8682-C463D2455175}"/>
              </a:ext>
              <a:ext uri="{C183D7F6-B498-43B3-948B-1728B52AA6E4}">
                <adec:decorative xmlns:adec="http://schemas.microsoft.com/office/drawing/2017/decorative" val="1"/>
              </a:ext>
            </a:extLst>
          </p:cNvPr>
          <p:cNvCxnSpPr>
            <a:cxnSpLocks/>
          </p:cNvCxnSpPr>
          <p:nvPr/>
        </p:nvCxnSpPr>
        <p:spPr>
          <a:xfrm>
            <a:off x="637007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8303FC-8F65-4607-9C39-0B81D9640AFA}"/>
              </a:ext>
              <a:ext uri="{C183D7F6-B498-43B3-948B-1728B52AA6E4}">
                <adec:decorative xmlns:adec="http://schemas.microsoft.com/office/drawing/2017/decorative" val="1"/>
              </a:ext>
            </a:extLst>
          </p:cNvPr>
          <p:cNvCxnSpPr>
            <a:cxnSpLocks/>
          </p:cNvCxnSpPr>
          <p:nvPr/>
        </p:nvCxnSpPr>
        <p:spPr>
          <a:xfrm>
            <a:off x="8739771"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 Account grey">
            <a:extLst>
              <a:ext uri="{FF2B5EF4-FFF2-40B4-BE49-F238E27FC236}">
                <a16:creationId xmlns:a16="http://schemas.microsoft.com/office/drawing/2014/main" id="{7E4B5CE5-60AE-4BF9-9F0E-19D87BBDA1A8}"/>
              </a:ext>
              <a:ext uri="{C183D7F6-B498-43B3-948B-1728B52AA6E4}">
                <adec:decorative xmlns:adec="http://schemas.microsoft.com/office/drawing/2017/decorative" val="1"/>
              </a:ext>
            </a:extLst>
          </p:cNvPr>
          <p:cNvSpPr/>
          <p:nvPr/>
        </p:nvSpPr>
        <p:spPr bwMode="auto">
          <a:xfrm>
            <a:off x="1045427" y="3943628"/>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 Device grey">
            <a:extLst>
              <a:ext uri="{FF2B5EF4-FFF2-40B4-BE49-F238E27FC236}">
                <a16:creationId xmlns:a16="http://schemas.microsoft.com/office/drawing/2014/main" id="{6CCA80E7-FF26-45DA-9AFC-A09AA55CC2B9}"/>
              </a:ext>
              <a:ext uri="{C183D7F6-B498-43B3-948B-1728B52AA6E4}">
                <adec:decorative xmlns:adec="http://schemas.microsoft.com/office/drawing/2017/decorative" val="1"/>
              </a:ext>
            </a:extLst>
          </p:cNvPr>
          <p:cNvSpPr/>
          <p:nvPr/>
        </p:nvSpPr>
        <p:spPr bwMode="auto">
          <a:xfrm>
            <a:off x="1045427" y="3364342"/>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 interm grey">
            <a:extLst>
              <a:ext uri="{FF2B5EF4-FFF2-40B4-BE49-F238E27FC236}">
                <a16:creationId xmlns:a16="http://schemas.microsoft.com/office/drawing/2014/main" id="{5F22783F-4D25-4508-BE3E-E1F332249F29}"/>
              </a:ext>
              <a:ext uri="{C183D7F6-B498-43B3-948B-1728B52AA6E4}">
                <adec:decorative xmlns:adec="http://schemas.microsoft.com/office/drawing/2017/decorative" val="1"/>
              </a:ext>
            </a:extLst>
          </p:cNvPr>
          <p:cNvSpPr/>
          <p:nvPr/>
        </p:nvSpPr>
        <p:spPr bwMode="auto">
          <a:xfrm>
            <a:off x="1045427" y="4516782"/>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 Interface grey">
            <a:extLst>
              <a:ext uri="{FF2B5EF4-FFF2-40B4-BE49-F238E27FC236}">
                <a16:creationId xmlns:a16="http://schemas.microsoft.com/office/drawing/2014/main" id="{B684FE57-45C0-49D1-B903-CB62ECF25A42}"/>
              </a:ext>
              <a:ext uri="{C183D7F6-B498-43B3-948B-1728B52AA6E4}">
                <adec:decorative xmlns:adec="http://schemas.microsoft.com/office/drawing/2017/decorative" val="1"/>
              </a:ext>
            </a:extLst>
          </p:cNvPr>
          <p:cNvSpPr/>
          <p:nvPr/>
        </p:nvSpPr>
        <p:spPr bwMode="auto">
          <a:xfrm>
            <a:off x="1045427" y="5089674"/>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BF4D5414-E2AA-4DB3-8C09-6F67745BA0BC}"/>
              </a:ext>
              <a:ext uri="{C183D7F6-B498-43B3-948B-1728B52AA6E4}">
                <adec:decorative xmlns:adec="http://schemas.microsoft.com/office/drawing/2017/decorative" val="1"/>
              </a:ext>
            </a:extLst>
          </p:cNvPr>
          <p:cNvSpPr/>
          <p:nvPr/>
        </p:nvSpPr>
        <p:spPr bwMode="auto">
          <a:xfrm>
            <a:off x="1049496" y="2297622"/>
            <a:ext cx="10104120" cy="92569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 Enter">
            <a:extLst>
              <a:ext uri="{FF2B5EF4-FFF2-40B4-BE49-F238E27FC236}">
                <a16:creationId xmlns:a16="http://schemas.microsoft.com/office/drawing/2014/main" id="{986D9DFE-4392-428D-B03D-EC4E97B66D60}"/>
              </a:ext>
            </a:extLst>
          </p:cNvPr>
          <p:cNvSpPr txBox="1"/>
          <p:nvPr/>
        </p:nvSpPr>
        <p:spPr>
          <a:xfrm flipH="1">
            <a:off x="1041151" y="1391461"/>
            <a:ext cx="3171616" cy="86488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End-to-end Protection</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For Privileged Sessions</a:t>
            </a:r>
          </a:p>
        </p:txBody>
      </p:sp>
      <p:sp>
        <p:nvSpPr>
          <p:cNvPr id="31" name="!! E">
            <a:extLst>
              <a:ext uri="{FF2B5EF4-FFF2-40B4-BE49-F238E27FC236}">
                <a16:creationId xmlns:a16="http://schemas.microsoft.com/office/drawing/2014/main" id="{E2B3499B-51CC-4E58-8788-536C2DE9FEF7}"/>
              </a:ext>
            </a:extLst>
          </p:cNvPr>
          <p:cNvSpPr/>
          <p:nvPr/>
        </p:nvSpPr>
        <p:spPr bwMode="auto">
          <a:xfrm>
            <a:off x="4048152"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 Security</a:t>
            </a:r>
          </a:p>
        </p:txBody>
      </p:sp>
      <p:sp>
        <p:nvSpPr>
          <p:cNvPr id="32" name="Rectangle 31">
            <a:extLst>
              <a:ext uri="{FF2B5EF4-FFF2-40B4-BE49-F238E27FC236}">
                <a16:creationId xmlns:a16="http://schemas.microsoft.com/office/drawing/2014/main" id="{414C6D71-ADAD-4FE4-8112-09D917E709C6}"/>
              </a:ext>
            </a:extLst>
          </p:cNvPr>
          <p:cNvSpPr/>
          <p:nvPr/>
        </p:nvSpPr>
        <p:spPr>
          <a:xfrm>
            <a:off x="4052460" y="1812206"/>
            <a:ext cx="2299980"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Baseline security for assets + starting point for higher security</a:t>
            </a:r>
          </a:p>
        </p:txBody>
      </p:sp>
      <p:sp>
        <p:nvSpPr>
          <p:cNvPr id="33" name="!! S">
            <a:extLst>
              <a:ext uri="{FF2B5EF4-FFF2-40B4-BE49-F238E27FC236}">
                <a16:creationId xmlns:a16="http://schemas.microsoft.com/office/drawing/2014/main" id="{DBFC2CEC-DF5B-4CE3-8C5F-3199971D5453}"/>
              </a:ext>
            </a:extLst>
          </p:cNvPr>
          <p:cNvSpPr/>
          <p:nvPr/>
        </p:nvSpPr>
        <p:spPr bwMode="auto">
          <a:xfrm>
            <a:off x="6407802"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Specialized Security</a:t>
            </a:r>
          </a:p>
        </p:txBody>
      </p:sp>
      <p:sp>
        <p:nvSpPr>
          <p:cNvPr id="34" name="Rectangle 33">
            <a:extLst>
              <a:ext uri="{FF2B5EF4-FFF2-40B4-BE49-F238E27FC236}">
                <a16:creationId xmlns:a16="http://schemas.microsoft.com/office/drawing/2014/main" id="{91093514-F106-448A-AF05-258E9AF64DFC}"/>
              </a:ext>
            </a:extLst>
          </p:cNvPr>
          <p:cNvSpPr/>
          <p:nvPr/>
        </p:nvSpPr>
        <p:spPr>
          <a:xfrm>
            <a:off x="6409982" y="1812206"/>
            <a:ext cx="2302108"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Enhanced security profile for higher value assets</a:t>
            </a:r>
          </a:p>
        </p:txBody>
      </p:sp>
      <p:sp>
        <p:nvSpPr>
          <p:cNvPr id="35" name="!! P">
            <a:extLst>
              <a:ext uri="{FF2B5EF4-FFF2-40B4-BE49-F238E27FC236}">
                <a16:creationId xmlns:a16="http://schemas.microsoft.com/office/drawing/2014/main" id="{6C8BEE78-96E3-46FE-B0E4-DEF4754F8037}"/>
              </a:ext>
            </a:extLst>
          </p:cNvPr>
          <p:cNvSpPr/>
          <p:nvPr/>
        </p:nvSpPr>
        <p:spPr bwMode="auto">
          <a:xfrm>
            <a:off x="8767453"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Privileged Security</a:t>
            </a:r>
          </a:p>
        </p:txBody>
      </p:sp>
      <p:sp>
        <p:nvSpPr>
          <p:cNvPr id="36" name="Rectangle 35">
            <a:extLst>
              <a:ext uri="{FF2B5EF4-FFF2-40B4-BE49-F238E27FC236}">
                <a16:creationId xmlns:a16="http://schemas.microsoft.com/office/drawing/2014/main" id="{E53DACA8-0D8E-480F-B6E3-630E02A54380}"/>
              </a:ext>
            </a:extLst>
          </p:cNvPr>
          <p:cNvSpPr/>
          <p:nvPr/>
        </p:nvSpPr>
        <p:spPr>
          <a:xfrm>
            <a:off x="8782295" y="1812206"/>
            <a:ext cx="2289446"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Strongest security for highest impact assets and accounts</a:t>
            </a:r>
          </a:p>
        </p:txBody>
      </p:sp>
      <p:sp>
        <p:nvSpPr>
          <p:cNvPr id="37" name="Rectangle 36">
            <a:extLst>
              <a:ext uri="{FF2B5EF4-FFF2-40B4-BE49-F238E27FC236}">
                <a16:creationId xmlns:a16="http://schemas.microsoft.com/office/drawing/2014/main" id="{AF5A1C43-FD92-48EB-9680-E4DC1C9D03D2}"/>
              </a:ext>
            </a:extLst>
          </p:cNvPr>
          <p:cNvSpPr/>
          <p:nvPr/>
        </p:nvSpPr>
        <p:spPr>
          <a:xfrm>
            <a:off x="1045427" y="2297623"/>
            <a:ext cx="2897449" cy="92969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Role Recommendation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privileged access role</a:t>
            </a:r>
          </a:p>
        </p:txBody>
      </p:sp>
      <p:sp>
        <p:nvSpPr>
          <p:cNvPr id="38" name="Arrow: Pentagon 37">
            <a:extLst>
              <a:ext uri="{FF2B5EF4-FFF2-40B4-BE49-F238E27FC236}">
                <a16:creationId xmlns:a16="http://schemas.microsoft.com/office/drawing/2014/main" id="{8440C1E6-55B1-4DA2-92D1-977E3D05CBF6}"/>
              </a:ext>
            </a:extLst>
          </p:cNvPr>
          <p:cNvSpPr/>
          <p:nvPr/>
        </p:nvSpPr>
        <p:spPr bwMode="auto">
          <a:xfrm>
            <a:off x="3989537" y="2370224"/>
            <a:ext cx="3130169" cy="228600"/>
          </a:xfrm>
          <a:prstGeom prst="homePlate">
            <a:avLst/>
          </a:prstGeom>
          <a:gradFill flip="none" rotWithShape="1">
            <a:gsLst>
              <a:gs pos="0">
                <a:srgbClr val="0078D4"/>
              </a:gs>
              <a:gs pos="98230">
                <a:schemeClr val="bg1">
                  <a:alpha val="0"/>
                </a:schemeClr>
              </a:gs>
              <a:gs pos="70000">
                <a:srgbClr val="0078D4"/>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 users</a:t>
            </a:r>
          </a:p>
        </p:txBody>
      </p:sp>
      <p:sp>
        <p:nvSpPr>
          <p:cNvPr id="39" name="Arrow: Pentagon 38">
            <a:extLst>
              <a:ext uri="{FF2B5EF4-FFF2-40B4-BE49-F238E27FC236}">
                <a16:creationId xmlns:a16="http://schemas.microsoft.com/office/drawing/2014/main" id="{BEE0FDAA-3344-4D86-B439-8D99A7CD8F1B}"/>
              </a:ext>
            </a:extLst>
          </p:cNvPr>
          <p:cNvSpPr/>
          <p:nvPr/>
        </p:nvSpPr>
        <p:spPr bwMode="auto">
          <a:xfrm>
            <a:off x="4707567" y="2649184"/>
            <a:ext cx="5088009" cy="228600"/>
          </a:xfrm>
          <a:prstGeom prst="homePlate">
            <a:avLst/>
          </a:prstGeom>
          <a:gradFill>
            <a:gsLst>
              <a:gs pos="0">
                <a:srgbClr val="FFB900"/>
              </a:gs>
              <a:gs pos="98230">
                <a:schemeClr val="bg1">
                  <a:alpha val="0"/>
                </a:schemeClr>
              </a:gs>
              <a:gs pos="74000">
                <a:srgbClr val="FFB90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9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High impact users / developers</a:t>
            </a:r>
          </a:p>
        </p:txBody>
      </p:sp>
      <p:sp>
        <p:nvSpPr>
          <p:cNvPr id="40" name="Arrow: Pentagon 39">
            <a:extLst>
              <a:ext uri="{FF2B5EF4-FFF2-40B4-BE49-F238E27FC236}">
                <a16:creationId xmlns:a16="http://schemas.microsoft.com/office/drawing/2014/main" id="{E363899D-1971-497F-A5B7-138DC6BC25D8}"/>
              </a:ext>
            </a:extLst>
          </p:cNvPr>
          <p:cNvSpPr/>
          <p:nvPr/>
        </p:nvSpPr>
        <p:spPr bwMode="auto">
          <a:xfrm>
            <a:off x="7592864" y="2928143"/>
            <a:ext cx="3391948" cy="228600"/>
          </a:xfrm>
          <a:prstGeom prst="homePlate">
            <a:avLst/>
          </a:prstGeom>
          <a:gradFill>
            <a:gsLst>
              <a:gs pos="0">
                <a:srgbClr val="107C10"/>
              </a:gs>
              <a:gs pos="98230">
                <a:schemeClr val="bg1">
                  <a:alpha val="0"/>
                </a:schemeClr>
              </a:gs>
              <a:gs pos="70000">
                <a:srgbClr val="107C1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284" rIns="182854" bIns="146284" numCol="1" spcCol="0" rtlCol="0" fromWordArt="0" anchor="ctr" anchorCtr="0" forceAA="0" compatLnSpc="1">
            <a:prstTxWarp prst="textNoShape">
              <a:avLst/>
            </a:prstTxWarp>
            <a:noAutofit/>
          </a:bodyPr>
          <a:lstStyle/>
          <a:p>
            <a:pPr marL="8001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Operations</a:t>
            </a:r>
          </a:p>
        </p:txBody>
      </p:sp>
      <p:sp>
        <p:nvSpPr>
          <p:cNvPr id="41" name="!! Device box">
            <a:extLst>
              <a:ext uri="{FF2B5EF4-FFF2-40B4-BE49-F238E27FC236}">
                <a16:creationId xmlns:a16="http://schemas.microsoft.com/office/drawing/2014/main" id="{028CC2E7-0797-4C04-ADCA-96F48E51D285}"/>
              </a:ext>
            </a:extLst>
          </p:cNvPr>
          <p:cNvSpPr/>
          <p:nvPr/>
        </p:nvSpPr>
        <p:spPr>
          <a:xfrm>
            <a:off x="1045427" y="3364342"/>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Physical device initiating session</a:t>
            </a:r>
          </a:p>
        </p:txBody>
      </p:sp>
      <p:sp>
        <p:nvSpPr>
          <p:cNvPr id="42" name="!! D1">
            <a:extLst>
              <a:ext uri="{FF2B5EF4-FFF2-40B4-BE49-F238E27FC236}">
                <a16:creationId xmlns:a16="http://schemas.microsoft.com/office/drawing/2014/main" id="{4A1AF19C-AFF8-4F88-B611-681AC45B51AE}"/>
              </a:ext>
            </a:extLst>
          </p:cNvPr>
          <p:cNvSpPr txBox="1"/>
          <p:nvPr/>
        </p:nvSpPr>
        <p:spPr>
          <a:xfrm>
            <a:off x="4196610"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Device</a:t>
            </a:r>
          </a:p>
        </p:txBody>
      </p:sp>
      <p:sp>
        <p:nvSpPr>
          <p:cNvPr id="43" name="!! D2">
            <a:extLst>
              <a:ext uri="{FF2B5EF4-FFF2-40B4-BE49-F238E27FC236}">
                <a16:creationId xmlns:a16="http://schemas.microsoft.com/office/drawing/2014/main" id="{A3AE553B-76E9-4A0E-B7F9-D90B70DB851B}"/>
              </a:ext>
            </a:extLst>
          </p:cNvPr>
          <p:cNvSpPr txBox="1"/>
          <p:nvPr/>
        </p:nvSpPr>
        <p:spPr>
          <a:xfrm>
            <a:off x="6555196"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Device</a:t>
            </a:r>
          </a:p>
        </p:txBody>
      </p:sp>
      <p:sp>
        <p:nvSpPr>
          <p:cNvPr id="44" name="!! D3">
            <a:extLst>
              <a:ext uri="{FF2B5EF4-FFF2-40B4-BE49-F238E27FC236}">
                <a16:creationId xmlns:a16="http://schemas.microsoft.com/office/drawing/2014/main" id="{BDE2994D-8037-4D12-80A9-74862237A26F}"/>
              </a:ext>
            </a:extLst>
          </p:cNvPr>
          <p:cNvSpPr txBox="1"/>
          <p:nvPr/>
        </p:nvSpPr>
        <p:spPr>
          <a:xfrm>
            <a:off x="8921178"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Access </a:t>
            </a:r>
            <a:b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b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Workstation (PAW)</a:t>
            </a:r>
          </a:p>
        </p:txBody>
      </p:sp>
      <p:sp>
        <p:nvSpPr>
          <p:cNvPr id="45" name="!! Acount box">
            <a:extLst>
              <a:ext uri="{FF2B5EF4-FFF2-40B4-BE49-F238E27FC236}">
                <a16:creationId xmlns:a16="http://schemas.microsoft.com/office/drawing/2014/main" id="{34DBDA2F-F1C0-4E41-B7F4-D9EBDCB71774}"/>
              </a:ext>
            </a:extLst>
          </p:cNvPr>
          <p:cNvSpPr/>
          <p:nvPr/>
        </p:nvSpPr>
        <p:spPr>
          <a:xfrm>
            <a:off x="1045427" y="3943072"/>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with access to resources </a:t>
            </a:r>
          </a:p>
        </p:txBody>
      </p:sp>
      <p:sp>
        <p:nvSpPr>
          <p:cNvPr id="46" name="!! A1">
            <a:extLst>
              <a:ext uri="{FF2B5EF4-FFF2-40B4-BE49-F238E27FC236}">
                <a16:creationId xmlns:a16="http://schemas.microsoft.com/office/drawing/2014/main" id="{708D819E-E9E9-472C-B556-A16ADC830668}"/>
              </a:ext>
            </a:extLst>
          </p:cNvPr>
          <p:cNvSpPr/>
          <p:nvPr/>
        </p:nvSpPr>
        <p:spPr>
          <a:xfrm>
            <a:off x="4196610"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Account</a:t>
            </a:r>
          </a:p>
        </p:txBody>
      </p:sp>
      <p:sp>
        <p:nvSpPr>
          <p:cNvPr id="47" name="!! A2">
            <a:extLst>
              <a:ext uri="{FF2B5EF4-FFF2-40B4-BE49-F238E27FC236}">
                <a16:creationId xmlns:a16="http://schemas.microsoft.com/office/drawing/2014/main" id="{D954317D-8034-4F04-ADA1-3A50F68FF7BF}"/>
              </a:ext>
            </a:extLst>
          </p:cNvPr>
          <p:cNvSpPr/>
          <p:nvPr/>
        </p:nvSpPr>
        <p:spPr>
          <a:xfrm>
            <a:off x="6555196"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Account</a:t>
            </a:r>
          </a:p>
        </p:txBody>
      </p:sp>
      <p:sp>
        <p:nvSpPr>
          <p:cNvPr id="48" name="!! A3">
            <a:extLst>
              <a:ext uri="{FF2B5EF4-FFF2-40B4-BE49-F238E27FC236}">
                <a16:creationId xmlns:a16="http://schemas.microsoft.com/office/drawing/2014/main" id="{BEEE68E3-D64A-4338-BC4A-80F18F658966}"/>
              </a:ext>
            </a:extLst>
          </p:cNvPr>
          <p:cNvSpPr/>
          <p:nvPr/>
        </p:nvSpPr>
        <p:spPr>
          <a:xfrm>
            <a:off x="8921178"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Account</a:t>
            </a:r>
          </a:p>
        </p:txBody>
      </p:sp>
      <p:sp>
        <p:nvSpPr>
          <p:cNvPr id="49" name="!! Interm box">
            <a:extLst>
              <a:ext uri="{FF2B5EF4-FFF2-40B4-BE49-F238E27FC236}">
                <a16:creationId xmlns:a16="http://schemas.microsoft.com/office/drawing/2014/main" id="{F387DEF3-A81C-401E-988F-F1974709DA98}"/>
              </a:ext>
            </a:extLst>
          </p:cNvPr>
          <p:cNvSpPr/>
          <p:nvPr/>
        </p:nvSpPr>
        <p:spPr>
          <a:xfrm>
            <a:off x="1045427" y="4515670"/>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Intermediary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Remote Access / Admin Broker</a:t>
            </a:r>
          </a:p>
        </p:txBody>
      </p:sp>
      <p:sp>
        <p:nvSpPr>
          <p:cNvPr id="50" name="Freeform: Shape 49">
            <a:extLst>
              <a:ext uri="{FF2B5EF4-FFF2-40B4-BE49-F238E27FC236}">
                <a16:creationId xmlns:a16="http://schemas.microsoft.com/office/drawing/2014/main" id="{C1653D7B-E57C-4D2A-92A7-88B2C3DC541E}"/>
              </a:ext>
            </a:extLst>
          </p:cNvPr>
          <p:cNvSpPr/>
          <p:nvPr/>
        </p:nvSpPr>
        <p:spPr>
          <a:xfrm>
            <a:off x="4196610"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Intermediary</a:t>
            </a:r>
          </a:p>
        </p:txBody>
      </p:sp>
      <p:sp>
        <p:nvSpPr>
          <p:cNvPr id="51" name="Freeform: Shape 50">
            <a:extLst>
              <a:ext uri="{FF2B5EF4-FFF2-40B4-BE49-F238E27FC236}">
                <a16:creationId xmlns:a16="http://schemas.microsoft.com/office/drawing/2014/main" id="{AFB42B80-93CD-41D2-9EAF-A2C7C023FD54}"/>
              </a:ext>
            </a:extLst>
          </p:cNvPr>
          <p:cNvSpPr/>
          <p:nvPr/>
        </p:nvSpPr>
        <p:spPr>
          <a:xfrm>
            <a:off x="6555196"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Intermediary</a:t>
            </a:r>
          </a:p>
        </p:txBody>
      </p:sp>
      <p:sp>
        <p:nvSpPr>
          <p:cNvPr id="52" name="Freeform: Shape 51">
            <a:extLst>
              <a:ext uri="{FF2B5EF4-FFF2-40B4-BE49-F238E27FC236}">
                <a16:creationId xmlns:a16="http://schemas.microsoft.com/office/drawing/2014/main" id="{2E3D8685-3BB0-4B43-941B-5C88B87848FB}"/>
              </a:ext>
            </a:extLst>
          </p:cNvPr>
          <p:cNvSpPr/>
          <p:nvPr/>
        </p:nvSpPr>
        <p:spPr>
          <a:xfrm>
            <a:off x="8921178"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Intermediary</a:t>
            </a:r>
          </a:p>
        </p:txBody>
      </p:sp>
      <p:sp>
        <p:nvSpPr>
          <p:cNvPr id="53" name="!! Inter box">
            <a:extLst>
              <a:ext uri="{FF2B5EF4-FFF2-40B4-BE49-F238E27FC236}">
                <a16:creationId xmlns:a16="http://schemas.microsoft.com/office/drawing/2014/main" id="{E3FC2896-AA1E-4809-8443-201B699DDE04}"/>
              </a:ext>
            </a:extLst>
          </p:cNvPr>
          <p:cNvSpPr/>
          <p:nvPr/>
        </p:nvSpPr>
        <p:spPr>
          <a:xfrm>
            <a:off x="1045427" y="5088005"/>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Controlling resource access</a:t>
            </a:r>
          </a:p>
        </p:txBody>
      </p:sp>
      <p:sp>
        <p:nvSpPr>
          <p:cNvPr id="54" name="!! If1">
            <a:extLst>
              <a:ext uri="{FF2B5EF4-FFF2-40B4-BE49-F238E27FC236}">
                <a16:creationId xmlns:a16="http://schemas.microsoft.com/office/drawing/2014/main" id="{7DA5EB88-7F4F-463B-80CD-0718FDD49961}"/>
              </a:ext>
            </a:extLst>
          </p:cNvPr>
          <p:cNvSpPr/>
          <p:nvPr/>
        </p:nvSpPr>
        <p:spPr>
          <a:xfrm>
            <a:off x="4196610"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Interface</a:t>
            </a:r>
          </a:p>
        </p:txBody>
      </p:sp>
      <p:sp>
        <p:nvSpPr>
          <p:cNvPr id="55" name="!! If2">
            <a:extLst>
              <a:ext uri="{FF2B5EF4-FFF2-40B4-BE49-F238E27FC236}">
                <a16:creationId xmlns:a16="http://schemas.microsoft.com/office/drawing/2014/main" id="{6602DD3E-42DF-4E20-AA78-1DCF7AB91D42}"/>
              </a:ext>
            </a:extLst>
          </p:cNvPr>
          <p:cNvSpPr/>
          <p:nvPr/>
        </p:nvSpPr>
        <p:spPr>
          <a:xfrm>
            <a:off x="6555196"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Interface</a:t>
            </a:r>
          </a:p>
        </p:txBody>
      </p:sp>
      <p:sp>
        <p:nvSpPr>
          <p:cNvPr id="56" name="!! If3">
            <a:extLst>
              <a:ext uri="{FF2B5EF4-FFF2-40B4-BE49-F238E27FC236}">
                <a16:creationId xmlns:a16="http://schemas.microsoft.com/office/drawing/2014/main" id="{C1DF41FE-D1D8-48E5-94F0-0751A17590E9}"/>
              </a:ext>
            </a:extLst>
          </p:cNvPr>
          <p:cNvSpPr/>
          <p:nvPr/>
        </p:nvSpPr>
        <p:spPr>
          <a:xfrm>
            <a:off x="8921178"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Interface</a:t>
            </a:r>
          </a:p>
        </p:txBody>
      </p:sp>
      <p:sp>
        <p:nvSpPr>
          <p:cNvPr id="57" name="Speech Bubble: Rectangle 56">
            <a:extLst>
              <a:ext uri="{FF2B5EF4-FFF2-40B4-BE49-F238E27FC236}">
                <a16:creationId xmlns:a16="http://schemas.microsoft.com/office/drawing/2014/main" id="{07EEDE6D-744B-4FC1-93F4-C460AAD63828}"/>
              </a:ext>
            </a:extLst>
          </p:cNvPr>
          <p:cNvSpPr/>
          <p:nvPr/>
        </p:nvSpPr>
        <p:spPr>
          <a:xfrm>
            <a:off x="1049495" y="5789724"/>
            <a:ext cx="7292143" cy="680926"/>
          </a:xfrm>
          <a:prstGeom prst="wedgeRectCallout">
            <a:avLst>
              <a:gd name="adj1" fmla="val -40115"/>
              <a:gd name="adj2" fmla="val 3135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576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 Considerations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Protect cloud (and other) resources -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Guidelines apply to Microsoft clouds, 3</a:t>
            </a:r>
            <a:r>
              <a:rPr kumimoji="0" lang="en-US" sz="1100" b="0" i="0" u="none" strike="noStrike" kern="1200" cap="none" spc="0" normalizeH="0" baseline="30000" noProof="0">
                <a:ln>
                  <a:noFill/>
                </a:ln>
                <a:gradFill>
                  <a:gsLst>
                    <a:gs pos="0">
                      <a:srgbClr val="000000"/>
                    </a:gs>
                    <a:gs pos="74000">
                      <a:srgbClr val="000000"/>
                    </a:gs>
                  </a:gsLst>
                  <a:lin ang="10200000" scaled="0"/>
                </a:gradFill>
                <a:effectLst/>
                <a:uLnTx/>
                <a:uFillTx/>
                <a:latin typeface="Calibri" panose="020F0502020204030204"/>
                <a:ea typeface="+mn-ea"/>
                <a:cs typeface="+mn-cs"/>
              </a:rPr>
              <a:t>rd</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party clouds, and on-premises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 is the security provider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Cloud management and security services are used for all (when technically feasible)</a:t>
            </a:r>
          </a:p>
        </p:txBody>
      </p:sp>
      <p:grpSp>
        <p:nvGrpSpPr>
          <p:cNvPr id="58" name="!! Device">
            <a:extLst>
              <a:ext uri="{FF2B5EF4-FFF2-40B4-BE49-F238E27FC236}">
                <a16:creationId xmlns:a16="http://schemas.microsoft.com/office/drawing/2014/main" id="{459D0AF0-6C41-4C0E-90B2-7C2476258465}"/>
              </a:ext>
              <a:ext uri="{C183D7F6-B498-43B3-948B-1728B52AA6E4}">
                <adec:decorative xmlns:adec="http://schemas.microsoft.com/office/drawing/2017/decorative" val="1"/>
              </a:ext>
            </a:extLst>
          </p:cNvPr>
          <p:cNvGrpSpPr/>
          <p:nvPr/>
        </p:nvGrpSpPr>
        <p:grpSpPr>
          <a:xfrm>
            <a:off x="1175148" y="3510645"/>
            <a:ext cx="354156" cy="263522"/>
            <a:chOff x="1137579" y="3482690"/>
            <a:chExt cx="429293" cy="319432"/>
          </a:xfrm>
          <a:solidFill>
            <a:schemeClr val="tx1"/>
          </a:solidFill>
        </p:grpSpPr>
        <p:cxnSp>
          <p:nvCxnSpPr>
            <p:cNvPr id="59" name="Straight Arrow Connector 58">
              <a:extLst>
                <a:ext uri="{FF2B5EF4-FFF2-40B4-BE49-F238E27FC236}">
                  <a16:creationId xmlns:a16="http://schemas.microsoft.com/office/drawing/2014/main" id="{7C46C2E6-CA03-4FC9-A88A-9FF7434B763F}"/>
                </a:ext>
              </a:extLst>
            </p:cNvPr>
            <p:cNvCxnSpPr>
              <a:cxnSpLocks/>
            </p:cNvCxnSpPr>
            <p:nvPr/>
          </p:nvCxnSpPr>
          <p:spPr>
            <a:xfrm>
              <a:off x="1137579" y="3802122"/>
              <a:ext cx="429293" cy="0"/>
            </a:xfrm>
            <a:prstGeom prst="straightConnector1">
              <a:avLst/>
            </a:prstGeom>
            <a:grpFill/>
            <a:ln w="22225">
              <a:solidFill>
                <a:schemeClr val="tx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98E1F356-9279-435C-989F-36C1C4915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1987" y="3482690"/>
              <a:ext cx="354874" cy="272978"/>
            </a:xfrm>
            <a:prstGeom prst="rect">
              <a:avLst/>
            </a:prstGeom>
          </p:spPr>
        </p:pic>
      </p:grpSp>
      <p:grpSp>
        <p:nvGrpSpPr>
          <p:cNvPr id="61" name="!! Account">
            <a:extLst>
              <a:ext uri="{FF2B5EF4-FFF2-40B4-BE49-F238E27FC236}">
                <a16:creationId xmlns:a16="http://schemas.microsoft.com/office/drawing/2014/main" id="{0E239721-6230-4D84-A932-D330B30E4DEC}"/>
              </a:ext>
              <a:ext uri="{C183D7F6-B498-43B3-948B-1728B52AA6E4}">
                <adec:decorative xmlns:adec="http://schemas.microsoft.com/office/drawing/2017/decorative" val="1"/>
              </a:ext>
            </a:extLst>
          </p:cNvPr>
          <p:cNvGrpSpPr/>
          <p:nvPr/>
        </p:nvGrpSpPr>
        <p:grpSpPr>
          <a:xfrm>
            <a:off x="1194937" y="4108927"/>
            <a:ext cx="300090" cy="185472"/>
            <a:chOff x="4524585" y="2423461"/>
            <a:chExt cx="601881" cy="371994"/>
          </a:xfrm>
          <a:solidFill>
            <a:schemeClr val="bg1"/>
          </a:solidFill>
        </p:grpSpPr>
        <p:sp>
          <p:nvSpPr>
            <p:cNvPr id="62" name="Rectangle 61">
              <a:extLst>
                <a:ext uri="{FF2B5EF4-FFF2-40B4-BE49-F238E27FC236}">
                  <a16:creationId xmlns:a16="http://schemas.microsoft.com/office/drawing/2014/main" id="{0855F31D-2F9A-4161-9294-474922D5D0BD}"/>
                </a:ext>
              </a:extLst>
            </p:cNvPr>
            <p:cNvSpPr/>
            <p:nvPr/>
          </p:nvSpPr>
          <p:spPr bwMode="auto">
            <a:xfrm>
              <a:off x="4524585" y="2423461"/>
              <a:ext cx="601881" cy="371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89">
              <a:extLst>
                <a:ext uri="{FF2B5EF4-FFF2-40B4-BE49-F238E27FC236}">
                  <a16:creationId xmlns:a16="http://schemas.microsoft.com/office/drawing/2014/main" id="{6D5BA65C-C224-481E-A5CA-6012C33A1A9C}"/>
                </a:ext>
              </a:extLst>
            </p:cNvPr>
            <p:cNvGrpSpPr>
              <a:grpSpLocks noChangeAspect="1"/>
            </p:cNvGrpSpPr>
            <p:nvPr/>
          </p:nvGrpSpPr>
          <p:grpSpPr bwMode="auto">
            <a:xfrm>
              <a:off x="4584855" y="2488106"/>
              <a:ext cx="194899" cy="242704"/>
              <a:chOff x="1596" y="1479"/>
              <a:chExt cx="159" cy="198"/>
            </a:xfrm>
            <a:grpFill/>
          </p:grpSpPr>
          <p:sp>
            <p:nvSpPr>
              <p:cNvPr id="67" name="Freeform 90">
                <a:extLst>
                  <a:ext uri="{FF2B5EF4-FFF2-40B4-BE49-F238E27FC236}">
                    <a16:creationId xmlns:a16="http://schemas.microsoft.com/office/drawing/2014/main" id="{ABFDC0F2-1DB1-4AB6-AEC8-7B131D65FCF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91">
                <a:extLst>
                  <a:ext uri="{FF2B5EF4-FFF2-40B4-BE49-F238E27FC236}">
                    <a16:creationId xmlns:a16="http://schemas.microsoft.com/office/drawing/2014/main" id="{EABB96D1-9921-4A5A-81E5-4732B2633E1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4" name="Group 271">
              <a:extLst>
                <a:ext uri="{FF2B5EF4-FFF2-40B4-BE49-F238E27FC236}">
                  <a16:creationId xmlns:a16="http://schemas.microsoft.com/office/drawing/2014/main" id="{16348ED0-A437-43B1-B806-6E5483358D3A}"/>
                </a:ext>
              </a:extLst>
            </p:cNvPr>
            <p:cNvGrpSpPr>
              <a:grpSpLocks noChangeAspect="1"/>
            </p:cNvGrpSpPr>
            <p:nvPr/>
          </p:nvGrpSpPr>
          <p:grpSpPr bwMode="auto">
            <a:xfrm>
              <a:off x="4831448" y="2572669"/>
              <a:ext cx="219261" cy="73578"/>
              <a:chOff x="778" y="3414"/>
              <a:chExt cx="149" cy="50"/>
            </a:xfrm>
            <a:grpFill/>
          </p:grpSpPr>
          <p:sp>
            <p:nvSpPr>
              <p:cNvPr id="65" name="Freeform 273">
                <a:extLst>
                  <a:ext uri="{FF2B5EF4-FFF2-40B4-BE49-F238E27FC236}">
                    <a16:creationId xmlns:a16="http://schemas.microsoft.com/office/drawing/2014/main" id="{12A4FC50-2374-4C05-B915-0B243D79941F}"/>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275">
                <a:extLst>
                  <a:ext uri="{FF2B5EF4-FFF2-40B4-BE49-F238E27FC236}">
                    <a16:creationId xmlns:a16="http://schemas.microsoft.com/office/drawing/2014/main" id="{BA4A25D6-FBE1-45A8-94DA-163707331120}"/>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69" name="Group 80">
            <a:extLst>
              <a:ext uri="{FF2B5EF4-FFF2-40B4-BE49-F238E27FC236}">
                <a16:creationId xmlns:a16="http://schemas.microsoft.com/office/drawing/2014/main" id="{54B0308A-4493-478C-83BF-F9D20C46C601}"/>
              </a:ext>
              <a:ext uri="{C183D7F6-B498-43B3-948B-1728B52AA6E4}">
                <adec:decorative xmlns:adec="http://schemas.microsoft.com/office/drawing/2017/decorative" val="1"/>
              </a:ext>
            </a:extLst>
          </p:cNvPr>
          <p:cNvGrpSpPr>
            <a:grpSpLocks noChangeAspect="1"/>
          </p:cNvGrpSpPr>
          <p:nvPr/>
        </p:nvGrpSpPr>
        <p:grpSpPr bwMode="auto">
          <a:xfrm>
            <a:off x="1166822" y="2644358"/>
            <a:ext cx="400050" cy="236220"/>
            <a:chOff x="695" y="1513"/>
            <a:chExt cx="210" cy="124"/>
          </a:xfrm>
          <a:solidFill>
            <a:schemeClr val="tx1"/>
          </a:solidFill>
        </p:grpSpPr>
        <p:sp>
          <p:nvSpPr>
            <p:cNvPr id="70" name="Freeform 81">
              <a:extLst>
                <a:ext uri="{FF2B5EF4-FFF2-40B4-BE49-F238E27FC236}">
                  <a16:creationId xmlns:a16="http://schemas.microsoft.com/office/drawing/2014/main" id="{C438BC3B-C56B-4F55-8EFB-893E5DA85806}"/>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Freeform 82">
              <a:extLst>
                <a:ext uri="{FF2B5EF4-FFF2-40B4-BE49-F238E27FC236}">
                  <a16:creationId xmlns:a16="http://schemas.microsoft.com/office/drawing/2014/main" id="{A07E842F-C5ED-47DD-8365-266C02927370}"/>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83">
              <a:extLst>
                <a:ext uri="{FF2B5EF4-FFF2-40B4-BE49-F238E27FC236}">
                  <a16:creationId xmlns:a16="http://schemas.microsoft.com/office/drawing/2014/main" id="{7BFCB5B3-0D23-4C81-9E03-1DDB1E74AF39}"/>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84">
              <a:extLst>
                <a:ext uri="{FF2B5EF4-FFF2-40B4-BE49-F238E27FC236}">
                  <a16:creationId xmlns:a16="http://schemas.microsoft.com/office/drawing/2014/main" id="{0D98D5DC-3A16-4D1D-BCF0-E24016007A4C}"/>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85">
              <a:extLst>
                <a:ext uri="{FF2B5EF4-FFF2-40B4-BE49-F238E27FC236}">
                  <a16:creationId xmlns:a16="http://schemas.microsoft.com/office/drawing/2014/main" id="{68136BF2-C2D8-4F0D-845D-DE14C4428033}"/>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86">
              <a:extLst>
                <a:ext uri="{FF2B5EF4-FFF2-40B4-BE49-F238E27FC236}">
                  <a16:creationId xmlns:a16="http://schemas.microsoft.com/office/drawing/2014/main" id="{CB687D51-EC0A-4FFA-8762-4DF40C539B79}"/>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6" name="!! Inter">
            <a:extLst>
              <a:ext uri="{FF2B5EF4-FFF2-40B4-BE49-F238E27FC236}">
                <a16:creationId xmlns:a16="http://schemas.microsoft.com/office/drawing/2014/main" id="{B2B7EBC5-F8DB-4028-8721-143767E2609B}"/>
              </a:ext>
              <a:ext uri="{C183D7F6-B498-43B3-948B-1728B52AA6E4}">
                <adec:decorative xmlns:adec="http://schemas.microsoft.com/office/drawing/2017/decorative" val="1"/>
              </a:ext>
            </a:extLst>
          </p:cNvPr>
          <p:cNvGrpSpPr/>
          <p:nvPr/>
        </p:nvGrpSpPr>
        <p:grpSpPr>
          <a:xfrm>
            <a:off x="1182194" y="4656114"/>
            <a:ext cx="354156" cy="262864"/>
            <a:chOff x="1144625" y="4645792"/>
            <a:chExt cx="429293" cy="318635"/>
          </a:xfrm>
        </p:grpSpPr>
        <p:grpSp>
          <p:nvGrpSpPr>
            <p:cNvPr id="77" name="Group 76">
              <a:extLst>
                <a:ext uri="{FF2B5EF4-FFF2-40B4-BE49-F238E27FC236}">
                  <a16:creationId xmlns:a16="http://schemas.microsoft.com/office/drawing/2014/main" id="{8D071E66-3C3D-47D6-8A30-59C2E1002746}"/>
                </a:ext>
                <a:ext uri="{C183D7F6-B498-43B3-948B-1728B52AA6E4}">
                  <adec:decorative xmlns:adec="http://schemas.microsoft.com/office/drawing/2017/decorative" val="1"/>
                </a:ext>
              </a:extLst>
            </p:cNvPr>
            <p:cNvGrpSpPr/>
            <p:nvPr/>
          </p:nvGrpSpPr>
          <p:grpSpPr>
            <a:xfrm>
              <a:off x="1199528" y="4645792"/>
              <a:ext cx="302516" cy="239550"/>
              <a:chOff x="6750025" y="2327160"/>
              <a:chExt cx="450383" cy="356642"/>
            </a:xfrm>
          </p:grpSpPr>
          <p:sp>
            <p:nvSpPr>
              <p:cNvPr id="79" name="Freeform: Shape 78">
                <a:extLst>
                  <a:ext uri="{FF2B5EF4-FFF2-40B4-BE49-F238E27FC236}">
                    <a16:creationId xmlns:a16="http://schemas.microsoft.com/office/drawing/2014/main" id="{503E61F2-AED2-4488-B727-7528C5D349BB}"/>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F63C88E-7774-4210-9D8A-E339BAE6C0A8}"/>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DF12D5F-8D09-45FD-800F-7031E60BB3AF}"/>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B760D03-8DA6-4FA7-939C-9738AE0DFB6E}"/>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33B65E5-D612-40FB-BEE2-3116E8153E15}"/>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5893DAD-425C-4F40-B0DB-3B9B4D913044}"/>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2DAC721-3B04-4099-B4E6-669AE37AE278}"/>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78" name="Straight Arrow Connector 77">
              <a:extLst>
                <a:ext uri="{FF2B5EF4-FFF2-40B4-BE49-F238E27FC236}">
                  <a16:creationId xmlns:a16="http://schemas.microsoft.com/office/drawing/2014/main" id="{A93941F4-E216-432C-B77E-49A75C4C6732}"/>
                </a:ext>
              </a:extLst>
            </p:cNvPr>
            <p:cNvCxnSpPr>
              <a:cxnSpLocks/>
            </p:cNvCxnSpPr>
            <p:nvPr/>
          </p:nvCxnSpPr>
          <p:spPr>
            <a:xfrm>
              <a:off x="1144625" y="4964427"/>
              <a:ext cx="429293" cy="0"/>
            </a:xfrm>
            <a:prstGeom prst="straightConnector1">
              <a:avLst/>
            </a:prstGeom>
            <a:ln w="22225">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7EFE5377-DE4B-491A-9384-C1447B2FDEA8}"/>
              </a:ext>
              <a:ext uri="{C183D7F6-B498-43B3-948B-1728B52AA6E4}">
                <adec:decorative xmlns:adec="http://schemas.microsoft.com/office/drawing/2017/decorative" val="1"/>
              </a:ext>
            </a:extLst>
          </p:cNvPr>
          <p:cNvCxnSpPr>
            <a:cxnSpLocks/>
          </p:cNvCxnSpPr>
          <p:nvPr/>
        </p:nvCxnSpPr>
        <p:spPr>
          <a:xfrm flipV="1">
            <a:off x="822002" y="3447521"/>
            <a:ext cx="0" cy="2166482"/>
          </a:xfrm>
          <a:prstGeom prst="straightConnector1">
            <a:avLst/>
          </a:prstGeom>
          <a:ln w="44450" cap="rnd">
            <a:solidFill>
              <a:srgbClr val="66666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4F05F70-25F3-45AB-981F-348414A31FA8}"/>
              </a:ext>
              <a:ext uri="{C183D7F6-B498-43B3-948B-1728B52AA6E4}">
                <adec:decorative xmlns:adec="http://schemas.microsoft.com/office/drawing/2017/decorative" val="1"/>
              </a:ext>
            </a:extLst>
          </p:cNvPr>
          <p:cNvSpPr txBox="1"/>
          <p:nvPr/>
        </p:nvSpPr>
        <p:spPr>
          <a:xfrm rot="16200000">
            <a:off x="389453" y="4387646"/>
            <a:ext cx="865098" cy="2862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14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Session</a:t>
            </a:r>
            <a:endParaRPr kumimoji="0" lang="en-US" sz="12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grpSp>
        <p:nvGrpSpPr>
          <p:cNvPr id="88" name="!! Interf">
            <a:extLst>
              <a:ext uri="{FF2B5EF4-FFF2-40B4-BE49-F238E27FC236}">
                <a16:creationId xmlns:a16="http://schemas.microsoft.com/office/drawing/2014/main" id="{E51F46A6-91CE-4F44-B3F3-7103C601AB90}"/>
              </a:ext>
              <a:ext uri="{C183D7F6-B498-43B3-948B-1728B52AA6E4}">
                <adec:decorative xmlns:adec="http://schemas.microsoft.com/office/drawing/2017/decorative" val="1"/>
              </a:ext>
            </a:extLst>
          </p:cNvPr>
          <p:cNvGrpSpPr/>
          <p:nvPr/>
        </p:nvGrpSpPr>
        <p:grpSpPr>
          <a:xfrm>
            <a:off x="1187757" y="5207883"/>
            <a:ext cx="354156" cy="272620"/>
            <a:chOff x="1150188" y="5191489"/>
            <a:chExt cx="429293" cy="330460"/>
          </a:xfrm>
        </p:grpSpPr>
        <p:grpSp>
          <p:nvGrpSpPr>
            <p:cNvPr id="89" name="Group 88">
              <a:extLst>
                <a:ext uri="{FF2B5EF4-FFF2-40B4-BE49-F238E27FC236}">
                  <a16:creationId xmlns:a16="http://schemas.microsoft.com/office/drawing/2014/main" id="{8655DFA8-513F-4AA0-8932-08F0AD97541B}"/>
                </a:ext>
                <a:ext uri="{C183D7F6-B498-43B3-948B-1728B52AA6E4}">
                  <adec:decorative xmlns:adec="http://schemas.microsoft.com/office/drawing/2017/decorative" val="1"/>
                </a:ext>
              </a:extLst>
            </p:cNvPr>
            <p:cNvGrpSpPr/>
            <p:nvPr/>
          </p:nvGrpSpPr>
          <p:grpSpPr>
            <a:xfrm>
              <a:off x="1192141" y="5191489"/>
              <a:ext cx="320168" cy="253529"/>
              <a:chOff x="6660049" y="1655872"/>
              <a:chExt cx="1104052" cy="874260"/>
            </a:xfrm>
          </p:grpSpPr>
          <p:sp>
            <p:nvSpPr>
              <p:cNvPr id="91" name="Freeform: Shape 90">
                <a:extLst>
                  <a:ext uri="{FF2B5EF4-FFF2-40B4-BE49-F238E27FC236}">
                    <a16:creationId xmlns:a16="http://schemas.microsoft.com/office/drawing/2014/main" id="{09910020-0EC7-41AD-A63A-C4938C3DBF3D}"/>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9ECD28FC-1A6A-41B6-AB46-441A6A817EF1}"/>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078817E-BBF4-4E26-AA0D-62F5586B86C5}"/>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93EBD9D4-BEE3-4B9E-B653-F6F788C462B0}"/>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30984E76-0F7F-4B75-B28F-E4601B4C3105}"/>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DFA2C7B6-1DBD-4459-A795-8266968FC8C3}"/>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E34850-D506-4210-8AFB-F7922A2AA39C}"/>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EA387A6-D38A-4953-AA2B-E12054571AE8}"/>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0" name="Straight Arrow Connector 89">
              <a:extLst>
                <a:ext uri="{FF2B5EF4-FFF2-40B4-BE49-F238E27FC236}">
                  <a16:creationId xmlns:a16="http://schemas.microsoft.com/office/drawing/2014/main" id="{AAE16FC2-37D1-490A-B391-1A78507D6D30}"/>
                </a:ext>
                <a:ext uri="{C183D7F6-B498-43B3-948B-1728B52AA6E4}">
                  <adec:decorative xmlns:adec="http://schemas.microsoft.com/office/drawing/2017/decorative" val="1"/>
                </a:ext>
              </a:extLst>
            </p:cNvPr>
            <p:cNvCxnSpPr>
              <a:cxnSpLocks/>
            </p:cNvCxnSpPr>
            <p:nvPr/>
          </p:nvCxnSpPr>
          <p:spPr>
            <a:xfrm>
              <a:off x="1150188" y="5521949"/>
              <a:ext cx="429293" cy="0"/>
            </a:xfrm>
            <a:prstGeom prst="straightConnector1">
              <a:avLst/>
            </a:prstGeom>
            <a:ln w="22225">
              <a:solidFill>
                <a:schemeClr val="tx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pic>
        <p:nvPicPr>
          <p:cNvPr id="99" name="Graphic 98" descr="Cloud outline">
            <a:extLst>
              <a:ext uri="{FF2B5EF4-FFF2-40B4-BE49-F238E27FC236}">
                <a16:creationId xmlns:a16="http://schemas.microsoft.com/office/drawing/2014/main" id="{7682D6C8-2938-467D-966A-9717C436D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0964" y="5831074"/>
            <a:ext cx="249960" cy="249960"/>
          </a:xfrm>
          <a:prstGeom prst="rect">
            <a:avLst/>
          </a:prstGeom>
        </p:spPr>
      </p:pic>
      <p:sp>
        <p:nvSpPr>
          <p:cNvPr id="100" name="Graphic 4">
            <a:extLst>
              <a:ext uri="{FF2B5EF4-FFF2-40B4-BE49-F238E27FC236}">
                <a16:creationId xmlns:a16="http://schemas.microsoft.com/office/drawing/2014/main" id="{DD27C5BF-BF21-495E-B0B0-645190878D54}"/>
              </a:ext>
            </a:extLst>
          </p:cNvPr>
          <p:cNvSpPr/>
          <p:nvPr/>
        </p:nvSpPr>
        <p:spPr>
          <a:xfrm rot="16200000" flipH="1">
            <a:off x="730260" y="540437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101" name="Graphic 4">
            <a:extLst>
              <a:ext uri="{FF2B5EF4-FFF2-40B4-BE49-F238E27FC236}">
                <a16:creationId xmlns:a16="http://schemas.microsoft.com/office/drawing/2014/main" id="{D0ED32F9-2539-4C40-AAC6-1A3FD8C0D692}"/>
              </a:ext>
            </a:extLst>
          </p:cNvPr>
          <p:cNvSpPr/>
          <p:nvPr/>
        </p:nvSpPr>
        <p:spPr>
          <a:xfrm rot="5400000" flipH="1">
            <a:off x="723156" y="329935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68825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500"/>
                                        <p:tgtEl>
                                          <p:spTgt spid="88"/>
                                        </p:tgtEl>
                                      </p:cBhvr>
                                    </p:animEffect>
                                  </p:childTnLst>
                                </p:cTn>
                              </p:par>
                              <p:par>
                                <p:cTn id="49" presetID="10"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10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10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10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nodeType="withEffect">
                                  <p:stCondLst>
                                    <p:cond delay="10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10" presetClass="entr" presetSubtype="0" fill="hold" grpId="0" nodeType="withEffect">
                                  <p:stCondLst>
                                    <p:cond delay="20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2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nodeType="withEffect">
                                  <p:stCondLst>
                                    <p:cond delay="200"/>
                                  </p:stCondLst>
                                  <p:childTnLst>
                                    <p:set>
                                      <p:cBhvr>
                                        <p:cTn id="89" dur="1" fill="hold">
                                          <p:stCondLst>
                                            <p:cond delay="0"/>
                                          </p:stCondLst>
                                        </p:cTn>
                                        <p:tgtEl>
                                          <p:spTgt spid="76"/>
                                        </p:tgtEl>
                                        <p:attrNameLst>
                                          <p:attrName>style.visibility</p:attrName>
                                        </p:attrNameLst>
                                      </p:cBhvr>
                                      <p:to>
                                        <p:strVal val="visible"/>
                                      </p:to>
                                    </p:set>
                                    <p:animEffect transition="in" filter="fade">
                                      <p:cBhvr>
                                        <p:cTn id="90" dur="500"/>
                                        <p:tgtEl>
                                          <p:spTgt spid="76"/>
                                        </p:tgtEl>
                                      </p:cBhvr>
                                    </p:animEffect>
                                  </p:childTnLst>
                                </p:cTn>
                              </p:par>
                              <p:par>
                                <p:cTn id="91" presetID="10" presetClass="entr" presetSubtype="0" fill="hold" grpId="0" nodeType="withEffect">
                                  <p:stCondLst>
                                    <p:cond delay="30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30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grpId="0" nodeType="withEffect">
                                  <p:stCondLst>
                                    <p:cond delay="30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grpId="0" nodeType="withEffect">
                                  <p:stCondLst>
                                    <p:cond delay="30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par>
                                <p:cTn id="103" presetID="10" presetClass="entr" presetSubtype="0" fill="hold" grpId="0" nodeType="withEffect">
                                  <p:stCondLst>
                                    <p:cond delay="30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childTnLst>
                          </p:cTn>
                        </p:par>
                        <p:par>
                          <p:cTn id="106" fill="hold">
                            <p:stCondLst>
                              <p:cond delay="800"/>
                            </p:stCondLst>
                            <p:childTnLst>
                              <p:par>
                                <p:cTn id="107" presetID="10" presetClass="entr" presetSubtype="0"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par>
                                <p:cTn id="110" presetID="10" presetClass="entr" presetSubtype="0" fill="hold" nodeType="with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fade">
                                      <p:cBhvr>
                                        <p:cTn id="112" dur="500"/>
                                        <p:tgtEl>
                                          <p:spTgt spid="9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00"/>
                                        </p:tgtEl>
                                        <p:attrNameLst>
                                          <p:attrName>style.visibility</p:attrName>
                                        </p:attrNameLst>
                                      </p:cBhvr>
                                      <p:to>
                                        <p:strVal val="visible"/>
                                      </p:to>
                                    </p:set>
                                    <p:animEffect transition="in" filter="wipe(left)">
                                      <p:cBhvr>
                                        <p:cTn id="115" dur="500"/>
                                        <p:tgtEl>
                                          <p:spTgt spid="100"/>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wipe(left)">
                                      <p:cBhvr>
                                        <p:cTn id="11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7" grpId="0" animBg="1"/>
      <p:bldP spid="38" grpId="0" animBg="1"/>
      <p:bldP spid="39" grpId="0" animBg="1"/>
      <p:bldP spid="40" grpId="0" animBg="1"/>
      <p:bldP spid="41" grpId="0" animBg="1"/>
      <p:bldP spid="42" grpId="0"/>
      <p:bldP spid="43" grpId="0"/>
      <p:bldP spid="44" grpId="0"/>
      <p:bldP spid="45" grpId="0" animBg="1"/>
      <p:bldP spid="46" grpId="0"/>
      <p:bldP spid="47" grpId="0"/>
      <p:bldP spid="48" grpId="0"/>
      <p:bldP spid="49" grpId="0" animBg="1"/>
      <p:bldP spid="50" grpId="0"/>
      <p:bldP spid="51" grpId="0"/>
      <p:bldP spid="52" grpId="0"/>
      <p:bldP spid="53" grpId="0" animBg="1"/>
      <p:bldP spid="54" grpId="0"/>
      <p:bldP spid="55" grpId="0"/>
      <p:bldP spid="56" grpId="0"/>
      <p:bldP spid="57" grpId="0" animBg="1"/>
      <p:bldP spid="87" grpId="0" animBg="1"/>
      <p:bldP spid="100" grpId="0" animBg="1"/>
      <p:bldP spid="10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Understand the Threats</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4" name="!!Market grey">
            <a:extLst>
              <a:ext uri="{FF2B5EF4-FFF2-40B4-BE49-F238E27FC236}">
                <a16:creationId xmlns:a16="http://schemas.microsoft.com/office/drawing/2014/main" id="{80F7B5D7-7E79-4A6F-85EA-5BBA67BB93B1}"/>
              </a:ext>
            </a:extLst>
          </p:cNvPr>
          <p:cNvSpPr/>
          <p:nvPr/>
        </p:nvSpPr>
        <p:spPr bwMode="auto">
          <a:xfrm>
            <a:off x="660336"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Market grey">
            <a:extLst>
              <a:ext uri="{FF2B5EF4-FFF2-40B4-BE49-F238E27FC236}">
                <a16:creationId xmlns:a16="http://schemas.microsoft.com/office/drawing/2014/main" id="{F4BA7F60-ADA1-4B06-A6FC-221980529CD8}"/>
              </a:ext>
            </a:extLst>
          </p:cNvPr>
          <p:cNvSpPr/>
          <p:nvPr/>
        </p:nvSpPr>
        <p:spPr bwMode="auto">
          <a:xfrm>
            <a:off x="2911493"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Market grey">
            <a:extLst>
              <a:ext uri="{FF2B5EF4-FFF2-40B4-BE49-F238E27FC236}">
                <a16:creationId xmlns:a16="http://schemas.microsoft.com/office/drawing/2014/main" id="{49798F6F-991B-49F6-8767-8A5CB48B5911}"/>
              </a:ext>
            </a:extLst>
          </p:cNvPr>
          <p:cNvSpPr/>
          <p:nvPr/>
        </p:nvSpPr>
        <p:spPr bwMode="auto">
          <a:xfrm>
            <a:off x="5162650"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Market grey">
            <a:extLst>
              <a:ext uri="{FF2B5EF4-FFF2-40B4-BE49-F238E27FC236}">
                <a16:creationId xmlns:a16="http://schemas.microsoft.com/office/drawing/2014/main" id="{AA62878B-B22D-4C1A-B551-B09729FE078B}"/>
              </a:ext>
            </a:extLst>
          </p:cNvPr>
          <p:cNvSpPr/>
          <p:nvPr/>
        </p:nvSpPr>
        <p:spPr bwMode="auto">
          <a:xfrm>
            <a:off x="7413807"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Market grey">
            <a:extLst>
              <a:ext uri="{FF2B5EF4-FFF2-40B4-BE49-F238E27FC236}">
                <a16:creationId xmlns:a16="http://schemas.microsoft.com/office/drawing/2014/main" id="{5B19955E-6BA5-4865-9B79-A6A8D6F0CC9C}"/>
              </a:ext>
            </a:extLst>
          </p:cNvPr>
          <p:cNvSpPr/>
          <p:nvPr/>
        </p:nvSpPr>
        <p:spPr bwMode="auto">
          <a:xfrm>
            <a:off x="9664962"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598ACAD0-A143-47A1-957C-B74A5539E1B0}"/>
              </a:ext>
            </a:extLst>
          </p:cNvPr>
          <p:cNvSpPr txBox="1"/>
          <p:nvPr/>
        </p:nvSpPr>
        <p:spPr>
          <a:xfrm>
            <a:off x="588263" y="3603363"/>
            <a:ext cx="1758249" cy="101566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Define</a:t>
            </a:r>
            <a:r>
              <a:rPr kumimoji="0" lang="en-US" sz="2000" b="0" i="0" u="none" strike="noStrike" kern="1200" cap="none" spc="0" normalizeH="0" baseline="0" noProof="0">
                <a:ln>
                  <a:noFill/>
                </a:ln>
                <a:solidFill>
                  <a:srgbClr val="000000"/>
                </a:solidFill>
                <a:effectLst/>
                <a:uLnTx/>
                <a:uFillTx/>
                <a:latin typeface="Segoe UI Semibold"/>
                <a:ea typeface="+mn-ea"/>
                <a:cs typeface="+mn-cs"/>
              </a:rPr>
              <a:t> </a:t>
            </a:r>
            <a:r>
              <a:rPr kumimoji="0" lang="en-US" sz="2000" b="0" i="0" u="none" strike="noStrike" kern="1200" cap="none" spc="0" normalizeH="0" baseline="0" noProof="0">
                <a:ln>
                  <a:noFill/>
                </a:ln>
                <a:solidFill>
                  <a:srgbClr val="000000"/>
                </a:solidFill>
                <a:effectLst/>
                <a:uLnTx/>
                <a:uFillTx/>
                <a:latin typeface="Segoe UI"/>
                <a:ea typeface="+mn-ea"/>
                <a:cs typeface="+mn-cs"/>
              </a:rPr>
              <a:t>security requirements</a:t>
            </a:r>
            <a:endParaRPr kumimoji="0" lang="gsw-CH"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4CDA7A6D-FB9D-4CA3-BE7F-1ACE4F61DBAA}"/>
              </a:ext>
            </a:extLst>
          </p:cNvPr>
          <p:cNvSpPr txBox="1"/>
          <p:nvPr/>
        </p:nvSpPr>
        <p:spPr>
          <a:xfrm>
            <a:off x="2911494" y="3603363"/>
            <a:ext cx="1758249" cy="101566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Create an application </a:t>
            </a:r>
            <a:r>
              <a:rPr kumimoji="0" lang="en-US" sz="2000" b="1" i="0" u="none" strike="noStrike" kern="1200" cap="none" spc="0" normalizeH="0" baseline="0" noProof="0">
                <a:ln>
                  <a:noFill/>
                </a:ln>
                <a:solidFill>
                  <a:srgbClr val="0078D4"/>
                </a:solidFill>
                <a:effectLst/>
                <a:uLnTx/>
                <a:uFillTx/>
                <a:latin typeface="Segoe UI Semibold"/>
                <a:ea typeface="+mn-ea"/>
                <a:cs typeface="+mn-cs"/>
              </a:rPr>
              <a:t>diagram</a:t>
            </a:r>
            <a:endParaRPr kumimoji="0" lang="gsw-CH" sz="20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894A6318-37B9-4983-99A0-CE56397F32D7}"/>
              </a:ext>
            </a:extLst>
          </p:cNvPr>
          <p:cNvSpPr txBox="1"/>
          <p:nvPr/>
        </p:nvSpPr>
        <p:spPr>
          <a:xfrm>
            <a:off x="5162651" y="3603363"/>
            <a:ext cx="1758249"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Identify</a:t>
            </a:r>
            <a:r>
              <a:rPr kumimoji="0" lang="en-US" sz="2000" b="0" i="0" u="none" strike="noStrike" kern="1200" cap="none" spc="0" normalizeH="0" baseline="0" noProof="0">
                <a:ln>
                  <a:noFill/>
                </a:ln>
                <a:solidFill>
                  <a:srgbClr val="000000"/>
                </a:solidFill>
                <a:effectLst/>
                <a:uLnTx/>
                <a:uFillTx/>
                <a:latin typeface="Segoe UI"/>
                <a:ea typeface="+mn-ea"/>
                <a:cs typeface="+mn-cs"/>
              </a:rPr>
              <a:t> threats</a:t>
            </a:r>
            <a:endParaRPr kumimoji="0" lang="gsw-CH" sz="20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45D9F1CF-19DA-436F-8296-8C0C6CD718B7}"/>
              </a:ext>
            </a:extLst>
          </p:cNvPr>
          <p:cNvSpPr txBox="1"/>
          <p:nvPr/>
        </p:nvSpPr>
        <p:spPr>
          <a:xfrm>
            <a:off x="7413808" y="3603363"/>
            <a:ext cx="1758249"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Mitigate</a:t>
            </a:r>
            <a:r>
              <a:rPr kumimoji="0" lang="en-US" sz="2000" b="0" i="0" u="none" strike="noStrike" kern="1200" cap="none" spc="0" normalizeH="0" baseline="0" noProof="0">
                <a:ln>
                  <a:noFill/>
                </a:ln>
                <a:solidFill>
                  <a:srgbClr val="000000"/>
                </a:solidFill>
                <a:effectLst/>
                <a:uLnTx/>
                <a:uFillTx/>
                <a:latin typeface="Segoe UI"/>
                <a:ea typeface="+mn-ea"/>
                <a:cs typeface="+mn-cs"/>
              </a:rPr>
              <a:t> threats</a:t>
            </a:r>
            <a:endParaRPr kumimoji="0" lang="gsw-CH" sz="20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351A4959-CA13-49C0-93AF-77FC35E2B302}"/>
              </a:ext>
            </a:extLst>
          </p:cNvPr>
          <p:cNvSpPr txBox="1"/>
          <p:nvPr/>
        </p:nvSpPr>
        <p:spPr>
          <a:xfrm>
            <a:off x="9664963" y="3603363"/>
            <a:ext cx="1758249"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Validate</a:t>
            </a:r>
            <a:r>
              <a:rPr kumimoji="0" lang="en-US" sz="2000" b="0" i="0" u="none" strike="noStrike" kern="1200" cap="none" spc="0" normalizeH="0" baseline="0" noProof="0">
                <a:ln>
                  <a:noFill/>
                </a:ln>
                <a:solidFill>
                  <a:srgbClr val="000000"/>
                </a:solidFill>
                <a:effectLst/>
                <a:uLnTx/>
                <a:uFillTx/>
                <a:latin typeface="Segoe UI"/>
                <a:ea typeface="+mn-ea"/>
                <a:cs typeface="+mn-cs"/>
              </a:rPr>
              <a:t> that threats have been mitigated</a:t>
            </a:r>
            <a:endParaRPr kumimoji="0" lang="gsw-CH" sz="20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40" name="Dictionary_E82D" title="Icon of a book">
            <a:extLst>
              <a:ext uri="{FF2B5EF4-FFF2-40B4-BE49-F238E27FC236}">
                <a16:creationId xmlns:a16="http://schemas.microsoft.com/office/drawing/2014/main" id="{D1E05CE9-61FC-4F51-A384-2ADADC491BC4}"/>
              </a:ext>
            </a:extLst>
          </p:cNvPr>
          <p:cNvSpPr>
            <a:spLocks noChangeAspect="1" noEditPoints="1"/>
          </p:cNvSpPr>
          <p:nvPr/>
        </p:nvSpPr>
        <p:spPr bwMode="auto">
          <a:xfrm>
            <a:off x="912456" y="2833279"/>
            <a:ext cx="292608"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Relationship_F003" title="Icon of three boxes connected by lines">
            <a:extLst>
              <a:ext uri="{FF2B5EF4-FFF2-40B4-BE49-F238E27FC236}">
                <a16:creationId xmlns:a16="http://schemas.microsoft.com/office/drawing/2014/main" id="{794550B1-A851-4CAA-B055-1A0A65D41024}"/>
              </a:ext>
            </a:extLst>
          </p:cNvPr>
          <p:cNvSpPr>
            <a:spLocks noChangeAspect="1" noEditPoints="1"/>
          </p:cNvSpPr>
          <p:nvPr/>
        </p:nvSpPr>
        <p:spPr bwMode="auto">
          <a:xfrm>
            <a:off x="3114389" y="2833279"/>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magnify" title="Icon of a magnifying glass">
            <a:extLst>
              <a:ext uri="{FF2B5EF4-FFF2-40B4-BE49-F238E27FC236}">
                <a16:creationId xmlns:a16="http://schemas.microsoft.com/office/drawing/2014/main" id="{FCC6D916-4E5E-4596-8654-0730D144768A}"/>
              </a:ext>
            </a:extLst>
          </p:cNvPr>
          <p:cNvSpPr>
            <a:spLocks noChangeAspect="1" noEditPoints="1"/>
          </p:cNvSpPr>
          <p:nvPr/>
        </p:nvSpPr>
        <p:spPr bwMode="auto">
          <a:xfrm flipH="1">
            <a:off x="5374631" y="2833279"/>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Shield_EA18" title="Icon of a shield">
            <a:extLst>
              <a:ext uri="{FF2B5EF4-FFF2-40B4-BE49-F238E27FC236}">
                <a16:creationId xmlns:a16="http://schemas.microsoft.com/office/drawing/2014/main" id="{D060867B-8A20-4C35-9D35-145491E5239B}"/>
              </a:ext>
            </a:extLst>
          </p:cNvPr>
          <p:cNvSpPr>
            <a:spLocks noChangeAspect="1"/>
          </p:cNvSpPr>
          <p:nvPr/>
        </p:nvSpPr>
        <p:spPr bwMode="auto">
          <a:xfrm>
            <a:off x="7640459" y="283327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Warning_E7BA" title="Icon of a triangle with an exclaimation point inside">
            <a:extLst>
              <a:ext uri="{FF2B5EF4-FFF2-40B4-BE49-F238E27FC236}">
                <a16:creationId xmlns:a16="http://schemas.microsoft.com/office/drawing/2014/main" id="{8BCC4D1D-7C72-494D-80C5-D115F217F81F}"/>
              </a:ext>
            </a:extLst>
          </p:cNvPr>
          <p:cNvSpPr>
            <a:spLocks noChangeAspect="1" noEditPoints="1"/>
          </p:cNvSpPr>
          <p:nvPr/>
        </p:nvSpPr>
        <p:spPr bwMode="auto">
          <a:xfrm>
            <a:off x="9880599" y="283327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BBCDA817-D7F8-408E-934C-144A49EB80FE}"/>
              </a:ext>
            </a:extLst>
          </p:cNvPr>
          <p:cNvCxnSpPr>
            <a:cxnSpLocks/>
            <a:stCxn id="24" idx="6"/>
          </p:cNvCxnSpPr>
          <p:nvPr/>
        </p:nvCxnSpPr>
        <p:spPr>
          <a:xfrm>
            <a:off x="1457185" y="3016160"/>
            <a:ext cx="1386868"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FA319-CCE5-41E7-8B1C-D06CCBEF3A1D}"/>
              </a:ext>
            </a:extLst>
          </p:cNvPr>
          <p:cNvCxnSpPr>
            <a:cxnSpLocks/>
            <a:stCxn id="26" idx="6"/>
          </p:cNvCxnSpPr>
          <p:nvPr/>
        </p:nvCxnSpPr>
        <p:spPr>
          <a:xfrm>
            <a:off x="3708342" y="3016160"/>
            <a:ext cx="1394817"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2F9B5C-F515-45CC-8DF2-E787535CB998}"/>
              </a:ext>
            </a:extLst>
          </p:cNvPr>
          <p:cNvCxnSpPr>
            <a:cxnSpLocks/>
            <a:stCxn id="28" idx="6"/>
          </p:cNvCxnSpPr>
          <p:nvPr/>
        </p:nvCxnSpPr>
        <p:spPr>
          <a:xfrm>
            <a:off x="5959499" y="3016160"/>
            <a:ext cx="1396042"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CE2A3E-CB1C-4216-BE38-FF7060A4BE78}"/>
              </a:ext>
            </a:extLst>
          </p:cNvPr>
          <p:cNvCxnSpPr>
            <a:cxnSpLocks/>
            <a:stCxn id="30" idx="6"/>
          </p:cNvCxnSpPr>
          <p:nvPr/>
        </p:nvCxnSpPr>
        <p:spPr>
          <a:xfrm>
            <a:off x="8210656" y="3016160"/>
            <a:ext cx="137037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9CCD60-31E7-4AB7-B86C-7DA04A78D757}"/>
              </a:ext>
            </a:extLst>
          </p:cNvPr>
          <p:cNvCxnSpPr>
            <a:cxnSpLocks/>
            <a:stCxn id="32" idx="0"/>
            <a:endCxn id="24" idx="0"/>
          </p:cNvCxnSpPr>
          <p:nvPr/>
        </p:nvCxnSpPr>
        <p:spPr>
          <a:xfrm rot="16200000" flipV="1">
            <a:off x="5561074" y="-1884578"/>
            <a:ext cx="12700" cy="9004626"/>
          </a:xfrm>
          <a:prstGeom prst="bentConnector3">
            <a:avLst>
              <a:gd name="adj1" fmla="val 4764709"/>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Graphic 4">
            <a:extLst>
              <a:ext uri="{FF2B5EF4-FFF2-40B4-BE49-F238E27FC236}">
                <a16:creationId xmlns:a16="http://schemas.microsoft.com/office/drawing/2014/main" id="{6BFE8183-FCD7-4B00-B146-3650A6040B46}"/>
              </a:ext>
            </a:extLst>
          </p:cNvPr>
          <p:cNvSpPr/>
          <p:nvPr/>
        </p:nvSpPr>
        <p:spPr>
          <a:xfrm rot="10800000" flipH="1">
            <a:off x="2686416"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67" name="Graphic 4">
            <a:extLst>
              <a:ext uri="{FF2B5EF4-FFF2-40B4-BE49-F238E27FC236}">
                <a16:creationId xmlns:a16="http://schemas.microsoft.com/office/drawing/2014/main" id="{70422C72-AA4C-49F2-90E3-2AB52921C421}"/>
              </a:ext>
            </a:extLst>
          </p:cNvPr>
          <p:cNvSpPr/>
          <p:nvPr/>
        </p:nvSpPr>
        <p:spPr>
          <a:xfrm rot="10800000" flipH="1">
            <a:off x="4941933"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68" name="Graphic 4">
            <a:extLst>
              <a:ext uri="{FF2B5EF4-FFF2-40B4-BE49-F238E27FC236}">
                <a16:creationId xmlns:a16="http://schemas.microsoft.com/office/drawing/2014/main" id="{343AC90A-0697-4DE4-B5B1-BFE21E86F897}"/>
              </a:ext>
            </a:extLst>
          </p:cNvPr>
          <p:cNvSpPr/>
          <p:nvPr/>
        </p:nvSpPr>
        <p:spPr>
          <a:xfrm rot="10800000" flipH="1">
            <a:off x="7196632"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70" name="Graphic 4">
            <a:extLst>
              <a:ext uri="{FF2B5EF4-FFF2-40B4-BE49-F238E27FC236}">
                <a16:creationId xmlns:a16="http://schemas.microsoft.com/office/drawing/2014/main" id="{0F4423A5-D98B-413C-9C65-1F35FC120CE2}"/>
              </a:ext>
            </a:extLst>
          </p:cNvPr>
          <p:cNvSpPr/>
          <p:nvPr/>
        </p:nvSpPr>
        <p:spPr>
          <a:xfrm rot="10800000" flipH="1">
            <a:off x="9438309"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72" name="Graphic 4">
            <a:extLst>
              <a:ext uri="{FF2B5EF4-FFF2-40B4-BE49-F238E27FC236}">
                <a16:creationId xmlns:a16="http://schemas.microsoft.com/office/drawing/2014/main" id="{99A2A574-E519-47F7-8E48-89688CA80E5F}"/>
              </a:ext>
            </a:extLst>
          </p:cNvPr>
          <p:cNvSpPr/>
          <p:nvPr/>
        </p:nvSpPr>
        <p:spPr>
          <a:xfrm rot="16200000" flipH="1">
            <a:off x="962320" y="232204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74" name="TextBox 73">
            <a:extLst>
              <a:ext uri="{FF2B5EF4-FFF2-40B4-BE49-F238E27FC236}">
                <a16:creationId xmlns:a16="http://schemas.microsoft.com/office/drawing/2014/main" id="{A6B6BB1A-C7B1-439C-8716-6B4D63A52F7F}"/>
              </a:ext>
            </a:extLst>
          </p:cNvPr>
          <p:cNvSpPr txBox="1"/>
          <p:nvPr/>
        </p:nvSpPr>
        <p:spPr>
          <a:xfrm>
            <a:off x="537927" y="6281833"/>
            <a:ext cx="676050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7"/>
              </a:rPr>
              <a:t>Microsoft Security Development Lifecycle Threat Modelling</a:t>
            </a:r>
            <a:endParaRPr kumimoji="0" lang="gsw-CH"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2639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left)">
                                      <p:cBhvr>
                                        <p:cTn id="13" dur="500"/>
                                        <p:tgtEl>
                                          <p:spTgt spid="6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500"/>
                                        <p:tgtEl>
                                          <p:spTgt spid="7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0" grpId="0" animBg="1"/>
      <p:bldP spid="7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Threat Modelling Tool</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3" name="TextBox 2">
            <a:extLst>
              <a:ext uri="{FF2B5EF4-FFF2-40B4-BE49-F238E27FC236}">
                <a16:creationId xmlns:a16="http://schemas.microsoft.com/office/drawing/2014/main" id="{A1152E5F-0587-42A5-9862-932D59147599}"/>
              </a:ext>
            </a:extLst>
          </p:cNvPr>
          <p:cNvSpPr txBox="1"/>
          <p:nvPr/>
        </p:nvSpPr>
        <p:spPr>
          <a:xfrm>
            <a:off x="469961" y="6429952"/>
            <a:ext cx="7491846"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7"/>
              </a:rPr>
              <a:t>Microsoft Threat Modeling Tool overview - Azure | Microsoft Docs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1" name="Picture 2" descr="A picture containing diagram&#10;&#10;Description automatically generated">
            <a:extLst>
              <a:ext uri="{FF2B5EF4-FFF2-40B4-BE49-F238E27FC236}">
                <a16:creationId xmlns:a16="http://schemas.microsoft.com/office/drawing/2014/main" id="{22A36DC7-0B95-4C8C-B2F4-7266C75CE4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6955" y="1063515"/>
            <a:ext cx="9207919" cy="5169863"/>
          </a:xfrm>
          <a:prstGeom prst="rect">
            <a:avLst/>
          </a:prstGeom>
          <a:noFill/>
          <a:effectLst>
            <a:outerShdw blurRad="50800" dist="38100" dir="2700000" algn="tl" rotWithShape="0">
              <a:prstClr val="black">
                <a:alpha val="40000"/>
              </a:prstClr>
            </a:outerShdw>
          </a:effectLst>
        </p:spPr>
      </p:pic>
      <p:pic>
        <p:nvPicPr>
          <p:cNvPr id="22" name="Picture 2" descr="Timeline&#10;&#10;Description automatically generated with medium confidence">
            <a:extLst>
              <a:ext uri="{FF2B5EF4-FFF2-40B4-BE49-F238E27FC236}">
                <a16:creationId xmlns:a16="http://schemas.microsoft.com/office/drawing/2014/main" id="{DFD9A5BF-4BA6-438F-8FBF-BD0B5C9FFC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6955" y="1063515"/>
            <a:ext cx="9558145" cy="5169862"/>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954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Threats Manager Studio</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4" name="TextBox 23">
            <a:extLst>
              <a:ext uri="{FF2B5EF4-FFF2-40B4-BE49-F238E27FC236}">
                <a16:creationId xmlns:a16="http://schemas.microsoft.com/office/drawing/2014/main" id="{5918A1AD-D3A6-4D00-AFE0-424A26033AE2}"/>
              </a:ext>
            </a:extLst>
          </p:cNvPr>
          <p:cNvSpPr txBox="1"/>
          <p:nvPr/>
        </p:nvSpPr>
        <p:spPr>
          <a:xfrm>
            <a:off x="588263" y="6459540"/>
            <a:ext cx="676050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gsw-CH" sz="1200" b="0" i="0" u="none" strike="noStrike" kern="1200" cap="none" spc="0" normalizeH="0" baseline="0" noProof="0">
                <a:ln>
                  <a:noFill/>
                </a:ln>
                <a:solidFill>
                  <a:srgbClr val="000000"/>
                </a:solidFill>
                <a:effectLst/>
                <a:uLnTx/>
                <a:uFillTx/>
                <a:latin typeface="Segoe UI"/>
                <a:ea typeface="+mn-ea"/>
                <a:cs typeface="+mn-cs"/>
                <a:hlinkClick r:id="rId7"/>
              </a:rPr>
              <a:t>Home - Threats Manager Studio</a:t>
            </a:r>
            <a:endParaRPr kumimoji="0" lang="gsw-CH"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26" name="Picture 2" descr="Graphical user interface, application, Word&#10;&#10;Description automatically generated">
            <a:extLst>
              <a:ext uri="{FF2B5EF4-FFF2-40B4-BE49-F238E27FC236}">
                <a16:creationId xmlns:a16="http://schemas.microsoft.com/office/drawing/2014/main" id="{A05281DF-4B5E-4822-BC27-330FCF82BD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4963" y="1222020"/>
            <a:ext cx="10391775" cy="4800600"/>
          </a:xfrm>
          <a:prstGeom prst="rect">
            <a:avLst/>
          </a:prstGeom>
          <a:noFill/>
        </p:spPr>
      </p:pic>
    </p:spTree>
    <p:extLst>
      <p:ext uri="{BB962C8B-B14F-4D97-AF65-F5344CB8AC3E}">
        <p14:creationId xmlns:p14="http://schemas.microsoft.com/office/powerpoint/2010/main" val="287819064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a:t>Secure your </a:t>
            </a:r>
            <a:r>
              <a:rPr lang="en-US"/>
              <a:t>Code</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496360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Find hard-coded secrets in your code</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554119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Prevent new vulns from being introduced</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404732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Global community for security</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Scan your entire source code history for hard-coded credentials that present privilege escalation risks.</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 GitHub code scanning and </a:t>
            </a:r>
            <a:r>
              <a:rPr kumimoji="0" lang="en-US" sz="1600" b="0" i="0" u="none" strike="noStrike" kern="1200" cap="none" spc="0" normalizeH="0" baseline="0" noProof="0" err="1">
                <a:ln>
                  <a:noFill/>
                </a:ln>
                <a:solidFill>
                  <a:srgbClr val="000000"/>
                </a:solidFill>
                <a:effectLst/>
                <a:uLnTx/>
                <a:uFillTx/>
                <a:latin typeface="Segoe UI"/>
                <a:ea typeface="+mn-ea"/>
                <a:cs typeface="+mn-cs"/>
              </a:rPr>
              <a:t>CodeQL</a:t>
            </a:r>
            <a:r>
              <a:rPr kumimoji="0" lang="en-US" sz="1600" b="0" i="0" u="none" strike="noStrike" kern="1200" cap="none" spc="0" normalizeH="0" baseline="0" noProof="0">
                <a:ln>
                  <a:noFill/>
                </a:ln>
                <a:solidFill>
                  <a:srgbClr val="000000"/>
                </a:solidFill>
                <a:effectLst/>
                <a:uLnTx/>
                <a:uFillTx/>
                <a:latin typeface="Segoe UI"/>
                <a:ea typeface="+mn-ea"/>
                <a:cs typeface="+mn-cs"/>
              </a:rPr>
              <a:t> to detect new vulnerabilities automatically. Scan every change to your code, and surface only new results.</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Take advantage of the hundreds of </a:t>
            </a:r>
            <a:r>
              <a:rPr kumimoji="0" lang="en-US" sz="1600" b="0" i="0" u="none" strike="noStrike" kern="1200" cap="none" spc="0" normalizeH="0" baseline="0" noProof="0" err="1">
                <a:ln>
                  <a:noFill/>
                </a:ln>
                <a:solidFill>
                  <a:srgbClr val="000000"/>
                </a:solidFill>
                <a:effectLst/>
                <a:uLnTx/>
                <a:uFillTx/>
                <a:latin typeface="Segoe UI"/>
                <a:ea typeface="+mn-ea"/>
                <a:cs typeface="+mn-cs"/>
              </a:rPr>
              <a:t>CodeQL</a:t>
            </a:r>
            <a:r>
              <a:rPr kumimoji="0" lang="en-US" sz="1600" b="0" i="0" u="none" strike="noStrike" kern="1200" cap="none" spc="0" normalizeH="0" baseline="0" noProof="0">
                <a:ln>
                  <a:noFill/>
                </a:ln>
                <a:solidFill>
                  <a:srgbClr val="000000"/>
                </a:solidFill>
                <a:effectLst/>
                <a:uLnTx/>
                <a:uFillTx/>
                <a:latin typeface="Segoe UI"/>
                <a:ea typeface="+mn-ea"/>
                <a:cs typeface="+mn-cs"/>
              </a:rPr>
              <a:t> queries written and open sourced by world leading security teams.</a:t>
            </a:r>
          </a:p>
        </p:txBody>
      </p:sp>
      <p:grpSp>
        <p:nvGrpSpPr>
          <p:cNvPr id="80" name="Google Shape;4632;p725">
            <a:extLst>
              <a:ext uri="{FF2B5EF4-FFF2-40B4-BE49-F238E27FC236}">
                <a16:creationId xmlns:a16="http://schemas.microsoft.com/office/drawing/2014/main" id="{9902F632-3A4D-4184-B652-372A00D32736}"/>
              </a:ext>
            </a:extLst>
          </p:cNvPr>
          <p:cNvGrpSpPr/>
          <p:nvPr/>
        </p:nvGrpSpPr>
        <p:grpSpPr>
          <a:xfrm>
            <a:off x="7774026" y="1162220"/>
            <a:ext cx="4422826" cy="5214684"/>
            <a:chOff x="4450350" y="1008375"/>
            <a:chExt cx="2777051" cy="3274251"/>
          </a:xfrm>
          <a:effectLst>
            <a:outerShdw blurRad="50800" dist="38100" dir="2700000" algn="tl" rotWithShape="0">
              <a:prstClr val="black">
                <a:alpha val="40000"/>
              </a:prstClr>
            </a:outerShdw>
          </a:effectLst>
        </p:grpSpPr>
        <p:pic>
          <p:nvPicPr>
            <p:cNvPr id="81" name="Google Shape;4633;p725">
              <a:extLst>
                <a:ext uri="{FF2B5EF4-FFF2-40B4-BE49-F238E27FC236}">
                  <a16:creationId xmlns:a16="http://schemas.microsoft.com/office/drawing/2014/main" id="{9EF393E8-3B75-4982-8B46-3D327571380B}"/>
                </a:ext>
              </a:extLst>
            </p:cNvPr>
            <p:cNvPicPr preferRelativeResize="0"/>
            <p:nvPr/>
          </p:nvPicPr>
          <p:blipFill rotWithShape="1">
            <a:blip r:embed="rId7"/>
            <a:srcRect r="35232"/>
            <a:stretch/>
          </p:blipFill>
          <p:spPr>
            <a:xfrm>
              <a:off x="4450350" y="1008375"/>
              <a:ext cx="2777051" cy="3274251"/>
            </a:xfrm>
            <a:prstGeom prst="rect">
              <a:avLst/>
            </a:prstGeom>
            <a:solidFill>
              <a:srgbClr val="FFB900"/>
            </a:solidFill>
            <a:ln w="9525" cap="flat" cmpd="sng">
              <a:solidFill>
                <a:srgbClr val="E6E6E6"/>
              </a:solidFill>
              <a:prstDash val="solid"/>
              <a:round/>
              <a:headEnd type="none" w="sm" len="sm"/>
              <a:tailEnd type="none" w="sm" len="sm"/>
            </a:ln>
          </p:spPr>
        </p:pic>
        <p:sp>
          <p:nvSpPr>
            <p:cNvPr id="82" name="Google Shape;4634;p725">
              <a:extLst>
                <a:ext uri="{FF2B5EF4-FFF2-40B4-BE49-F238E27FC236}">
                  <a16:creationId xmlns:a16="http://schemas.microsoft.com/office/drawing/2014/main" id="{A8D6BB86-4804-4B70-A333-4D01AED4742A}"/>
                </a:ext>
              </a:extLst>
            </p:cNvPr>
            <p:cNvSpPr/>
            <p:nvPr/>
          </p:nvSpPr>
          <p:spPr>
            <a:xfrm>
              <a:off x="6149014" y="3188075"/>
              <a:ext cx="984900" cy="532800"/>
            </a:xfrm>
            <a:prstGeom prst="wedgeRoundRectCallout">
              <a:avLst>
                <a:gd name="adj1" fmla="val 19134"/>
                <a:gd name="adj2" fmla="val -65170"/>
                <a:gd name="adj3" fmla="val 0"/>
              </a:avLst>
            </a:prstGeom>
            <a:solidFill>
              <a:srgbClr val="FFB900"/>
            </a:solidFill>
            <a:ln w="9525" cap="flat" cmpd="sng">
              <a:solidFill>
                <a:srgbClr val="E6E6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Tx/>
                <a:buNone/>
                <a:tabLst/>
                <a:defRPr/>
              </a:pPr>
              <a:r>
                <a:rPr kumimoji="0" lang="en" sz="1050" b="0" i="0" u="none" strike="noStrike" kern="0" cap="none" spc="0" normalizeH="0" baseline="0" noProof="0">
                  <a:ln>
                    <a:noFill/>
                  </a:ln>
                  <a:solidFill>
                    <a:srgbClr val="000000"/>
                  </a:solidFill>
                  <a:effectLst/>
                  <a:uLnTx/>
                  <a:uFillTx/>
                  <a:latin typeface="Segoe UI Semibold"/>
                  <a:ea typeface="+mn-ea"/>
                  <a:cs typeface="+mn-cs"/>
                  <a:sym typeface="Helvetica Neue"/>
                </a:rPr>
                <a:t>Get notified about hard-coded secrets and take action</a:t>
              </a:r>
              <a:endParaRPr kumimoji="0" sz="1050" b="0" i="0" u="none" strike="noStrike" kern="0" cap="none" spc="0" normalizeH="0" baseline="0" noProof="0">
                <a:ln>
                  <a:noFill/>
                </a:ln>
                <a:solidFill>
                  <a:srgbClr val="000000"/>
                </a:solidFill>
                <a:effectLst/>
                <a:uLnTx/>
                <a:uFillTx/>
                <a:latin typeface="Segoe UI Semibold"/>
                <a:ea typeface="+mn-ea"/>
                <a:cs typeface="+mn-cs"/>
                <a:sym typeface="Helvetica Neue"/>
              </a:endParaRPr>
            </a:p>
          </p:txBody>
        </p:sp>
      </p:grpSp>
    </p:spTree>
    <p:extLst>
      <p:ext uri="{BB962C8B-B14F-4D97-AF65-F5344CB8AC3E}">
        <p14:creationId xmlns:p14="http://schemas.microsoft.com/office/powerpoint/2010/main" val="10640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20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80"/>
                                        </p:tgtEl>
                                      </p:cBhvr>
                                    </p:animEffect>
                                    <p:set>
                                      <p:cBhvr>
                                        <p:cTn id="42" dur="1" fill="hold">
                                          <p:stCondLst>
                                            <p:cond delay="1000"/>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a:t>Secure your </a:t>
            </a:r>
            <a:r>
              <a:rPr lang="en-US"/>
              <a:t>D</a:t>
            </a:r>
            <a:r>
              <a:rPr lang="gsw-CH"/>
              <a:t>ependencies</a:t>
            </a:r>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34" name="Group 33">
            <a:extLst>
              <a:ext uri="{FF2B5EF4-FFF2-40B4-BE49-F238E27FC236}">
                <a16:creationId xmlns:a16="http://schemas.microsoft.com/office/drawing/2014/main" id="{F1DAD465-6FA6-474A-855C-68BF3406B66A}"/>
              </a:ext>
            </a:extLst>
          </p:cNvPr>
          <p:cNvGrpSpPr/>
          <p:nvPr/>
        </p:nvGrpSpPr>
        <p:grpSpPr>
          <a:xfrm>
            <a:off x="7820700" y="1040887"/>
            <a:ext cx="4371300" cy="5310224"/>
            <a:chOff x="5323765" y="1573985"/>
            <a:chExt cx="3201740" cy="3889451"/>
          </a:xfrm>
        </p:grpSpPr>
        <p:grpSp>
          <p:nvGrpSpPr>
            <p:cNvPr id="35" name="Google Shape;4659;p727">
              <a:extLst>
                <a:ext uri="{FF2B5EF4-FFF2-40B4-BE49-F238E27FC236}">
                  <a16:creationId xmlns:a16="http://schemas.microsoft.com/office/drawing/2014/main" id="{F17BDB4F-3F0A-420A-8774-9B74003F80DA}"/>
                </a:ext>
              </a:extLst>
            </p:cNvPr>
            <p:cNvGrpSpPr/>
            <p:nvPr/>
          </p:nvGrpSpPr>
          <p:grpSpPr>
            <a:xfrm>
              <a:off x="5323766" y="1573985"/>
              <a:ext cx="3201739" cy="3889451"/>
              <a:chOff x="4470851" y="991700"/>
              <a:chExt cx="3201739" cy="3889451"/>
            </a:xfrm>
          </p:grpSpPr>
          <p:pic>
            <p:nvPicPr>
              <p:cNvPr id="41" name="Google Shape;4660;p727" descr="Screen Shot 2020-05-01 at 7.11.55 PM.png">
                <a:extLst>
                  <a:ext uri="{FF2B5EF4-FFF2-40B4-BE49-F238E27FC236}">
                    <a16:creationId xmlns:a16="http://schemas.microsoft.com/office/drawing/2014/main" id="{FF1CDB13-E2E2-43F6-9FC4-0A972B8045CB}"/>
                  </a:ext>
                </a:extLst>
              </p:cNvPr>
              <p:cNvPicPr preferRelativeResize="0"/>
              <p:nvPr/>
            </p:nvPicPr>
            <p:blipFill rotWithShape="1">
              <a:blip r:embed="rId7">
                <a:alphaModFix/>
              </a:blip>
              <a:srcRect t="8700" r="21940"/>
              <a:stretch/>
            </p:blipFill>
            <p:spPr>
              <a:xfrm>
                <a:off x="4470851" y="991700"/>
                <a:ext cx="3201739" cy="3889451"/>
              </a:xfrm>
              <a:prstGeom prst="rect">
                <a:avLst/>
              </a:prstGeom>
              <a:noFill/>
              <a:ln>
                <a:noFill/>
              </a:ln>
            </p:spPr>
          </p:pic>
          <p:sp>
            <p:nvSpPr>
              <p:cNvPr id="42" name="Google Shape;4661;p727">
                <a:extLst>
                  <a:ext uri="{FF2B5EF4-FFF2-40B4-BE49-F238E27FC236}">
                    <a16:creationId xmlns:a16="http://schemas.microsoft.com/office/drawing/2014/main" id="{0B64DD06-CA02-4029-A1A4-DB580A94726A}"/>
                  </a:ext>
                </a:extLst>
              </p:cNvPr>
              <p:cNvSpPr/>
              <p:nvPr/>
            </p:nvSpPr>
            <p:spPr>
              <a:xfrm>
                <a:off x="4610300" y="3553100"/>
                <a:ext cx="758400" cy="445800"/>
              </a:xfrm>
              <a:prstGeom prst="wedgeRoundRectCallout">
                <a:avLst>
                  <a:gd name="adj1" fmla="val 66973"/>
                  <a:gd name="adj2" fmla="val -25252"/>
                  <a:gd name="adj3" fmla="val 0"/>
                </a:avLst>
              </a:prstGeom>
              <a:solidFill>
                <a:srgbClr val="A9A9A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Understand the dependencies you rely on</a:t>
                </a:r>
                <a:endParaRPr kumimoji="0" sz="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36" name="Google Shape;4663;p727">
              <a:extLst>
                <a:ext uri="{FF2B5EF4-FFF2-40B4-BE49-F238E27FC236}">
                  <a16:creationId xmlns:a16="http://schemas.microsoft.com/office/drawing/2014/main" id="{43A1BDD3-3F16-4F97-9C5F-17B27C1DAABD}"/>
                </a:ext>
              </a:extLst>
            </p:cNvPr>
            <p:cNvPicPr preferRelativeResize="0"/>
            <p:nvPr/>
          </p:nvPicPr>
          <p:blipFill rotWithShape="1">
            <a:blip r:embed="rId8">
              <a:alphaModFix/>
            </a:blip>
            <a:srcRect r="21940"/>
            <a:stretch/>
          </p:blipFill>
          <p:spPr>
            <a:xfrm>
              <a:off x="5323765" y="1573985"/>
              <a:ext cx="3201739" cy="3629995"/>
            </a:xfrm>
            <a:prstGeom prst="rect">
              <a:avLst/>
            </a:prstGeom>
            <a:noFill/>
            <a:ln>
              <a:noFill/>
            </a:ln>
          </p:spPr>
        </p:pic>
        <p:grpSp>
          <p:nvGrpSpPr>
            <p:cNvPr id="37" name="Google Shape;4665;p727">
              <a:extLst>
                <a:ext uri="{FF2B5EF4-FFF2-40B4-BE49-F238E27FC236}">
                  <a16:creationId xmlns:a16="http://schemas.microsoft.com/office/drawing/2014/main" id="{520CD6D0-D27F-4424-BF62-AABCA04D3470}"/>
                </a:ext>
              </a:extLst>
            </p:cNvPr>
            <p:cNvGrpSpPr/>
            <p:nvPr/>
          </p:nvGrpSpPr>
          <p:grpSpPr>
            <a:xfrm>
              <a:off x="5323766" y="1573985"/>
              <a:ext cx="3201739" cy="3724349"/>
              <a:chOff x="4470851" y="991700"/>
              <a:chExt cx="3201739" cy="3724349"/>
            </a:xfrm>
          </p:grpSpPr>
          <p:pic>
            <p:nvPicPr>
              <p:cNvPr id="38" name="Google Shape;4666;p727">
                <a:extLst>
                  <a:ext uri="{FF2B5EF4-FFF2-40B4-BE49-F238E27FC236}">
                    <a16:creationId xmlns:a16="http://schemas.microsoft.com/office/drawing/2014/main" id="{B172FE64-47BD-4630-AE28-56CB7C4CFB75}"/>
                  </a:ext>
                </a:extLst>
              </p:cNvPr>
              <p:cNvPicPr preferRelativeResize="0"/>
              <p:nvPr/>
            </p:nvPicPr>
            <p:blipFill rotWithShape="1">
              <a:blip r:embed="rId9">
                <a:alphaModFix/>
              </a:blip>
              <a:srcRect r="21940"/>
              <a:stretch/>
            </p:blipFill>
            <p:spPr>
              <a:xfrm>
                <a:off x="4470851" y="991700"/>
                <a:ext cx="3201739" cy="3724349"/>
              </a:xfrm>
              <a:prstGeom prst="rect">
                <a:avLst/>
              </a:prstGeom>
              <a:noFill/>
              <a:ln>
                <a:solidFill>
                  <a:srgbClr val="666666"/>
                </a:solidFill>
              </a:ln>
              <a:effectLst>
                <a:outerShdw blurRad="50800" dist="38100" dir="2700000" algn="tl" rotWithShape="0">
                  <a:prstClr val="black">
                    <a:alpha val="40000"/>
                  </a:prstClr>
                </a:outerShdw>
              </a:effectLst>
            </p:spPr>
          </p:pic>
          <p:sp>
            <p:nvSpPr>
              <p:cNvPr id="39" name="Google Shape;4667;p727">
                <a:extLst>
                  <a:ext uri="{FF2B5EF4-FFF2-40B4-BE49-F238E27FC236}">
                    <a16:creationId xmlns:a16="http://schemas.microsoft.com/office/drawing/2014/main" id="{99F47101-6991-44F2-BA84-835172231F4A}"/>
                  </a:ext>
                </a:extLst>
              </p:cNvPr>
              <p:cNvSpPr/>
              <p:nvPr/>
            </p:nvSpPr>
            <p:spPr>
              <a:xfrm>
                <a:off x="6360258" y="3741570"/>
                <a:ext cx="1182300" cy="629400"/>
              </a:xfrm>
              <a:prstGeom prst="wedgeRoundRectCallout">
                <a:avLst>
                  <a:gd name="adj1" fmla="val -76175"/>
                  <a:gd name="adj2" fmla="val 46397"/>
                  <a:gd name="adj3" fmla="val 0"/>
                </a:avLst>
              </a:prstGeom>
              <a:solidFill>
                <a:srgbClr val="FFB9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Tx/>
                  <a:buNone/>
                  <a:tabLst/>
                  <a:defRPr/>
                </a:pPr>
                <a:r>
                  <a:rPr kumimoji="0" lang="en" sz="1050" b="0" i="0" u="none" strike="noStrike" kern="0" cap="none" spc="0" normalizeH="0" baseline="0" noProof="0">
                    <a:ln>
                      <a:noFill/>
                    </a:ln>
                    <a:solidFill>
                      <a:srgbClr val="000000"/>
                    </a:solidFill>
                    <a:effectLst/>
                    <a:uLnTx/>
                    <a:uFillTx/>
                    <a:latin typeface="Segoe UI Semibold"/>
                    <a:ea typeface="+mn-ea"/>
                    <a:cs typeface="+mn-cs"/>
                    <a:sym typeface="Helvetica Neue"/>
                  </a:rPr>
                  <a:t>Merge automated pull requests to keep dependencies secure &amp; up-to-date</a:t>
                </a:r>
                <a:endParaRPr kumimoji="0" sz="1050" b="0" i="0" u="none" strike="noStrike" kern="0" cap="none" spc="0" normalizeH="0" baseline="0" noProof="0">
                  <a:ln>
                    <a:noFill/>
                  </a:ln>
                  <a:solidFill>
                    <a:srgbClr val="000000"/>
                  </a:solidFill>
                  <a:effectLst/>
                  <a:uLnTx/>
                  <a:uFillTx/>
                  <a:latin typeface="Segoe UI Semibold"/>
                  <a:ea typeface="+mn-ea"/>
                  <a:cs typeface="+mn-cs"/>
                  <a:sym typeface="Helvetica Neue"/>
                </a:endParaRPr>
              </a:p>
            </p:txBody>
          </p:sp>
          <p:sp>
            <p:nvSpPr>
              <p:cNvPr id="40" name="Google Shape;4668;p727">
                <a:extLst>
                  <a:ext uri="{FF2B5EF4-FFF2-40B4-BE49-F238E27FC236}">
                    <a16:creationId xmlns:a16="http://schemas.microsoft.com/office/drawing/2014/main" id="{0E504C9C-E93B-40A1-8D6E-52FF7C602F46}"/>
                  </a:ext>
                </a:extLst>
              </p:cNvPr>
              <p:cNvSpPr/>
              <p:nvPr/>
            </p:nvSpPr>
            <p:spPr>
              <a:xfrm>
                <a:off x="5667710" y="1435333"/>
                <a:ext cx="1338415" cy="753974"/>
              </a:xfrm>
              <a:prstGeom prst="wedgeRoundRectCallout">
                <a:avLst>
                  <a:gd name="adj1" fmla="val -76175"/>
                  <a:gd name="adj2" fmla="val 46397"/>
                  <a:gd name="adj3" fmla="val 0"/>
                </a:avLst>
              </a:prstGeom>
              <a:solidFill>
                <a:srgbClr val="FFB9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Tx/>
                  <a:buNone/>
                  <a:tabLst/>
                  <a:defRPr/>
                </a:pPr>
                <a:r>
                  <a:rPr kumimoji="0" lang="en" sz="1050" b="0" i="0" u="none" strike="noStrike" kern="0" cap="none" spc="0" normalizeH="0" baseline="0" noProof="0">
                    <a:ln>
                      <a:noFill/>
                    </a:ln>
                    <a:solidFill>
                      <a:srgbClr val="000000"/>
                    </a:solidFill>
                    <a:effectLst/>
                    <a:uLnTx/>
                    <a:uFillTx/>
                    <a:latin typeface="Segoe UI Semibold"/>
                    <a:ea typeface="+mn-ea"/>
                    <a:cs typeface="+mn-cs"/>
                    <a:sym typeface="Helvetica Neue"/>
                  </a:rPr>
                  <a:t>Compatibility score from other users on GitHub.com who have updated to the same version.</a:t>
                </a:r>
                <a:endParaRPr kumimoji="0" sz="1050" b="0" i="0" u="none" strike="noStrike" kern="0" cap="none" spc="0" normalizeH="0" baseline="0" noProof="0">
                  <a:ln>
                    <a:noFill/>
                  </a:ln>
                  <a:solidFill>
                    <a:srgbClr val="000000"/>
                  </a:solidFill>
                  <a:effectLst/>
                  <a:uLnTx/>
                  <a:uFillTx/>
                  <a:latin typeface="Segoe UI Semibold"/>
                  <a:ea typeface="+mn-ea"/>
                  <a:cs typeface="+mn-cs"/>
                  <a:sym typeface="Helvetica Neue"/>
                </a:endParaRPr>
              </a:p>
            </p:txBody>
          </p:sp>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322370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Know your environment</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370396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Manage your dependencies</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4674485"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Respond fast to new vulnerabilities</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Understand the open source, inner source and commercial components in your projects, their licenses, and any known vulnerabilities in them.</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Identify when dependencies are changing and ensure those changes do not introduce vulnerabilities or incompatible licenses.</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Get notified of new vulnerabilities as soon as they're discovered and receive automated updates from </a:t>
            </a:r>
            <a:r>
              <a:rPr kumimoji="0" lang="en-US" sz="1600" b="0" i="0" u="none" strike="noStrike" kern="1200" cap="none" spc="0" normalizeH="0" baseline="0" noProof="0" err="1">
                <a:ln>
                  <a:noFill/>
                </a:ln>
                <a:solidFill>
                  <a:srgbClr val="000000"/>
                </a:solidFill>
                <a:effectLst/>
                <a:uLnTx/>
                <a:uFillTx/>
                <a:latin typeface="Segoe UI"/>
                <a:ea typeface="+mn-ea"/>
                <a:cs typeface="+mn-cs"/>
              </a:rPr>
              <a:t>Dependabot</a:t>
            </a:r>
            <a:r>
              <a:rPr kumimoji="0" lang="en-US" sz="1600" b="0" i="0" u="none" strike="noStrike" kern="1200" cap="none" spc="0" normalizeH="0" baseline="0" noProof="0">
                <a:ln>
                  <a:noFill/>
                </a:ln>
                <a:solidFill>
                  <a:srgbClr val="000000"/>
                </a:solidFill>
                <a:effectLst/>
                <a:uLnTx/>
                <a:uFillTx/>
                <a:latin typeface="Segoe UI"/>
                <a:ea typeface="+mn-ea"/>
                <a:cs typeface="+mn-cs"/>
              </a:rPr>
              <a:t> to patch your projects.</a:t>
            </a:r>
          </a:p>
        </p:txBody>
      </p:sp>
    </p:spTree>
    <p:extLst>
      <p:ext uri="{BB962C8B-B14F-4D97-AF65-F5344CB8AC3E}">
        <p14:creationId xmlns:p14="http://schemas.microsoft.com/office/powerpoint/2010/main" val="3656888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a:t>Secure your </a:t>
            </a:r>
            <a:r>
              <a:rPr lang="en-US"/>
              <a:t>W</a:t>
            </a:r>
            <a:r>
              <a:rPr lang="gsw-CH"/>
              <a:t>orkflo</a:t>
            </a:r>
            <a:r>
              <a:rPr lang="en-US"/>
              <a:t>w</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39966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Orchestrate policy integration</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209698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Scan containers</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506895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Manage secrets using Azure Key Vault</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Easily manage Azure Policies “as code” from a GitHub repository in an orchestrated manner.</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Scan for common vulnerabilities in Docker images before pushing them to a container registry or deploying them to a containerized web app or Kubernetes cluster.</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Dynamically pull secrets from an Azure Key Vault instance for consumption in GitHub Action workflows.</a:t>
            </a:r>
          </a:p>
        </p:txBody>
      </p:sp>
      <p:sp>
        <p:nvSpPr>
          <p:cNvPr id="51" name="TextBox 50">
            <a:extLst>
              <a:ext uri="{FF2B5EF4-FFF2-40B4-BE49-F238E27FC236}">
                <a16:creationId xmlns:a16="http://schemas.microsoft.com/office/drawing/2014/main" id="{775EB7D1-F0F4-4951-A027-FE24DCC348FB}"/>
              </a:ext>
            </a:extLst>
          </p:cNvPr>
          <p:cNvSpPr txBox="1"/>
          <p:nvPr/>
        </p:nvSpPr>
        <p:spPr>
          <a:xfrm>
            <a:off x="595227" y="1025187"/>
            <a:ext cx="5541103" cy="292388"/>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With GitHub Actions</a:t>
            </a:r>
          </a:p>
        </p:txBody>
      </p:sp>
      <p:pic>
        <p:nvPicPr>
          <p:cNvPr id="3" name="Picture 2" descr="Export policy to GitHub.">
            <a:extLst>
              <a:ext uri="{FF2B5EF4-FFF2-40B4-BE49-F238E27FC236}">
                <a16:creationId xmlns:a16="http://schemas.microsoft.com/office/drawing/2014/main" id="{41DD5679-C6A0-475E-80C4-5C6C250C61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3849"/>
          <a:stretch/>
        </p:blipFill>
        <p:spPr bwMode="auto">
          <a:xfrm>
            <a:off x="7728774" y="1049460"/>
            <a:ext cx="4453319" cy="5259680"/>
          </a:xfrm>
          <a:prstGeom prst="rect">
            <a:avLst/>
          </a:prstGeom>
          <a:noFill/>
          <a:ln>
            <a:solidFill>
              <a:srgbClr val="E6E6E6"/>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509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78877551-E786-4165-9E13-55108BEFC934}"/>
              </a:ext>
              <a:ext uri="{C183D7F6-B498-43B3-948B-1728B52AA6E4}">
                <adec:decorative xmlns:adec="http://schemas.microsoft.com/office/drawing/2017/decorative" val="1"/>
              </a:ext>
            </a:extLst>
          </p:cNvPr>
          <p:cNvSpPr/>
          <p:nvPr/>
        </p:nvSpPr>
        <p:spPr bwMode="auto">
          <a:xfrm>
            <a:off x="588261" y="571501"/>
            <a:ext cx="10051163" cy="342900"/>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145086B-5AC2-4360-A29B-D5889F94289A}"/>
              </a:ext>
            </a:extLst>
          </p:cNvPr>
          <p:cNvSpPr>
            <a:spLocks noGrp="1"/>
          </p:cNvSpPr>
          <p:nvPr>
            <p:ph type="title"/>
          </p:nvPr>
        </p:nvSpPr>
        <p:spPr>
          <a:xfrm>
            <a:off x="588263" y="457200"/>
            <a:ext cx="11018520" cy="492443"/>
          </a:xfrm>
        </p:spPr>
        <p:txBody>
          <a:bodyPr/>
          <a:lstStyle/>
          <a:p>
            <a:r>
              <a:rPr lang="en-US" sz="3200"/>
              <a:t>Stakeholders and roles involved in post-breach response</a:t>
            </a:r>
          </a:p>
        </p:txBody>
      </p:sp>
      <p:pic>
        <p:nvPicPr>
          <p:cNvPr id="4" name="Picture 3" descr="Stakeholders and roles involved in post-breach response include the cyber insurance provider (if applicable), the incident responders, law firms specializing in data breach, and ransom negotiators.">
            <a:extLst>
              <a:ext uri="{FF2B5EF4-FFF2-40B4-BE49-F238E27FC236}">
                <a16:creationId xmlns:a16="http://schemas.microsoft.com/office/drawing/2014/main" id="{F0A3E555-BA09-499F-A205-4F378FEB0CF4}"/>
              </a:ext>
            </a:extLst>
          </p:cNvPr>
          <p:cNvPicPr>
            <a:picLocks noChangeAspect="1"/>
          </p:cNvPicPr>
          <p:nvPr/>
        </p:nvPicPr>
        <p:blipFill rotWithShape="1">
          <a:blip r:embed="rId2"/>
          <a:srcRect l="5949" t="18990" r="4802" b="8333"/>
          <a:stretch/>
        </p:blipFill>
        <p:spPr>
          <a:xfrm>
            <a:off x="729672" y="1302326"/>
            <a:ext cx="10877111" cy="4984173"/>
          </a:xfrm>
          <a:prstGeom prst="rect">
            <a:avLst/>
          </a:prstGeom>
        </p:spPr>
      </p:pic>
    </p:spTree>
    <p:extLst>
      <p:ext uri="{BB962C8B-B14F-4D97-AF65-F5344CB8AC3E}">
        <p14:creationId xmlns:p14="http://schemas.microsoft.com/office/powerpoint/2010/main" val="312464023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Cloud-Native Controls</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1" name="Rectangle 20">
            <a:extLst>
              <a:ext uri="{FF2B5EF4-FFF2-40B4-BE49-F238E27FC236}">
                <a16:creationId xmlns:a16="http://schemas.microsoft.com/office/drawing/2014/main" id="{904944AF-AC80-4E04-9DF7-40FFF6B7032F}"/>
              </a:ext>
              <a:ext uri="{C183D7F6-B498-43B3-948B-1728B52AA6E4}">
                <adec:decorative xmlns:adec="http://schemas.microsoft.com/office/drawing/2017/decorative" val="1"/>
              </a:ext>
            </a:extLst>
          </p:cNvPr>
          <p:cNvSpPr/>
          <p:nvPr/>
        </p:nvSpPr>
        <p:spPr bwMode="auto">
          <a:xfrm>
            <a:off x="293687" y="3825396"/>
            <a:ext cx="11604625" cy="2816142"/>
          </a:xfrm>
          <a:prstGeom prst="rect">
            <a:avLst/>
          </a:prstGeom>
          <a:noFill/>
          <a:ln w="444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80805B2-4B70-4582-B2EE-C92822E3FA64}"/>
              </a:ext>
            </a:extLst>
          </p:cNvPr>
          <p:cNvSpPr/>
          <p:nvPr/>
        </p:nvSpPr>
        <p:spPr>
          <a:xfrm>
            <a:off x="599085" y="4119312"/>
            <a:ext cx="11010303" cy="621655"/>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23" name="TextBox 22">
            <a:extLst>
              <a:ext uri="{FF2B5EF4-FFF2-40B4-BE49-F238E27FC236}">
                <a16:creationId xmlns:a16="http://schemas.microsoft.com/office/drawing/2014/main" id="{1FDD11E5-DA65-4E70-AC9A-855CD64FBB45}"/>
              </a:ext>
            </a:extLst>
          </p:cNvPr>
          <p:cNvSpPr txBox="1"/>
          <p:nvPr/>
        </p:nvSpPr>
        <p:spPr>
          <a:xfrm>
            <a:off x="3749339"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Secure score</a:t>
            </a:r>
          </a:p>
        </p:txBody>
      </p:sp>
      <p:sp>
        <p:nvSpPr>
          <p:cNvPr id="24" name="TextBox 23">
            <a:extLst>
              <a:ext uri="{FF2B5EF4-FFF2-40B4-BE49-F238E27FC236}">
                <a16:creationId xmlns:a16="http://schemas.microsoft.com/office/drawing/2014/main" id="{497E855C-F7A3-4194-9612-59AC7BB6C99D}"/>
              </a:ext>
            </a:extLst>
          </p:cNvPr>
          <p:cNvSpPr txBox="1"/>
          <p:nvPr/>
        </p:nvSpPr>
        <p:spPr>
          <a:xfrm>
            <a:off x="6093856"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Asset management</a:t>
            </a:r>
          </a:p>
        </p:txBody>
      </p:sp>
      <p:sp>
        <p:nvSpPr>
          <p:cNvPr id="25" name="TextBox 24">
            <a:extLst>
              <a:ext uri="{FF2B5EF4-FFF2-40B4-BE49-F238E27FC236}">
                <a16:creationId xmlns:a16="http://schemas.microsoft.com/office/drawing/2014/main" id="{370D3B02-2E70-417E-814D-DE66F9DADEC8}"/>
              </a:ext>
            </a:extLst>
          </p:cNvPr>
          <p:cNvSpPr txBox="1"/>
          <p:nvPr/>
        </p:nvSpPr>
        <p:spPr>
          <a:xfrm>
            <a:off x="8438373"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Policy</a:t>
            </a:r>
          </a:p>
        </p:txBody>
      </p:sp>
      <p:sp>
        <p:nvSpPr>
          <p:cNvPr id="26" name="Rectangle 25">
            <a:extLst>
              <a:ext uri="{FF2B5EF4-FFF2-40B4-BE49-F238E27FC236}">
                <a16:creationId xmlns:a16="http://schemas.microsoft.com/office/drawing/2014/main" id="{F0EDBF3E-5626-46C0-B4E8-7A454145F0BE}"/>
              </a:ext>
            </a:extLst>
          </p:cNvPr>
          <p:cNvSpPr/>
          <p:nvPr/>
        </p:nvSpPr>
        <p:spPr>
          <a:xfrm>
            <a:off x="599085" y="4950803"/>
            <a:ext cx="11010303" cy="603472"/>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27" name="TextBox 26">
            <a:extLst>
              <a:ext uri="{FF2B5EF4-FFF2-40B4-BE49-F238E27FC236}">
                <a16:creationId xmlns:a16="http://schemas.microsoft.com/office/drawing/2014/main" id="{6AC4935E-C4AC-46E9-9056-960512108869}"/>
              </a:ext>
            </a:extLst>
          </p:cNvPr>
          <p:cNvSpPr txBox="1"/>
          <p:nvPr/>
        </p:nvSpPr>
        <p:spPr>
          <a:xfrm>
            <a:off x="3749339"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Threat detection</a:t>
            </a:r>
          </a:p>
        </p:txBody>
      </p:sp>
      <p:sp>
        <p:nvSpPr>
          <p:cNvPr id="28" name="TextBox 27">
            <a:extLst>
              <a:ext uri="{FF2B5EF4-FFF2-40B4-BE49-F238E27FC236}">
                <a16:creationId xmlns:a16="http://schemas.microsoft.com/office/drawing/2014/main" id="{A0169623-863A-4D2B-A5FC-1AFE2505C004}"/>
              </a:ext>
            </a:extLst>
          </p:cNvPr>
          <p:cNvSpPr txBox="1"/>
          <p:nvPr/>
        </p:nvSpPr>
        <p:spPr>
          <a:xfrm>
            <a:off x="6093856"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VA (power by Qualys)</a:t>
            </a:r>
          </a:p>
        </p:txBody>
      </p:sp>
      <p:sp>
        <p:nvSpPr>
          <p:cNvPr id="29" name="TextBox 28">
            <a:extLst>
              <a:ext uri="{FF2B5EF4-FFF2-40B4-BE49-F238E27FC236}">
                <a16:creationId xmlns:a16="http://schemas.microsoft.com/office/drawing/2014/main" id="{4FF4C59F-2E06-4189-9AD6-6713113DA79B}"/>
              </a:ext>
            </a:extLst>
          </p:cNvPr>
          <p:cNvSpPr txBox="1"/>
          <p:nvPr/>
        </p:nvSpPr>
        <p:spPr>
          <a:xfrm>
            <a:off x="8438373"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Application control</a:t>
            </a:r>
          </a:p>
        </p:txBody>
      </p:sp>
      <p:sp>
        <p:nvSpPr>
          <p:cNvPr id="30" name="Rectangle 29">
            <a:extLst>
              <a:ext uri="{FF2B5EF4-FFF2-40B4-BE49-F238E27FC236}">
                <a16:creationId xmlns:a16="http://schemas.microsoft.com/office/drawing/2014/main" id="{1E126EB7-B543-47CF-A2D6-9A36E9F0DB7C}"/>
              </a:ext>
            </a:extLst>
          </p:cNvPr>
          <p:cNvSpPr/>
          <p:nvPr/>
        </p:nvSpPr>
        <p:spPr>
          <a:xfrm>
            <a:off x="599085" y="5751525"/>
            <a:ext cx="11010303" cy="603471"/>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31" name="TextBox 30">
            <a:extLst>
              <a:ext uri="{FF2B5EF4-FFF2-40B4-BE49-F238E27FC236}">
                <a16:creationId xmlns:a16="http://schemas.microsoft.com/office/drawing/2014/main" id="{D788A201-F1DF-4F70-AED0-E942355B21E3}"/>
              </a:ext>
            </a:extLst>
          </p:cNvPr>
          <p:cNvSpPr txBox="1"/>
          <p:nvPr/>
        </p:nvSpPr>
        <p:spPr>
          <a:xfrm>
            <a:off x="3749339"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Automation</a:t>
            </a:r>
          </a:p>
        </p:txBody>
      </p:sp>
      <p:pic>
        <p:nvPicPr>
          <p:cNvPr id="32" name="Picture 31">
            <a:extLst>
              <a:ext uri="{FF2B5EF4-FFF2-40B4-BE49-F238E27FC236}">
                <a16:creationId xmlns:a16="http://schemas.microsoft.com/office/drawing/2014/main" id="{06123FC0-63AA-4882-A18E-F80AA7CA8DE1}"/>
              </a:ext>
            </a:extLst>
          </p:cNvPr>
          <p:cNvPicPr>
            <a:picLocks noChangeAspect="1"/>
          </p:cNvPicPr>
          <p:nvPr/>
        </p:nvPicPr>
        <p:blipFill>
          <a:blip r:embed="rId7"/>
          <a:stretch>
            <a:fillRect/>
          </a:stretch>
        </p:blipFill>
        <p:spPr>
          <a:xfrm>
            <a:off x="707602" y="5840268"/>
            <a:ext cx="435146" cy="425984"/>
          </a:xfrm>
          <a:prstGeom prst="rect">
            <a:avLst/>
          </a:prstGeom>
        </p:spPr>
      </p:pic>
      <p:sp>
        <p:nvSpPr>
          <p:cNvPr id="33" name="TextBox 32">
            <a:extLst>
              <a:ext uri="{FF2B5EF4-FFF2-40B4-BE49-F238E27FC236}">
                <a16:creationId xmlns:a16="http://schemas.microsoft.com/office/drawing/2014/main" id="{E5197FEA-68B9-4C19-BC2B-738AA988B3A3}"/>
              </a:ext>
            </a:extLst>
          </p:cNvPr>
          <p:cNvSpPr txBox="1"/>
          <p:nvPr/>
        </p:nvSpPr>
        <p:spPr>
          <a:xfrm>
            <a:off x="6093856"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SIEM integration</a:t>
            </a:r>
          </a:p>
        </p:txBody>
      </p:sp>
      <p:sp>
        <p:nvSpPr>
          <p:cNvPr id="34" name="TextBox 33">
            <a:extLst>
              <a:ext uri="{FF2B5EF4-FFF2-40B4-BE49-F238E27FC236}">
                <a16:creationId xmlns:a16="http://schemas.microsoft.com/office/drawing/2014/main" id="{579484D3-F707-4705-9828-028D000F74D9}"/>
              </a:ext>
            </a:extLst>
          </p:cNvPr>
          <p:cNvSpPr txBox="1"/>
          <p:nvPr/>
        </p:nvSpPr>
        <p:spPr>
          <a:xfrm>
            <a:off x="8438373"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Export</a:t>
            </a:r>
          </a:p>
        </p:txBody>
      </p:sp>
      <p:sp>
        <p:nvSpPr>
          <p:cNvPr id="35" name="Arc 34">
            <a:extLst>
              <a:ext uri="{FF2B5EF4-FFF2-40B4-BE49-F238E27FC236}">
                <a16:creationId xmlns:a16="http://schemas.microsoft.com/office/drawing/2014/main" id="{A7F38A60-0E15-4B8D-8D37-8BEE57D152A7}"/>
              </a:ext>
              <a:ext uri="{C183D7F6-B498-43B3-948B-1728B52AA6E4}">
                <adec:decorative xmlns:adec="http://schemas.microsoft.com/office/drawing/2017/decorative" val="1"/>
              </a:ext>
            </a:extLst>
          </p:cNvPr>
          <p:cNvSpPr/>
          <p:nvPr/>
        </p:nvSpPr>
        <p:spPr>
          <a:xfrm>
            <a:off x="5398308" y="2552914"/>
            <a:ext cx="1272482" cy="1272482"/>
          </a:xfrm>
          <a:prstGeom prst="arc">
            <a:avLst>
              <a:gd name="adj1" fmla="val 10812729"/>
              <a:gd name="adj2" fmla="val 0"/>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AE6A7552-B68C-483D-9BE9-BF4B68B71E2E}"/>
              </a:ext>
            </a:extLst>
          </p:cNvPr>
          <p:cNvCxnSpPr>
            <a:cxnSpLocks/>
          </p:cNvCxnSpPr>
          <p:nvPr/>
        </p:nvCxnSpPr>
        <p:spPr>
          <a:xfrm>
            <a:off x="9694776" y="2468670"/>
            <a:ext cx="530763" cy="0"/>
          </a:xfrm>
          <a:prstGeom prst="line">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Spot illustration of Security Center-a green shield with a lock in the center.">
            <a:extLst>
              <a:ext uri="{FF2B5EF4-FFF2-40B4-BE49-F238E27FC236}">
                <a16:creationId xmlns:a16="http://schemas.microsoft.com/office/drawing/2014/main" id="{1A8325BB-6740-4489-8763-C9F84B017D02}"/>
              </a:ext>
            </a:extLst>
          </p:cNvPr>
          <p:cNvPicPr>
            <a:picLocks noChangeAspect="1"/>
          </p:cNvPicPr>
          <p:nvPr/>
        </p:nvPicPr>
        <p:blipFill>
          <a:blip r:embed="rId8"/>
          <a:stretch>
            <a:fillRect/>
          </a:stretch>
        </p:blipFill>
        <p:spPr>
          <a:xfrm>
            <a:off x="5685682" y="2827655"/>
            <a:ext cx="697734" cy="767508"/>
          </a:xfrm>
          <a:prstGeom prst="rect">
            <a:avLst/>
          </a:prstGeom>
        </p:spPr>
      </p:pic>
      <p:grpSp>
        <p:nvGrpSpPr>
          <p:cNvPr id="38" name="Group 37" descr="Line connecting from &quot;Azure&quot; to  &quot;Security Center&quot;">
            <a:extLst>
              <a:ext uri="{FF2B5EF4-FFF2-40B4-BE49-F238E27FC236}">
                <a16:creationId xmlns:a16="http://schemas.microsoft.com/office/drawing/2014/main" id="{C6A1300F-1A9A-4C05-A250-47BF502B5BB4}"/>
              </a:ext>
            </a:extLst>
          </p:cNvPr>
          <p:cNvGrpSpPr/>
          <p:nvPr/>
        </p:nvGrpSpPr>
        <p:grpSpPr>
          <a:xfrm>
            <a:off x="6642238" y="2592544"/>
            <a:ext cx="3310261" cy="401044"/>
            <a:chOff x="6703689" y="2055717"/>
            <a:chExt cx="3321278" cy="401044"/>
          </a:xfrm>
        </p:grpSpPr>
        <p:cxnSp>
          <p:nvCxnSpPr>
            <p:cNvPr id="39" name="Straight Arrow Connector 38">
              <a:extLst>
                <a:ext uri="{FF2B5EF4-FFF2-40B4-BE49-F238E27FC236}">
                  <a16:creationId xmlns:a16="http://schemas.microsoft.com/office/drawing/2014/main" id="{9F9BBEF3-23F3-457D-897C-92564C1E55FF}"/>
                </a:ext>
              </a:extLst>
            </p:cNvPr>
            <p:cNvCxnSpPr>
              <a:cxnSpLocks/>
            </p:cNvCxnSpPr>
            <p:nvPr/>
          </p:nvCxnSpPr>
          <p:spPr>
            <a:xfrm flipH="1">
              <a:off x="6703689" y="2456761"/>
              <a:ext cx="3321278" cy="0"/>
            </a:xfrm>
            <a:prstGeom prst="straightConnector1">
              <a:avLst/>
            </a:prstGeom>
            <a:ln w="25400" cap="rnd">
              <a:solidFill>
                <a:schemeClr val="bg2">
                  <a:lumMod val="75000"/>
                </a:schemeClr>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9C6FA-4938-44A4-A680-273AF1F82F47}"/>
                </a:ext>
              </a:extLst>
            </p:cNvPr>
            <p:cNvCxnSpPr>
              <a:cxnSpLocks/>
            </p:cNvCxnSpPr>
            <p:nvPr/>
          </p:nvCxnSpPr>
          <p:spPr>
            <a:xfrm flipV="1">
              <a:off x="10024967" y="2055717"/>
              <a:ext cx="0" cy="401044"/>
            </a:xfrm>
            <a:prstGeom prst="line">
              <a:avLst/>
            </a:prstGeom>
            <a:ln w="254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9F702D1F-50D6-49AB-B891-90FB71A39170}"/>
              </a:ext>
            </a:extLst>
          </p:cNvPr>
          <p:cNvPicPr>
            <a:picLocks noChangeAspect="1"/>
          </p:cNvPicPr>
          <p:nvPr/>
        </p:nvPicPr>
        <p:blipFill rotWithShape="1">
          <a:blip r:embed="rId9"/>
          <a:srcRect t="11592" b="7617"/>
          <a:stretch/>
        </p:blipFill>
        <p:spPr>
          <a:xfrm>
            <a:off x="762157" y="4252627"/>
            <a:ext cx="326036" cy="355024"/>
          </a:xfrm>
          <a:prstGeom prst="rect">
            <a:avLst/>
          </a:prstGeom>
        </p:spPr>
      </p:pic>
      <p:pic>
        <p:nvPicPr>
          <p:cNvPr id="42" name="Picture 41">
            <a:extLst>
              <a:ext uri="{FF2B5EF4-FFF2-40B4-BE49-F238E27FC236}">
                <a16:creationId xmlns:a16="http://schemas.microsoft.com/office/drawing/2014/main" id="{D6BF6CC0-F8BC-4975-B5F3-D622BD369A55}"/>
              </a:ext>
            </a:extLst>
          </p:cNvPr>
          <p:cNvPicPr>
            <a:picLocks noChangeAspect="1"/>
          </p:cNvPicPr>
          <p:nvPr/>
        </p:nvPicPr>
        <p:blipFill>
          <a:blip r:embed="rId10"/>
          <a:stretch>
            <a:fillRect/>
          </a:stretch>
        </p:blipFill>
        <p:spPr>
          <a:xfrm>
            <a:off x="732633" y="5024099"/>
            <a:ext cx="385085" cy="456881"/>
          </a:xfrm>
          <a:prstGeom prst="rect">
            <a:avLst/>
          </a:prstGeom>
        </p:spPr>
      </p:pic>
      <p:sp>
        <p:nvSpPr>
          <p:cNvPr id="43" name="TextBox 42">
            <a:extLst>
              <a:ext uri="{FF2B5EF4-FFF2-40B4-BE49-F238E27FC236}">
                <a16:creationId xmlns:a16="http://schemas.microsoft.com/office/drawing/2014/main" id="{012DA238-FA16-4FEF-BB13-88334587CB8E}"/>
              </a:ext>
            </a:extLst>
          </p:cNvPr>
          <p:cNvSpPr txBox="1"/>
          <p:nvPr/>
        </p:nvSpPr>
        <p:spPr>
          <a:xfrm>
            <a:off x="1252137" y="4253314"/>
            <a:ext cx="2184133"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Security posture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&amp; compliance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6D830F3C-3BA9-46F4-928B-2536BDE6EBE9}"/>
              </a:ext>
            </a:extLst>
          </p:cNvPr>
          <p:cNvSpPr txBox="1"/>
          <p:nvPr/>
        </p:nvSpPr>
        <p:spPr>
          <a:xfrm>
            <a:off x="1252136" y="5067873"/>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Server protection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(Azure Defender for VMs)</a:t>
            </a:r>
          </a:p>
        </p:txBody>
      </p:sp>
      <p:sp>
        <p:nvSpPr>
          <p:cNvPr id="45" name="TextBox 44">
            <a:extLst>
              <a:ext uri="{FF2B5EF4-FFF2-40B4-BE49-F238E27FC236}">
                <a16:creationId xmlns:a16="http://schemas.microsoft.com/office/drawing/2014/main" id="{55C359DB-735A-4F96-AE23-CD41A2ADAD37}"/>
              </a:ext>
            </a:extLst>
          </p:cNvPr>
          <p:cNvSpPr txBox="1"/>
          <p:nvPr/>
        </p:nvSpPr>
        <p:spPr>
          <a:xfrm>
            <a:off x="1252135" y="5868594"/>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Automation &amp;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management at scale</a:t>
            </a:r>
          </a:p>
        </p:txBody>
      </p:sp>
      <p:sp>
        <p:nvSpPr>
          <p:cNvPr id="46" name="Rectangle 45">
            <a:extLst>
              <a:ext uri="{FF2B5EF4-FFF2-40B4-BE49-F238E27FC236}">
                <a16:creationId xmlns:a16="http://schemas.microsoft.com/office/drawing/2014/main" id="{6FB82075-0E35-49B3-BC41-6E940A2779A8}"/>
              </a:ext>
            </a:extLst>
          </p:cNvPr>
          <p:cNvSpPr/>
          <p:nvPr/>
        </p:nvSpPr>
        <p:spPr bwMode="auto">
          <a:xfrm>
            <a:off x="5760432" y="1998018"/>
            <a:ext cx="722162" cy="51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DE3BFE2E-DA3E-459E-9378-01DFC497CD5D}"/>
              </a:ext>
            </a:extLst>
          </p:cNvPr>
          <p:cNvGrpSpPr/>
          <p:nvPr/>
        </p:nvGrpSpPr>
        <p:grpSpPr>
          <a:xfrm>
            <a:off x="9619560" y="1684820"/>
            <a:ext cx="665852" cy="594622"/>
            <a:chOff x="8495451" y="1902162"/>
            <a:chExt cx="679205" cy="606545"/>
          </a:xfrm>
          <a:solidFill>
            <a:schemeClr val="bg1"/>
          </a:solidFill>
        </p:grpSpPr>
        <p:pic>
          <p:nvPicPr>
            <p:cNvPr id="48" name="Picture 47" descr="A picture containing clock, drawing&#10;&#10;Description automatically generated">
              <a:extLst>
                <a:ext uri="{FF2B5EF4-FFF2-40B4-BE49-F238E27FC236}">
                  <a16:creationId xmlns:a16="http://schemas.microsoft.com/office/drawing/2014/main" id="{1B06A444-FC4F-4637-9311-5DD6D198C94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58218" y="1902162"/>
              <a:ext cx="353671" cy="266918"/>
            </a:xfrm>
            <a:prstGeom prst="rect">
              <a:avLst/>
            </a:prstGeom>
            <a:grpFill/>
          </p:spPr>
        </p:pic>
        <p:sp>
          <p:nvSpPr>
            <p:cNvPr id="49" name="TextBox 48">
              <a:extLst>
                <a:ext uri="{FF2B5EF4-FFF2-40B4-BE49-F238E27FC236}">
                  <a16:creationId xmlns:a16="http://schemas.microsoft.com/office/drawing/2014/main" id="{221ADC6A-A66E-4BD3-8A5C-BD21C399A555}"/>
                </a:ext>
              </a:extLst>
            </p:cNvPr>
            <p:cNvSpPr txBox="1"/>
            <p:nvPr/>
          </p:nvSpPr>
          <p:spPr>
            <a:xfrm>
              <a:off x="8495451" y="2325827"/>
              <a:ext cx="679205" cy="182880"/>
            </a:xfrm>
            <a:prstGeom prst="rect">
              <a:avLst/>
            </a:prstGeom>
            <a:grp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Microsoft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Azure</a:t>
              </a:r>
            </a:p>
          </p:txBody>
        </p:sp>
      </p:grpSp>
      <p:grpSp>
        <p:nvGrpSpPr>
          <p:cNvPr id="50" name="Group 49">
            <a:extLst>
              <a:ext uri="{FF2B5EF4-FFF2-40B4-BE49-F238E27FC236}">
                <a16:creationId xmlns:a16="http://schemas.microsoft.com/office/drawing/2014/main" id="{6144523B-A3E8-48AF-B68B-BCAF41D3C6DB}"/>
              </a:ext>
            </a:extLst>
          </p:cNvPr>
          <p:cNvGrpSpPr/>
          <p:nvPr/>
        </p:nvGrpSpPr>
        <p:grpSpPr>
          <a:xfrm>
            <a:off x="919208" y="1590914"/>
            <a:ext cx="4507652" cy="1510228"/>
            <a:chOff x="919208" y="1513688"/>
            <a:chExt cx="4507652" cy="1510228"/>
          </a:xfrm>
        </p:grpSpPr>
        <p:cxnSp>
          <p:nvCxnSpPr>
            <p:cNvPr id="51" name="Straight Connector 50">
              <a:extLst>
                <a:ext uri="{FF2B5EF4-FFF2-40B4-BE49-F238E27FC236}">
                  <a16:creationId xmlns:a16="http://schemas.microsoft.com/office/drawing/2014/main" id="{6DA19B73-91EA-4491-8797-19047703C2C4}"/>
                </a:ext>
              </a:extLst>
            </p:cNvPr>
            <p:cNvCxnSpPr>
              <a:cxnSpLocks/>
            </p:cNvCxnSpPr>
            <p:nvPr/>
          </p:nvCxnSpPr>
          <p:spPr>
            <a:xfrm>
              <a:off x="1005627"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Hexagon 51">
              <a:extLst>
                <a:ext uri="{FF2B5EF4-FFF2-40B4-BE49-F238E27FC236}">
                  <a16:creationId xmlns:a16="http://schemas.microsoft.com/office/drawing/2014/main" id="{3EA8B7EE-2270-417C-92A7-04829C69132D}"/>
                </a:ext>
              </a:extLst>
            </p:cNvPr>
            <p:cNvSpPr/>
            <p:nvPr/>
          </p:nvSpPr>
          <p:spPr bwMode="auto">
            <a:xfrm>
              <a:off x="985346" y="2514904"/>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53" name="Straight Connector 52">
              <a:extLst>
                <a:ext uri="{FF2B5EF4-FFF2-40B4-BE49-F238E27FC236}">
                  <a16:creationId xmlns:a16="http://schemas.microsoft.com/office/drawing/2014/main" id="{E95D447F-3F8B-44FA-898B-849F21ACD5C9}"/>
                </a:ext>
              </a:extLst>
            </p:cNvPr>
            <p:cNvCxnSpPr>
              <a:cxnSpLocks/>
            </p:cNvCxnSpPr>
            <p:nvPr/>
          </p:nvCxnSpPr>
          <p:spPr>
            <a:xfrm>
              <a:off x="2575774"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Hexagon 53">
              <a:extLst>
                <a:ext uri="{FF2B5EF4-FFF2-40B4-BE49-F238E27FC236}">
                  <a16:creationId xmlns:a16="http://schemas.microsoft.com/office/drawing/2014/main" id="{DF677010-180C-451E-944B-4F33F73E42A2}"/>
                </a:ext>
              </a:extLst>
            </p:cNvPr>
            <p:cNvSpPr/>
            <p:nvPr/>
          </p:nvSpPr>
          <p:spPr bwMode="auto">
            <a:xfrm>
              <a:off x="2556904" y="2507668"/>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55" name="Straight Arrow Connector 54">
              <a:extLst>
                <a:ext uri="{FF2B5EF4-FFF2-40B4-BE49-F238E27FC236}">
                  <a16:creationId xmlns:a16="http://schemas.microsoft.com/office/drawing/2014/main" id="{343D6C59-ED75-4810-B9DC-AFA4CD65EF44}"/>
                </a:ext>
              </a:extLst>
            </p:cNvPr>
            <p:cNvCxnSpPr>
              <a:cxnSpLocks/>
            </p:cNvCxnSpPr>
            <p:nvPr/>
          </p:nvCxnSpPr>
          <p:spPr>
            <a:xfrm>
              <a:off x="1271590" y="2916362"/>
              <a:ext cx="4155270" cy="0"/>
            </a:xfrm>
            <a:prstGeom prst="straightConnector1">
              <a:avLst/>
            </a:prstGeom>
            <a:ln w="25400" cap="rnd">
              <a:solidFill>
                <a:schemeClr val="accent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FA5954-86D6-49D8-B8E4-9721868755CA}"/>
                </a:ext>
              </a:extLst>
            </p:cNvPr>
            <p:cNvCxnSpPr>
              <a:cxnSpLocks/>
            </p:cNvCxnSpPr>
            <p:nvPr/>
          </p:nvCxnSpPr>
          <p:spPr>
            <a:xfrm flipH="1" flipV="1">
              <a:off x="1271008"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39A008A-52B6-493C-A251-558A59AE473B}"/>
                </a:ext>
              </a:extLst>
            </p:cNvPr>
            <p:cNvCxnSpPr>
              <a:cxnSpLocks/>
            </p:cNvCxnSpPr>
            <p:nvPr/>
          </p:nvCxnSpPr>
          <p:spPr>
            <a:xfrm flipH="1" flipV="1">
              <a:off x="2814400"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descr="Azure Arc">
              <a:extLst>
                <a:ext uri="{FF2B5EF4-FFF2-40B4-BE49-F238E27FC236}">
                  <a16:creationId xmlns:a16="http://schemas.microsoft.com/office/drawing/2014/main" id="{11E772F2-98E4-4799-89CF-5C5F970CBF82}"/>
                </a:ext>
              </a:extLst>
            </p:cNvPr>
            <p:cNvGrpSpPr/>
            <p:nvPr/>
          </p:nvGrpSpPr>
          <p:grpSpPr>
            <a:xfrm>
              <a:off x="3086146" y="2781210"/>
              <a:ext cx="1034424" cy="242706"/>
              <a:chOff x="3406845" y="2318867"/>
              <a:chExt cx="1034424" cy="242706"/>
            </a:xfrm>
          </p:grpSpPr>
          <p:pic>
            <p:nvPicPr>
              <p:cNvPr id="83" name="Picture 82">
                <a:extLst>
                  <a:ext uri="{FF2B5EF4-FFF2-40B4-BE49-F238E27FC236}">
                    <a16:creationId xmlns:a16="http://schemas.microsoft.com/office/drawing/2014/main" id="{BEEE94DE-2E13-4678-9714-51BF1E3485CB}"/>
                  </a:ext>
                </a:extLst>
              </p:cNvPr>
              <p:cNvPicPr>
                <a:picLocks noChangeAspect="1"/>
              </p:cNvPicPr>
              <p:nvPr/>
            </p:nvPicPr>
            <p:blipFill>
              <a:blip r:embed="rId12"/>
              <a:stretch>
                <a:fillRect/>
              </a:stretch>
            </p:blipFill>
            <p:spPr>
              <a:xfrm>
                <a:off x="3406845" y="2318867"/>
                <a:ext cx="288673" cy="242706"/>
              </a:xfrm>
              <a:prstGeom prst="rect">
                <a:avLst/>
              </a:prstGeom>
            </p:spPr>
          </p:pic>
          <p:sp>
            <p:nvSpPr>
              <p:cNvPr id="84" name="TextBox 83">
                <a:extLst>
                  <a:ext uri="{FF2B5EF4-FFF2-40B4-BE49-F238E27FC236}">
                    <a16:creationId xmlns:a16="http://schemas.microsoft.com/office/drawing/2014/main" id="{57603F54-007C-422A-AE79-C6013D171BBD}"/>
                  </a:ext>
                </a:extLst>
              </p:cNvPr>
              <p:cNvSpPr txBox="1"/>
              <p:nvPr/>
            </p:nvSpPr>
            <p:spPr>
              <a:xfrm>
                <a:off x="3765891" y="2347887"/>
                <a:ext cx="675378" cy="18466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Segoe UI Semibold"/>
                    <a:ea typeface="+mn-ea"/>
                    <a:cs typeface="+mn-cs"/>
                  </a:rPr>
                  <a:t>Azure Arc</a:t>
                </a:r>
              </a:p>
            </p:txBody>
          </p:sp>
        </p:grpSp>
        <p:sp>
          <p:nvSpPr>
            <p:cNvPr id="59" name="Hexagon 58">
              <a:extLst>
                <a:ext uri="{FF2B5EF4-FFF2-40B4-BE49-F238E27FC236}">
                  <a16:creationId xmlns:a16="http://schemas.microsoft.com/office/drawing/2014/main" id="{96D8CF14-2BD7-4F4B-B804-A45022097BF5}"/>
                </a:ext>
              </a:extLst>
            </p:cNvPr>
            <p:cNvSpPr/>
            <p:nvPr/>
          </p:nvSpPr>
          <p:spPr bwMode="auto">
            <a:xfrm>
              <a:off x="3978336" y="2509439"/>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sp>
          <p:nvSpPr>
            <p:cNvPr id="60" name="Rectangle 59">
              <a:extLst>
                <a:ext uri="{FF2B5EF4-FFF2-40B4-BE49-F238E27FC236}">
                  <a16:creationId xmlns:a16="http://schemas.microsoft.com/office/drawing/2014/main" id="{F3C6BCB6-CDD0-47A7-B648-B62FAB280809}"/>
                </a:ext>
              </a:extLst>
            </p:cNvPr>
            <p:cNvSpPr/>
            <p:nvPr/>
          </p:nvSpPr>
          <p:spPr>
            <a:xfrm>
              <a:off x="3941430" y="1942716"/>
              <a:ext cx="697307" cy="323165"/>
            </a:xfrm>
            <a:prstGeom prst="rect">
              <a:avLst/>
            </a:prstGeom>
          </p:spPr>
          <p:txBody>
            <a:bodyPr wrap="none" tIns="91440" bIns="91440" anchor="t">
              <a:spAutoFit/>
            </a:body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On-prem</a:t>
              </a:r>
            </a:p>
          </p:txBody>
        </p:sp>
        <p:grpSp>
          <p:nvGrpSpPr>
            <p:cNvPr id="61" name="Group 164" descr="access, cloud">
              <a:extLst>
                <a:ext uri="{FF2B5EF4-FFF2-40B4-BE49-F238E27FC236}">
                  <a16:creationId xmlns:a16="http://schemas.microsoft.com/office/drawing/2014/main" id="{26C9003E-FB5A-4BF2-B868-52B5F1D6DF0C}"/>
                </a:ext>
              </a:extLst>
            </p:cNvPr>
            <p:cNvGrpSpPr>
              <a:grpSpLocks noChangeAspect="1"/>
            </p:cNvGrpSpPr>
            <p:nvPr/>
          </p:nvGrpSpPr>
          <p:grpSpPr bwMode="auto">
            <a:xfrm>
              <a:off x="4085296" y="1513688"/>
              <a:ext cx="409575" cy="409575"/>
              <a:chOff x="2821" y="3067"/>
              <a:chExt cx="258" cy="258"/>
            </a:xfrm>
          </p:grpSpPr>
          <p:sp>
            <p:nvSpPr>
              <p:cNvPr id="68" name="AutoShape 163">
                <a:extLst>
                  <a:ext uri="{FF2B5EF4-FFF2-40B4-BE49-F238E27FC236}">
                    <a16:creationId xmlns:a16="http://schemas.microsoft.com/office/drawing/2014/main" id="{F1F5A7DE-A5A9-4C1F-9ABF-5C085B871FB6}"/>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68">
                <a:extLst>
                  <a:ext uri="{FF2B5EF4-FFF2-40B4-BE49-F238E27FC236}">
                    <a16:creationId xmlns:a16="http://schemas.microsoft.com/office/drawing/2014/main" id="{E04E3876-490E-48DB-BBAC-F89A9CCCD285}"/>
                  </a:ext>
                </a:extLst>
              </p:cNvPr>
              <p:cNvSpPr>
                <a:spLocks noChangeArrowheads="1"/>
              </p:cNvSpPr>
              <p:nvPr/>
            </p:nvSpPr>
            <p:spPr bwMode="auto">
              <a:xfrm>
                <a:off x="2821" y="3067"/>
                <a:ext cx="129" cy="25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69">
                <a:extLst>
                  <a:ext uri="{FF2B5EF4-FFF2-40B4-BE49-F238E27FC236}">
                    <a16:creationId xmlns:a16="http://schemas.microsoft.com/office/drawing/2014/main" id="{9F056647-A82C-4510-A32E-5B4442A072E9}"/>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70">
                <a:extLst>
                  <a:ext uri="{FF2B5EF4-FFF2-40B4-BE49-F238E27FC236}">
                    <a16:creationId xmlns:a16="http://schemas.microsoft.com/office/drawing/2014/main" id="{01E9C184-48EF-420F-A136-94D8EF16F596}"/>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71">
                <a:extLst>
                  <a:ext uri="{FF2B5EF4-FFF2-40B4-BE49-F238E27FC236}">
                    <a16:creationId xmlns:a16="http://schemas.microsoft.com/office/drawing/2014/main" id="{71039545-1CAC-4DC5-A8A6-D4011A089A8A}"/>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2">
                <a:extLst>
                  <a:ext uri="{FF2B5EF4-FFF2-40B4-BE49-F238E27FC236}">
                    <a16:creationId xmlns:a16="http://schemas.microsoft.com/office/drawing/2014/main" id="{D400A568-FBB6-4A8E-B522-2FB17CC69342}"/>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73">
                <a:extLst>
                  <a:ext uri="{FF2B5EF4-FFF2-40B4-BE49-F238E27FC236}">
                    <a16:creationId xmlns:a16="http://schemas.microsoft.com/office/drawing/2014/main" id="{811A8E76-A418-4870-B832-D0453FBA30A9}"/>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74">
                <a:extLst>
                  <a:ext uri="{FF2B5EF4-FFF2-40B4-BE49-F238E27FC236}">
                    <a16:creationId xmlns:a16="http://schemas.microsoft.com/office/drawing/2014/main" id="{69578141-B074-40F3-9890-853C1E327BCD}"/>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75">
                <a:extLst>
                  <a:ext uri="{FF2B5EF4-FFF2-40B4-BE49-F238E27FC236}">
                    <a16:creationId xmlns:a16="http://schemas.microsoft.com/office/drawing/2014/main" id="{93A3DAC0-23C4-4024-BA5D-3585D017A80C}"/>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76">
                <a:extLst>
                  <a:ext uri="{FF2B5EF4-FFF2-40B4-BE49-F238E27FC236}">
                    <a16:creationId xmlns:a16="http://schemas.microsoft.com/office/drawing/2014/main" id="{3ED1C220-E6C4-48F2-91A6-B2F279E25D68}"/>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77">
                <a:extLst>
                  <a:ext uri="{FF2B5EF4-FFF2-40B4-BE49-F238E27FC236}">
                    <a16:creationId xmlns:a16="http://schemas.microsoft.com/office/drawing/2014/main" id="{711B0140-2A4D-44EA-AD8C-D50CC88C9D3E}"/>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78">
                <a:extLst>
                  <a:ext uri="{FF2B5EF4-FFF2-40B4-BE49-F238E27FC236}">
                    <a16:creationId xmlns:a16="http://schemas.microsoft.com/office/drawing/2014/main" id="{39568197-03BB-4173-904C-7109F924AA69}"/>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79">
                <a:extLst>
                  <a:ext uri="{FF2B5EF4-FFF2-40B4-BE49-F238E27FC236}">
                    <a16:creationId xmlns:a16="http://schemas.microsoft.com/office/drawing/2014/main" id="{0342EA96-3A70-48C4-8797-1029DAF13FB1}"/>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80">
                <a:extLst>
                  <a:ext uri="{FF2B5EF4-FFF2-40B4-BE49-F238E27FC236}">
                    <a16:creationId xmlns:a16="http://schemas.microsoft.com/office/drawing/2014/main" id="{BAD65B15-259C-4413-B7BE-646111213943}"/>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81">
                <a:extLst>
                  <a:ext uri="{FF2B5EF4-FFF2-40B4-BE49-F238E27FC236}">
                    <a16:creationId xmlns:a16="http://schemas.microsoft.com/office/drawing/2014/main" id="{CD4CBEA4-F6E8-433D-BB91-51D53DEB0239}"/>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2" name="Straight Connector 61">
              <a:extLst>
                <a:ext uri="{FF2B5EF4-FFF2-40B4-BE49-F238E27FC236}">
                  <a16:creationId xmlns:a16="http://schemas.microsoft.com/office/drawing/2014/main" id="{035F74BD-703A-4685-BB07-4A6B89DECA9A}"/>
                </a:ext>
              </a:extLst>
            </p:cNvPr>
            <p:cNvCxnSpPr>
              <a:cxnSpLocks/>
            </p:cNvCxnSpPr>
            <p:nvPr/>
          </p:nvCxnSpPr>
          <p:spPr>
            <a:xfrm flipH="1" flipV="1">
              <a:off x="4249500" y="27488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4" descr="See the source image">
              <a:extLst>
                <a:ext uri="{FF2B5EF4-FFF2-40B4-BE49-F238E27FC236}">
                  <a16:creationId xmlns:a16="http://schemas.microsoft.com/office/drawing/2014/main" id="{FEB343C0-8C05-473F-9FE1-B8C3E5F6B3B9}"/>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27156" t="9388" r="27156" b="39903"/>
            <a:stretch/>
          </p:blipFill>
          <p:spPr bwMode="auto">
            <a:xfrm>
              <a:off x="1003187" y="1563057"/>
              <a:ext cx="497894" cy="310838"/>
            </a:xfrm>
            <a:prstGeom prst="rect">
              <a:avLst/>
            </a:prstGeom>
            <a:solidFill>
              <a:schemeClr val="bg1"/>
            </a:solidFill>
          </p:spPr>
        </p:pic>
        <p:sp>
          <p:nvSpPr>
            <p:cNvPr id="64" name="TextBox 63">
              <a:extLst>
                <a:ext uri="{FF2B5EF4-FFF2-40B4-BE49-F238E27FC236}">
                  <a16:creationId xmlns:a16="http://schemas.microsoft.com/office/drawing/2014/main" id="{B88F704B-6CF3-46B1-B163-169AF80849AC}"/>
                </a:ext>
              </a:extLst>
            </p:cNvPr>
            <p:cNvSpPr txBox="1"/>
            <p:nvPr/>
          </p:nvSpPr>
          <p:spPr>
            <a:xfrm>
              <a:off x="919208" y="2022927"/>
              <a:ext cx="665853" cy="179285"/>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Google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Cloud</a:t>
              </a:r>
            </a:p>
          </p:txBody>
        </p:sp>
        <p:sp>
          <p:nvSpPr>
            <p:cNvPr id="65" name="TextBox 64">
              <a:extLst>
                <a:ext uri="{FF2B5EF4-FFF2-40B4-BE49-F238E27FC236}">
                  <a16:creationId xmlns:a16="http://schemas.microsoft.com/office/drawing/2014/main" id="{363CC9C8-CFA4-4581-884D-484435CF9E94}"/>
                </a:ext>
              </a:extLst>
            </p:cNvPr>
            <p:cNvSpPr txBox="1"/>
            <p:nvPr/>
          </p:nvSpPr>
          <p:spPr>
            <a:xfrm>
              <a:off x="2407769" y="2044975"/>
              <a:ext cx="871232" cy="157237"/>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Amazon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Web Services</a:t>
              </a:r>
            </a:p>
          </p:txBody>
        </p:sp>
        <p:pic>
          <p:nvPicPr>
            <p:cNvPr id="66" name="Picture 2">
              <a:extLst>
                <a:ext uri="{FF2B5EF4-FFF2-40B4-BE49-F238E27FC236}">
                  <a16:creationId xmlns:a16="http://schemas.microsoft.com/office/drawing/2014/main" id="{375FF24E-4D64-4E4D-B0D1-6333DC9FF2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8889" y="1601269"/>
              <a:ext cx="448992" cy="268676"/>
            </a:xfrm>
            <a:prstGeom prst="rect">
              <a:avLst/>
            </a:prstGeom>
            <a:solidFill>
              <a:schemeClr val="bg1"/>
            </a:solidFill>
          </p:spPr>
        </p:pic>
        <p:cxnSp>
          <p:nvCxnSpPr>
            <p:cNvPr id="67" name="Straight Connector 66">
              <a:extLst>
                <a:ext uri="{FF2B5EF4-FFF2-40B4-BE49-F238E27FC236}">
                  <a16:creationId xmlns:a16="http://schemas.microsoft.com/office/drawing/2014/main" id="{E21D5A74-3B09-4E33-8F9C-B33CAA73AD10}"/>
                </a:ext>
              </a:extLst>
            </p:cNvPr>
            <p:cNvCxnSpPr>
              <a:cxnSpLocks/>
            </p:cNvCxnSpPr>
            <p:nvPr/>
          </p:nvCxnSpPr>
          <p:spPr>
            <a:xfrm>
              <a:off x="4007896"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4879B989-FFDE-4820-9E19-81E92CA9FEEF}"/>
              </a:ext>
            </a:extLst>
          </p:cNvPr>
          <p:cNvSpPr txBox="1"/>
          <p:nvPr/>
        </p:nvSpPr>
        <p:spPr>
          <a:xfrm>
            <a:off x="595227" y="1025187"/>
            <a:ext cx="6790427" cy="292388"/>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Multi-cloud &amp; hybrid protection in Azure Security Center </a:t>
            </a:r>
          </a:p>
        </p:txBody>
      </p:sp>
    </p:spTree>
    <p:extLst>
      <p:ext uri="{BB962C8B-B14F-4D97-AF65-F5344CB8AC3E}">
        <p14:creationId xmlns:p14="http://schemas.microsoft.com/office/powerpoint/2010/main" val="257890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Native Security for Azure</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701" name="Rectangle: Rounded Corners 700">
            <a:extLst>
              <a:ext uri="{FF2B5EF4-FFF2-40B4-BE49-F238E27FC236}">
                <a16:creationId xmlns:a16="http://schemas.microsoft.com/office/drawing/2014/main" id="{9430EB3A-D3FC-47BE-954E-8843FCEDFB16}"/>
              </a:ext>
            </a:extLst>
          </p:cNvPr>
          <p:cNvSpPr/>
          <p:nvPr/>
        </p:nvSpPr>
        <p:spPr bwMode="auto">
          <a:xfrm flipH="1">
            <a:off x="11333829" y="1187874"/>
            <a:ext cx="510441" cy="4906865"/>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2" name="Rectangle 701">
            <a:hlinkClick r:id="rId7"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64CEF666-B24D-41FB-A398-C96CA7BEAA92}"/>
              </a:ext>
            </a:extLst>
          </p:cNvPr>
          <p:cNvSpPr/>
          <p:nvPr/>
        </p:nvSpPr>
        <p:spPr>
          <a:xfrm>
            <a:off x="184303" y="1038085"/>
            <a:ext cx="5605730" cy="357534"/>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91440" tIns="64008" rIns="91440" bIns="64008" rtlCol="0" anchor="t">
            <a:spAutoFit/>
          </a:bodyPr>
          <a:lstStyle/>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Azure Cloud Adoption Framework (CAF)</a:t>
            </a:r>
          </a:p>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Guidance on security strategy, planning, roles and responsibilities </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https://aka.ms/CAF</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 </a:t>
            </a:r>
          </a:p>
        </p:txBody>
      </p:sp>
      <p:grpSp>
        <p:nvGrpSpPr>
          <p:cNvPr id="703" name="Group 702">
            <a:extLst>
              <a:ext uri="{FF2B5EF4-FFF2-40B4-BE49-F238E27FC236}">
                <a16:creationId xmlns:a16="http://schemas.microsoft.com/office/drawing/2014/main" id="{97A90A0A-96BF-43B2-8ADE-E6D2E0138C74}"/>
              </a:ext>
            </a:extLst>
          </p:cNvPr>
          <p:cNvGrpSpPr/>
          <p:nvPr/>
        </p:nvGrpSpPr>
        <p:grpSpPr>
          <a:xfrm>
            <a:off x="1733669" y="5443587"/>
            <a:ext cx="9862590" cy="1317250"/>
            <a:chOff x="1733669" y="5386809"/>
            <a:chExt cx="9862590" cy="1317250"/>
          </a:xfrm>
        </p:grpSpPr>
        <p:grpSp>
          <p:nvGrpSpPr>
            <p:cNvPr id="704" name="Group 703">
              <a:extLst>
                <a:ext uri="{FF2B5EF4-FFF2-40B4-BE49-F238E27FC236}">
                  <a16:creationId xmlns:a16="http://schemas.microsoft.com/office/drawing/2014/main" id="{0A133772-9319-4C80-9EC2-75A97003A874}"/>
                </a:ext>
              </a:extLst>
            </p:cNvPr>
            <p:cNvGrpSpPr/>
            <p:nvPr/>
          </p:nvGrpSpPr>
          <p:grpSpPr>
            <a:xfrm>
              <a:off x="1824382" y="5386809"/>
              <a:ext cx="9771877" cy="1317250"/>
              <a:chOff x="1824382" y="5386809"/>
              <a:chExt cx="9771877" cy="1317250"/>
            </a:xfrm>
          </p:grpSpPr>
          <p:sp>
            <p:nvSpPr>
              <p:cNvPr id="706" name="Rectangle: Rounded Corners 705">
                <a:hlinkClick r:id="rId9"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8429AACB-606C-4A9C-9FBF-BEE2C4BC5230}"/>
                  </a:ext>
                </a:extLst>
              </p:cNvPr>
              <p:cNvSpPr/>
              <p:nvPr/>
            </p:nvSpPr>
            <p:spPr bwMode="auto">
              <a:xfrm>
                <a:off x="1824382" y="5386809"/>
                <a:ext cx="9771877" cy="1317250"/>
              </a:xfrm>
              <a:prstGeom prst="roundRect">
                <a:avLst>
                  <a:gd name="adj" fmla="val 0"/>
                </a:avLst>
              </a:prstGeom>
              <a:solidFill>
                <a:srgbClr val="CDEAFF"/>
              </a:solidFill>
              <a:ln w="9525" cap="flat" cmpd="sng" algn="ctr">
                <a:solidFill>
                  <a:srgbClr val="0078D4">
                    <a:lumMod val="40000"/>
                    <a:lumOff val="6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Rectangle 706">
                <a:extLst>
                  <a:ext uri="{FF2B5EF4-FFF2-40B4-BE49-F238E27FC236}">
                    <a16:creationId xmlns:a16="http://schemas.microsoft.com/office/drawing/2014/main" id="{2E0EE7F0-B921-4C45-A61C-CC6A6E690AAC}"/>
                  </a:ext>
                </a:extLst>
              </p:cNvPr>
              <p:cNvSpPr/>
              <p:nvPr/>
            </p:nvSpPr>
            <p:spPr>
              <a:xfrm>
                <a:off x="1878805" y="5532481"/>
                <a:ext cx="2191626" cy="289310"/>
              </a:xfrm>
              <a:prstGeom prst="rect">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Azure Sentinel</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investigation, remediation, and hunting</a:t>
                </a:r>
              </a:p>
            </p:txBody>
          </p:sp>
          <p:sp>
            <p:nvSpPr>
              <p:cNvPr id="708" name="TextBox 707">
                <a:extLst>
                  <a:ext uri="{FF2B5EF4-FFF2-40B4-BE49-F238E27FC236}">
                    <a16:creationId xmlns:a16="http://schemas.microsoft.com/office/drawing/2014/main" id="{B6DA6DA0-A616-41CC-B094-C90EBE34B39A}"/>
                  </a:ext>
                </a:extLst>
              </p:cNvPr>
              <p:cNvSpPr txBox="1"/>
              <p:nvPr/>
            </p:nvSpPr>
            <p:spPr>
              <a:xfrm>
                <a:off x="1971000" y="5851945"/>
                <a:ext cx="3503804" cy="374862"/>
              </a:xfrm>
              <a:prstGeom prst="rect">
                <a:avLst/>
              </a:prstGeom>
              <a:noFill/>
            </p:spPr>
            <p:txBody>
              <a:bodyPr wrap="square" lIns="0" tIns="0" rIns="0" bIns="0" numCol="2"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Incident &amp; Event Management (SIEM)</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Orchestration, Automation, and </a:t>
                </a:r>
                <a:b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Remediation (SOAR)</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endPar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Unified Entity Behavioral Analytics (UEBA)</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Machine Learning (ML) &amp; Artificial Intelligence (AI)</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Data Lake</a:t>
                </a:r>
              </a:p>
            </p:txBody>
          </p:sp>
        </p:grpSp>
        <p:pic>
          <p:nvPicPr>
            <p:cNvPr id="705" name="Graphic 704">
              <a:extLst>
                <a:ext uri="{FF2B5EF4-FFF2-40B4-BE49-F238E27FC236}">
                  <a16:creationId xmlns:a16="http://schemas.microsoft.com/office/drawing/2014/main" id="{8D893BF3-7CAE-473A-A8C2-FD843D70449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733669" y="5583899"/>
              <a:ext cx="188176" cy="188176"/>
            </a:xfrm>
            <a:prstGeom prst="rect">
              <a:avLst/>
            </a:prstGeom>
          </p:spPr>
        </p:pic>
      </p:grpSp>
      <p:grpSp>
        <p:nvGrpSpPr>
          <p:cNvPr id="709" name="Group 708">
            <a:extLst>
              <a:ext uri="{FF2B5EF4-FFF2-40B4-BE49-F238E27FC236}">
                <a16:creationId xmlns:a16="http://schemas.microsoft.com/office/drawing/2014/main" id="{66CE3C44-F7AB-4078-9BC9-C0663011373C}"/>
              </a:ext>
            </a:extLst>
          </p:cNvPr>
          <p:cNvGrpSpPr/>
          <p:nvPr/>
        </p:nvGrpSpPr>
        <p:grpSpPr>
          <a:xfrm>
            <a:off x="1837353" y="2015035"/>
            <a:ext cx="5678379" cy="1181078"/>
            <a:chOff x="1837353" y="1958257"/>
            <a:chExt cx="5678379" cy="1181078"/>
          </a:xfrm>
        </p:grpSpPr>
        <p:sp>
          <p:nvSpPr>
            <p:cNvPr id="710" name="Freeform: Shape 709">
              <a:hlinkClick r:id="rId12"/>
              <a:extLst>
                <a:ext uri="{FF2B5EF4-FFF2-40B4-BE49-F238E27FC236}">
                  <a16:creationId xmlns:a16="http://schemas.microsoft.com/office/drawing/2014/main" id="{E8103F11-E392-4D42-B4DD-F294D845AF23}"/>
                </a:ext>
              </a:extLst>
            </p:cNvPr>
            <p:cNvSpPr/>
            <p:nvPr/>
          </p:nvSpPr>
          <p:spPr bwMode="auto">
            <a:xfrm flipH="1">
              <a:off x="1837353" y="1991598"/>
              <a:ext cx="5678379" cy="1147737"/>
            </a:xfrm>
            <a:custGeom>
              <a:avLst/>
              <a:gdLst>
                <a:gd name="connsiteX0" fmla="*/ 4376568 w 5678379"/>
                <a:gd name="connsiteY0" fmla="*/ 0 h 1147737"/>
                <a:gd name="connsiteX1" fmla="*/ 1757330 w 5678379"/>
                <a:gd name="connsiteY1" fmla="*/ 0 h 1147737"/>
                <a:gd name="connsiteX2" fmla="*/ 1757330 w 5678379"/>
                <a:gd name="connsiteY2" fmla="*/ 891705 h 1147737"/>
                <a:gd name="connsiteX3" fmla="*/ 0 w 5678379"/>
                <a:gd name="connsiteY3" fmla="*/ 891705 h 1147737"/>
                <a:gd name="connsiteX4" fmla="*/ 0 w 5678379"/>
                <a:gd name="connsiteY4" fmla="*/ 1147737 h 1147737"/>
                <a:gd name="connsiteX5" fmla="*/ 1757330 w 5678379"/>
                <a:gd name="connsiteY5" fmla="*/ 1147737 h 1147737"/>
                <a:gd name="connsiteX6" fmla="*/ 1787135 w 5678379"/>
                <a:gd name="connsiteY6" fmla="*/ 1147737 h 1147737"/>
                <a:gd name="connsiteX7" fmla="*/ 4339777 w 5678379"/>
                <a:gd name="connsiteY7" fmla="*/ 1147737 h 1147737"/>
                <a:gd name="connsiteX8" fmla="*/ 4376568 w 5678379"/>
                <a:gd name="connsiteY8" fmla="*/ 1147737 h 1147737"/>
                <a:gd name="connsiteX9" fmla="*/ 5678379 w 5678379"/>
                <a:gd name="connsiteY9" fmla="*/ 1147737 h 1147737"/>
                <a:gd name="connsiteX10" fmla="*/ 5678379 w 5678379"/>
                <a:gd name="connsiteY10" fmla="*/ 891705 h 1147737"/>
                <a:gd name="connsiteX11" fmla="*/ 4376568 w 5678379"/>
                <a:gd name="connsiteY11" fmla="*/ 891705 h 1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379" h="1147737">
                  <a:moveTo>
                    <a:pt x="4376568" y="0"/>
                  </a:moveTo>
                  <a:lnTo>
                    <a:pt x="1757330" y="0"/>
                  </a:lnTo>
                  <a:lnTo>
                    <a:pt x="1757330" y="891705"/>
                  </a:lnTo>
                  <a:lnTo>
                    <a:pt x="0" y="891705"/>
                  </a:lnTo>
                  <a:lnTo>
                    <a:pt x="0" y="1147737"/>
                  </a:lnTo>
                  <a:lnTo>
                    <a:pt x="1757330" y="1147737"/>
                  </a:lnTo>
                  <a:lnTo>
                    <a:pt x="1787135" y="1147737"/>
                  </a:lnTo>
                  <a:lnTo>
                    <a:pt x="4339777" y="1147737"/>
                  </a:lnTo>
                  <a:lnTo>
                    <a:pt x="4376568" y="1147737"/>
                  </a:lnTo>
                  <a:lnTo>
                    <a:pt x="5678379" y="1147737"/>
                  </a:lnTo>
                  <a:lnTo>
                    <a:pt x="5678379" y="891705"/>
                  </a:lnTo>
                  <a:lnTo>
                    <a:pt x="4376568" y="891705"/>
                  </a:lnTo>
                  <a:close/>
                </a:path>
              </a:pathLst>
            </a:custGeom>
            <a:solidFill>
              <a:srgbClr val="E6F4FF"/>
            </a:solidFill>
            <a:ln w="9525" cap="rnd" cmpd="sng" algn="ctr">
              <a:solidFill>
                <a:srgbClr val="0078D4">
                  <a:lumMod val="75000"/>
                </a:srgbClr>
              </a:solidFill>
              <a:prstDash val="solid"/>
              <a:headEnd type="none" w="med" len="med"/>
              <a:tailEnd type="none" w="med" len="med"/>
            </a:ln>
            <a:effectLst/>
          </p:spPr>
          <p:txBody>
            <a:bodyPr vert="horz" wrap="square" lIns="91440" tIns="91440" rIns="0" bIns="91440"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endParaRPr kumimoji="0" lang="en-US" sz="8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11" name="Rectangle 710">
              <a:extLst>
                <a:ext uri="{FF2B5EF4-FFF2-40B4-BE49-F238E27FC236}">
                  <a16:creationId xmlns:a16="http://schemas.microsoft.com/office/drawing/2014/main" id="{60856F1D-95D1-485C-9F13-3A660C52A832}"/>
                </a:ext>
              </a:extLst>
            </p:cNvPr>
            <p:cNvSpPr/>
            <p:nvPr/>
          </p:nvSpPr>
          <p:spPr>
            <a:xfrm>
              <a:off x="3139164" y="1958257"/>
              <a:ext cx="2589433" cy="339067"/>
            </a:xfrm>
            <a:prstGeom prst="rect">
              <a:avLst/>
            </a:prstGeom>
          </p:spPr>
          <p:txBody>
            <a:bodyPr wrap="square" tIns="64008">
              <a:spAutoFit/>
            </a:bodyPr>
            <a:lstStyle/>
            <a:p>
              <a:pPr marL="0" marR="0" lvl="0" indent="0" algn="l" defTabSz="914400" rtl="0" eaLnBrk="1" fontAlgn="base" latinLnBrk="0" hangingPunct="1">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Zero Trust Access Control</a:t>
              </a:r>
            </a:p>
            <a:p>
              <a:pPr marL="0" marR="0" lvl="0" indent="0" algn="l" defTabSz="914400" rtl="0"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Explicit trust validation for users and devices before allowing access</a:t>
              </a:r>
            </a:p>
          </p:txBody>
        </p:sp>
      </p:grpSp>
      <p:grpSp>
        <p:nvGrpSpPr>
          <p:cNvPr id="712" name="Group 711">
            <a:extLst>
              <a:ext uri="{FF2B5EF4-FFF2-40B4-BE49-F238E27FC236}">
                <a16:creationId xmlns:a16="http://schemas.microsoft.com/office/drawing/2014/main" id="{D51E4315-84A3-4CEE-8190-2F5ADA1D2A4A}"/>
              </a:ext>
            </a:extLst>
          </p:cNvPr>
          <p:cNvGrpSpPr/>
          <p:nvPr/>
        </p:nvGrpSpPr>
        <p:grpSpPr>
          <a:xfrm>
            <a:off x="1832280" y="5003012"/>
            <a:ext cx="9771877" cy="363805"/>
            <a:chOff x="1832280" y="4946234"/>
            <a:chExt cx="9771877" cy="363805"/>
          </a:xfrm>
        </p:grpSpPr>
        <p:sp>
          <p:nvSpPr>
            <p:cNvPr id="713" name="Rectangle: Rounded Corners 712">
              <a:hlinkClick r:id="rId13" tooltip="Microsoft Secure Score is a measurement of an organization's security posture. "/>
              <a:extLst>
                <a:ext uri="{FF2B5EF4-FFF2-40B4-BE49-F238E27FC236}">
                  <a16:creationId xmlns:a16="http://schemas.microsoft.com/office/drawing/2014/main" id="{EA80F2B6-1A13-49D4-B846-7BDFBB701B6D}"/>
                </a:ext>
              </a:extLst>
            </p:cNvPr>
            <p:cNvSpPr/>
            <p:nvPr/>
          </p:nvSpPr>
          <p:spPr bwMode="auto">
            <a:xfrm>
              <a:off x="1832280" y="4946234"/>
              <a:ext cx="9771877" cy="363805"/>
            </a:xfrm>
            <a:prstGeom prst="roundRect">
              <a:avLst>
                <a:gd name="adj" fmla="val 0"/>
              </a:avLst>
            </a:prstGeom>
            <a:solidFill>
              <a:srgbClr val="002050">
                <a:lumMod val="10000"/>
                <a:lumOff val="90000"/>
              </a:srgbClr>
            </a:solidFill>
            <a:ln w="9525" cap="flat" cmpd="sng" algn="ctr">
              <a:solidFill>
                <a:srgbClr val="002050">
                  <a:lumMod val="25000"/>
                  <a:lumOff val="75000"/>
                </a:srgbClr>
              </a:solidFill>
              <a:prstDash val="solid"/>
              <a:headEnd type="none" w="med" len="med"/>
              <a:tailEnd type="none" w="med" len="med"/>
            </a:ln>
            <a:effectLst/>
          </p:spPr>
          <p:txBody>
            <a:bodyPr rot="0" spcFirstLastPara="0" vertOverflow="overflow" horzOverflow="overflow" vert="horz" wrap="square" lIns="182880" tIns="64008"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4" name="Rectangle: Rounded Corners 713">
              <a:extLst>
                <a:ext uri="{FF2B5EF4-FFF2-40B4-BE49-F238E27FC236}">
                  <a16:creationId xmlns:a16="http://schemas.microsoft.com/office/drawing/2014/main" id="{B84CFEC8-3009-41B3-A7D4-6FC93D34BE9C}"/>
                </a:ext>
              </a:extLst>
            </p:cNvPr>
            <p:cNvSpPr/>
            <p:nvPr/>
          </p:nvSpPr>
          <p:spPr bwMode="auto">
            <a:xfrm>
              <a:off x="1878805" y="4968394"/>
              <a:ext cx="1297150" cy="196977"/>
            </a:xfrm>
            <a:prstGeom prst="roundRect">
              <a:avLst>
                <a:gd name="adj" fmla="val 0"/>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Microsoft Secure Score</a:t>
              </a:r>
              <a:endParaRPr kumimoji="0" lang="en-US" sz="800" b="0" i="0" u="none" strike="noStrike" kern="0" cap="none" spc="0" normalizeH="0" baseline="0" noProof="0">
                <a:ln>
                  <a:noFill/>
                </a:ln>
                <a:gradFill>
                  <a:gsLst>
                    <a:gs pos="34000">
                      <a:srgbClr val="1A1A1A"/>
                    </a:gs>
                    <a:gs pos="64000">
                      <a:srgbClr val="1A1A1A"/>
                    </a:gs>
                  </a:gsLst>
                  <a:lin ang="5400000" scaled="1"/>
                </a:gradFill>
                <a:effectLst/>
                <a:uLnTx/>
                <a:uFillTx/>
                <a:latin typeface="Segoe UI Semibold"/>
                <a:ea typeface="+mn-ea"/>
                <a:cs typeface="+mn-cs"/>
              </a:endParaRPr>
            </a:p>
          </p:txBody>
        </p:sp>
      </p:grpSp>
      <p:sp>
        <p:nvSpPr>
          <p:cNvPr id="717" name="Rectangle 716">
            <a:extLst>
              <a:ext uri="{FF2B5EF4-FFF2-40B4-BE49-F238E27FC236}">
                <a16:creationId xmlns:a16="http://schemas.microsoft.com/office/drawing/2014/main" id="{6AD5329C-FD37-4DD9-A029-B665A141D0A8}"/>
              </a:ext>
            </a:extLst>
          </p:cNvPr>
          <p:cNvSpPr/>
          <p:nvPr/>
        </p:nvSpPr>
        <p:spPr>
          <a:xfrm>
            <a:off x="538309" y="2965816"/>
            <a:ext cx="1118140" cy="261610"/>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55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Full Time Employees, Partners, and/or outsourced providers</a:t>
            </a:r>
          </a:p>
        </p:txBody>
      </p:sp>
      <p:grpSp>
        <p:nvGrpSpPr>
          <p:cNvPr id="718" name="Group 717">
            <a:extLst>
              <a:ext uri="{FF2B5EF4-FFF2-40B4-BE49-F238E27FC236}">
                <a16:creationId xmlns:a16="http://schemas.microsoft.com/office/drawing/2014/main" id="{BCEC31E8-10E0-4E62-961E-30EF5211DFA8}"/>
              </a:ext>
            </a:extLst>
          </p:cNvPr>
          <p:cNvGrpSpPr/>
          <p:nvPr/>
        </p:nvGrpSpPr>
        <p:grpSpPr>
          <a:xfrm>
            <a:off x="3175955" y="1488994"/>
            <a:ext cx="2578476" cy="506872"/>
            <a:chOff x="3175955" y="1432216"/>
            <a:chExt cx="2578476" cy="506872"/>
          </a:xfrm>
        </p:grpSpPr>
        <p:sp>
          <p:nvSpPr>
            <p:cNvPr id="719" name="Rectangle 718">
              <a:hlinkClick r:id="rId14"/>
              <a:extLst>
                <a:ext uri="{FF2B5EF4-FFF2-40B4-BE49-F238E27FC236}">
                  <a16:creationId xmlns:a16="http://schemas.microsoft.com/office/drawing/2014/main" id="{81C51B05-997F-4F77-A922-BF74A0E7B100}"/>
                </a:ext>
              </a:extLst>
            </p:cNvPr>
            <p:cNvSpPr/>
            <p:nvPr/>
          </p:nvSpPr>
          <p:spPr>
            <a:xfrm>
              <a:off x="3175955" y="1432216"/>
              <a:ext cx="2578476" cy="506872"/>
            </a:xfrm>
            <a:prstGeom prst="rect">
              <a:avLst/>
            </a:prstGeom>
            <a:solidFill>
              <a:srgbClr val="E6F4FF"/>
            </a:solidFill>
            <a:ln w="10795" cap="flat" cmpd="sng" algn="ctr">
              <a:noFill/>
              <a:prstDash val="solid"/>
            </a:ln>
            <a:effectLst>
              <a:outerShdw dist="38100" dir="10800000" algn="ctr" rotWithShape="0">
                <a:srgbClr val="005A9F"/>
              </a:outerShdw>
            </a:effectLst>
          </p:spPr>
          <p:txBody>
            <a:bodyPr vert="horz" wrap="square" lIns="45720" tIns="36576" rIns="45720" bIns="36576" rtlCol="0" anchor="t" anchorCtr="0">
              <a:no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AD Identity Governance </a:t>
              </a:r>
            </a:p>
          </p:txBody>
        </p:sp>
        <p:sp>
          <p:nvSpPr>
            <p:cNvPr id="720" name="TextBox 719">
              <a:extLst>
                <a:ext uri="{FF2B5EF4-FFF2-40B4-BE49-F238E27FC236}">
                  <a16:creationId xmlns:a16="http://schemas.microsoft.com/office/drawing/2014/main" id="{EE0A5E69-ED4B-435F-9B37-68501F079FF5}"/>
                </a:ext>
              </a:extLst>
            </p:cNvPr>
            <p:cNvSpPr txBox="1"/>
            <p:nvPr/>
          </p:nvSpPr>
          <p:spPr>
            <a:xfrm>
              <a:off x="3223528" y="1622959"/>
              <a:ext cx="2369612" cy="246856"/>
            </a:xfrm>
            <a:prstGeom prst="rect">
              <a:avLst/>
            </a:prstGeom>
            <a:noFill/>
          </p:spPr>
          <p:txBody>
            <a:bodyPr wrap="square" lIns="0" tIns="0" rIns="0" bIns="0" numCol="2" spcCol="0"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Automated User Provisioning</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Entitlement Management</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Access Reviews</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Privileged Identity Management (PIM) </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Terms of Use</a:t>
              </a:r>
            </a:p>
          </p:txBody>
        </p:sp>
      </p:grpSp>
      <p:sp>
        <p:nvSpPr>
          <p:cNvPr id="721" name="Rectangle 720">
            <a:extLst>
              <a:ext uri="{FF2B5EF4-FFF2-40B4-BE49-F238E27FC236}">
                <a16:creationId xmlns:a16="http://schemas.microsoft.com/office/drawing/2014/main" id="{F903A6FD-2F34-4D47-B73A-E720DCDE58B6}"/>
              </a:ext>
            </a:extLst>
          </p:cNvPr>
          <p:cNvSpPr/>
          <p:nvPr/>
        </p:nvSpPr>
        <p:spPr>
          <a:xfrm>
            <a:off x="4585190" y="2513772"/>
            <a:ext cx="914400" cy="21236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Privileged Identity </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(PIM) </a:t>
            </a:r>
          </a:p>
        </p:txBody>
      </p:sp>
      <p:sp>
        <p:nvSpPr>
          <p:cNvPr id="722" name="Rectangle 721">
            <a:hlinkClick r:id="rId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9EAAD5E6-CD68-436A-8670-04DAA1F4F127}"/>
              </a:ext>
            </a:extLst>
          </p:cNvPr>
          <p:cNvSpPr/>
          <p:nvPr/>
        </p:nvSpPr>
        <p:spPr>
          <a:xfrm>
            <a:off x="4585190" y="2749801"/>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36576"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Identity Protection</a:t>
            </a:r>
          </a:p>
        </p:txBody>
      </p:sp>
      <p:grpSp>
        <p:nvGrpSpPr>
          <p:cNvPr id="723" name="Group 722">
            <a:extLst>
              <a:ext uri="{FF2B5EF4-FFF2-40B4-BE49-F238E27FC236}">
                <a16:creationId xmlns:a16="http://schemas.microsoft.com/office/drawing/2014/main" id="{DAB0C577-ECD7-45C0-8B06-70D0B38BBDC1}"/>
              </a:ext>
            </a:extLst>
          </p:cNvPr>
          <p:cNvGrpSpPr/>
          <p:nvPr/>
        </p:nvGrpSpPr>
        <p:grpSpPr>
          <a:xfrm>
            <a:off x="3347690" y="2443568"/>
            <a:ext cx="1008492" cy="692452"/>
            <a:chOff x="3259192" y="2255594"/>
            <a:chExt cx="1008492" cy="692452"/>
          </a:xfrm>
        </p:grpSpPr>
        <p:sp>
          <p:nvSpPr>
            <p:cNvPr id="724" name="Rectangle 723">
              <a:extLst>
                <a:ext uri="{FF2B5EF4-FFF2-40B4-BE49-F238E27FC236}">
                  <a16:creationId xmlns:a16="http://schemas.microsoft.com/office/drawing/2014/main" id="{5FBA369B-9E00-4EA0-A23B-094C6C3D58BE}"/>
                </a:ext>
              </a:extLst>
            </p:cNvPr>
            <p:cNvSpPr/>
            <p:nvPr/>
          </p:nvSpPr>
          <p:spPr bwMode="auto">
            <a:xfrm>
              <a:off x="3259192" y="2255594"/>
              <a:ext cx="1008492" cy="69245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MFA and Passwordless</a:t>
              </a:r>
            </a:p>
          </p:txBody>
        </p:sp>
        <p:sp>
          <p:nvSpPr>
            <p:cNvPr id="725" name="Rectangle 724">
              <a:hlinkClick r:id="rId16"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AF5F9F6A-7A36-43A1-BD9B-CA4390C67877}"/>
                </a:ext>
              </a:extLst>
            </p:cNvPr>
            <p:cNvSpPr/>
            <p:nvPr/>
          </p:nvSpPr>
          <p:spPr>
            <a:xfrm>
              <a:off x="3306238" y="242817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MFA</a:t>
              </a:r>
            </a:p>
          </p:txBody>
        </p:sp>
        <p:sp>
          <p:nvSpPr>
            <p:cNvPr id="726" name="Rectangle 725">
              <a:hlinkClick r:id="rId1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9950561C-773D-4D8F-9CF6-89F69D077F3E}"/>
                </a:ext>
              </a:extLst>
            </p:cNvPr>
            <p:cNvSpPr/>
            <p:nvPr/>
          </p:nvSpPr>
          <p:spPr>
            <a:xfrm>
              <a:off x="3306238" y="259443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Windows Hello</a:t>
              </a:r>
            </a:p>
          </p:txBody>
        </p:sp>
        <p:sp>
          <p:nvSpPr>
            <p:cNvPr id="727" name="Rectangle 726">
              <a:extLst>
                <a:ext uri="{FF2B5EF4-FFF2-40B4-BE49-F238E27FC236}">
                  <a16:creationId xmlns:a16="http://schemas.microsoft.com/office/drawing/2014/main" id="{9FED9438-1212-4DE0-9F75-F702707FA1ED}"/>
                </a:ext>
              </a:extLst>
            </p:cNvPr>
            <p:cNvSpPr/>
            <p:nvPr/>
          </p:nvSpPr>
          <p:spPr>
            <a:xfrm>
              <a:off x="3306238" y="276308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Existing MFA</a:t>
              </a:r>
            </a:p>
          </p:txBody>
        </p:sp>
      </p:grpSp>
      <p:grpSp>
        <p:nvGrpSpPr>
          <p:cNvPr id="728" name="Group 727">
            <a:extLst>
              <a:ext uri="{FF2B5EF4-FFF2-40B4-BE49-F238E27FC236}">
                <a16:creationId xmlns:a16="http://schemas.microsoft.com/office/drawing/2014/main" id="{144D04E8-2E46-441A-8003-6B5A78D93F9F}"/>
              </a:ext>
            </a:extLst>
          </p:cNvPr>
          <p:cNvGrpSpPr/>
          <p:nvPr/>
        </p:nvGrpSpPr>
        <p:grpSpPr>
          <a:xfrm>
            <a:off x="4585190" y="2916579"/>
            <a:ext cx="914400" cy="222741"/>
            <a:chOff x="4938132" y="2655941"/>
            <a:chExt cx="458600" cy="111711"/>
          </a:xfrm>
        </p:grpSpPr>
        <p:sp>
          <p:nvSpPr>
            <p:cNvPr id="729" name="Rectangle 728">
              <a:hlinkClick r:id="rId1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F8ED9E7-B960-4EBF-A093-AD447A8FED54}"/>
                </a:ext>
              </a:extLst>
            </p:cNvPr>
            <p:cNvSpPr/>
            <p:nvPr/>
          </p:nvSpPr>
          <p:spPr>
            <a:xfrm>
              <a:off x="4938132" y="2655941"/>
              <a:ext cx="458600" cy="1117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Conditional Access</a:t>
              </a:r>
            </a:p>
          </p:txBody>
        </p:sp>
        <p:grpSp>
          <p:nvGrpSpPr>
            <p:cNvPr id="730" name="Group 729">
              <a:extLst>
                <a:ext uri="{FF2B5EF4-FFF2-40B4-BE49-F238E27FC236}">
                  <a16:creationId xmlns:a16="http://schemas.microsoft.com/office/drawing/2014/main" id="{83F4A8E6-97D7-47D9-9D21-93334CE6FCB7}"/>
                </a:ext>
              </a:extLst>
            </p:cNvPr>
            <p:cNvGrpSpPr/>
            <p:nvPr/>
          </p:nvGrpSpPr>
          <p:grpSpPr>
            <a:xfrm>
              <a:off x="5254876" y="2670934"/>
              <a:ext cx="129425" cy="86794"/>
              <a:chOff x="4373349" y="2460877"/>
              <a:chExt cx="874087" cy="586170"/>
            </a:xfrm>
            <a:solidFill>
              <a:srgbClr val="0078D4">
                <a:lumMod val="75000"/>
              </a:srgbClr>
            </a:solidFill>
          </p:grpSpPr>
          <p:sp>
            <p:nvSpPr>
              <p:cNvPr id="731" name="Flowchart: Decision 730">
                <a:extLst>
                  <a:ext uri="{FF2B5EF4-FFF2-40B4-BE49-F238E27FC236}">
                    <a16:creationId xmlns:a16="http://schemas.microsoft.com/office/drawing/2014/main" id="{747A9EA1-5754-440A-904D-BEE5A38B05CE}"/>
                  </a:ext>
                </a:extLst>
              </p:cNvPr>
              <p:cNvSpPr/>
              <p:nvPr/>
            </p:nvSpPr>
            <p:spPr bwMode="auto">
              <a:xfrm>
                <a:off x="4373349" y="2460877"/>
                <a:ext cx="874087" cy="586170"/>
              </a:xfrm>
              <a:prstGeom prst="flowChartDecision">
                <a:avLst/>
              </a:prstGeom>
              <a:solidFill>
                <a:srgbClr val="FFFFFF"/>
              </a:solidFill>
              <a:ln w="2857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Rectangle 731">
                <a:extLst>
                  <a:ext uri="{FF2B5EF4-FFF2-40B4-BE49-F238E27FC236}">
                    <a16:creationId xmlns:a16="http://schemas.microsoft.com/office/drawing/2014/main" id="{3692EB6A-3394-4A83-A3CE-1132B92B462A}"/>
                  </a:ext>
                </a:extLst>
              </p:cNvPr>
              <p:cNvSpPr/>
              <p:nvPr/>
            </p:nvSpPr>
            <p:spPr bwMode="auto">
              <a:xfrm>
                <a:off x="4716226" y="2732994"/>
                <a:ext cx="290367" cy="4572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3" name="Group 732">
                <a:extLst>
                  <a:ext uri="{FF2B5EF4-FFF2-40B4-BE49-F238E27FC236}">
                    <a16:creationId xmlns:a16="http://schemas.microsoft.com/office/drawing/2014/main" id="{82BF77A0-752D-458B-892D-1A5D6307A31C}"/>
                  </a:ext>
                </a:extLst>
              </p:cNvPr>
              <p:cNvGrpSpPr/>
              <p:nvPr/>
            </p:nvGrpSpPr>
            <p:grpSpPr>
              <a:xfrm>
                <a:off x="4716222" y="2654086"/>
                <a:ext cx="246313" cy="202205"/>
                <a:chOff x="4622118" y="2627073"/>
                <a:chExt cx="318418" cy="202205"/>
              </a:xfrm>
              <a:grpFill/>
            </p:grpSpPr>
            <p:sp>
              <p:nvSpPr>
                <p:cNvPr id="737" name="Rectangle 736">
                  <a:extLst>
                    <a:ext uri="{FF2B5EF4-FFF2-40B4-BE49-F238E27FC236}">
                      <a16:creationId xmlns:a16="http://schemas.microsoft.com/office/drawing/2014/main" id="{89231D1D-8672-4358-A30F-5F69DB1E229A}"/>
                    </a:ext>
                  </a:extLst>
                </p:cNvPr>
                <p:cNvSpPr/>
                <p:nvPr/>
              </p:nvSpPr>
              <p:spPr bwMode="auto">
                <a:xfrm>
                  <a:off x="4622127" y="2627073"/>
                  <a:ext cx="290370"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8" name="Rectangle 737">
                  <a:extLst>
                    <a:ext uri="{FF2B5EF4-FFF2-40B4-BE49-F238E27FC236}">
                      <a16:creationId xmlns:a16="http://schemas.microsoft.com/office/drawing/2014/main" id="{9C74BD31-1BEF-4AD4-AF00-BCE0469E4376}"/>
                    </a:ext>
                  </a:extLst>
                </p:cNvPr>
                <p:cNvSpPr/>
                <p:nvPr/>
              </p:nvSpPr>
              <p:spPr bwMode="auto">
                <a:xfrm>
                  <a:off x="4622118" y="2783562"/>
                  <a:ext cx="318418"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Oval 733">
                <a:extLst>
                  <a:ext uri="{FF2B5EF4-FFF2-40B4-BE49-F238E27FC236}">
                    <a16:creationId xmlns:a16="http://schemas.microsoft.com/office/drawing/2014/main" id="{FE496E12-BD28-4EC3-9543-78DC47B60283}"/>
                  </a:ext>
                </a:extLst>
              </p:cNvPr>
              <p:cNvSpPr/>
              <p:nvPr/>
            </p:nvSpPr>
            <p:spPr bwMode="auto">
              <a:xfrm>
                <a:off x="4637811" y="265459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5" name="Oval 734">
                <a:extLst>
                  <a:ext uri="{FF2B5EF4-FFF2-40B4-BE49-F238E27FC236}">
                    <a16:creationId xmlns:a16="http://schemas.microsoft.com/office/drawing/2014/main" id="{28159EF8-8CD5-4033-9FDC-2336A65B7735}"/>
                  </a:ext>
                </a:extLst>
              </p:cNvPr>
              <p:cNvSpPr/>
              <p:nvPr/>
            </p:nvSpPr>
            <p:spPr bwMode="auto">
              <a:xfrm>
                <a:off x="4639890" y="281501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Oval 735">
                <a:extLst>
                  <a:ext uri="{FF2B5EF4-FFF2-40B4-BE49-F238E27FC236}">
                    <a16:creationId xmlns:a16="http://schemas.microsoft.com/office/drawing/2014/main" id="{B1B34EAA-AE71-4E1A-8A17-478A71572D2B}"/>
                  </a:ext>
                </a:extLst>
              </p:cNvPr>
              <p:cNvSpPr/>
              <p:nvPr/>
            </p:nvSpPr>
            <p:spPr bwMode="auto">
              <a:xfrm>
                <a:off x="4639890" y="273187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39" name="Rectangle 738">
            <a:hlinkClick r:id="rId19" tooltip="Azure Resource Manager (ARM) is the deployment and management service for Azure that enables visibility and policy enforcement over creation, update, and deletion of resources in Azure. "/>
            <a:extLst>
              <a:ext uri="{FF2B5EF4-FFF2-40B4-BE49-F238E27FC236}">
                <a16:creationId xmlns:a16="http://schemas.microsoft.com/office/drawing/2014/main" id="{ECF95103-FF29-41F0-BC50-0D7151EA54BD}"/>
              </a:ext>
            </a:extLst>
          </p:cNvPr>
          <p:cNvSpPr/>
          <p:nvPr/>
        </p:nvSpPr>
        <p:spPr>
          <a:xfrm>
            <a:off x="5990866" y="891248"/>
            <a:ext cx="5606003" cy="732495"/>
          </a:xfrm>
          <a:prstGeom prst="rect">
            <a:avLst/>
          </a:prstGeom>
          <a:solidFill>
            <a:srgbClr val="A2F4A2"/>
          </a:solidFill>
          <a:ln w="9525" cap="flat" cmpd="sng" algn="ctr">
            <a:solidFill>
              <a:srgbClr val="107C10"/>
            </a:solidFill>
            <a:prstDash val="solid"/>
          </a:ln>
          <a:effectLst/>
        </p:spPr>
        <p:txBody>
          <a:bodyPr vert="horz" wrap="square" lIns="91440" tIns="64008" rIns="0" bIns="45720" rtlCol="0" anchor="t">
            <a:noAutofit/>
          </a:bodyPr>
          <a:lstStyle/>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Management Plane Security </a:t>
            </a:r>
            <a:b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provided s</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ecurity guardrails, governance, policy, and more</a:t>
            </a:r>
          </a:p>
        </p:txBody>
      </p:sp>
      <p:sp>
        <p:nvSpPr>
          <p:cNvPr id="740" name="Rectangle: Rounded Corners 739">
            <a:extLst>
              <a:ext uri="{FF2B5EF4-FFF2-40B4-BE49-F238E27FC236}">
                <a16:creationId xmlns:a16="http://schemas.microsoft.com/office/drawing/2014/main" id="{574192DC-7C4D-4317-8A8B-C30FF508CBE8}"/>
              </a:ext>
            </a:extLst>
          </p:cNvPr>
          <p:cNvSpPr/>
          <p:nvPr/>
        </p:nvSpPr>
        <p:spPr bwMode="auto">
          <a:xfrm>
            <a:off x="1747970" y="2793277"/>
            <a:ext cx="510441" cy="2612594"/>
          </a:xfrm>
          <a:prstGeom prst="roundRect">
            <a:avLst>
              <a:gd name="adj" fmla="val 10583"/>
            </a:avLst>
          </a:prstGeom>
          <a:noFill/>
          <a:ln w="19050" cap="flat" cmpd="sng" algn="ctr">
            <a:gradFill>
              <a:gsLst>
                <a:gs pos="51000">
                  <a:srgbClr val="0078D4">
                    <a:lumMod val="75000"/>
                  </a:srgbClr>
                </a:gs>
                <a:gs pos="50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1" name="Rectangle 740">
            <a:hlinkClick r:id="rId20"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0A91A976-DAE3-45F4-93A4-0B60D816EC54}"/>
              </a:ext>
            </a:extLst>
          </p:cNvPr>
          <p:cNvSpPr/>
          <p:nvPr/>
        </p:nvSpPr>
        <p:spPr>
          <a:xfrm rot="10800000" flipV="1">
            <a:off x="1914580" y="5198023"/>
            <a:ext cx="3649654" cy="341879"/>
          </a:xfrm>
          <a:prstGeom prst="rect">
            <a:avLst/>
          </a:prstGeom>
          <a:gradFill>
            <a:gsLst>
              <a:gs pos="51000">
                <a:srgbClr val="0078D4">
                  <a:lumMod val="75000"/>
                </a:srgbClr>
              </a:gs>
              <a:gs pos="51000">
                <a:srgbClr val="0078D4">
                  <a:lumMod val="50000"/>
                </a:srgbClr>
              </a:gs>
            </a:gsLst>
            <a:lin ang="5400000" scaled="0"/>
          </a:gradFill>
          <a:ln w="19050" cap="flat" cmpd="sng" algn="ctr">
            <a:noFill/>
            <a:prstDash val="solid"/>
            <a:headEnd type="none" w="lg" len="med"/>
            <a:tailEnd type="none" w="lg" len="med"/>
          </a:ln>
          <a:effectLst/>
        </p:spPr>
        <p:txBody>
          <a:bodyPr vert="horz" wrap="square" lIns="45720" tIns="27432" rIns="45720" bIns="45720" numCol="1" rtlCol="0" anchor="t" anchorCtr="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Microsoft 365 Defender</a:t>
            </a:r>
          </a:p>
        </p:txBody>
      </p:sp>
      <p:sp>
        <p:nvSpPr>
          <p:cNvPr id="742" name="Rectangle 741">
            <a:hlinkClick r:id="rId21"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78236124-D75D-420B-8C0F-88D31796D5AC}"/>
              </a:ext>
            </a:extLst>
          </p:cNvPr>
          <p:cNvSpPr/>
          <p:nvPr/>
        </p:nvSpPr>
        <p:spPr>
          <a:xfrm>
            <a:off x="4423897"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Identity</a:t>
            </a:r>
          </a:p>
        </p:txBody>
      </p:sp>
      <p:sp>
        <p:nvSpPr>
          <p:cNvPr id="743" name="Rectangle 742">
            <a:hlinkClick r:id="rId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5C6829D6-0059-490C-9C08-272248660CD8}"/>
              </a:ext>
            </a:extLst>
          </p:cNvPr>
          <p:cNvSpPr/>
          <p:nvPr/>
        </p:nvSpPr>
        <p:spPr>
          <a:xfrm>
            <a:off x="3198325"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Azure AD Identity Protection</a:t>
            </a:r>
          </a:p>
        </p:txBody>
      </p:sp>
      <p:grpSp>
        <p:nvGrpSpPr>
          <p:cNvPr id="744" name="Group 743">
            <a:extLst>
              <a:ext uri="{FF2B5EF4-FFF2-40B4-BE49-F238E27FC236}">
                <a16:creationId xmlns:a16="http://schemas.microsoft.com/office/drawing/2014/main" id="{036FCEF1-02EA-4671-9EBC-D14A618199ED}"/>
              </a:ext>
            </a:extLst>
          </p:cNvPr>
          <p:cNvGrpSpPr/>
          <p:nvPr/>
        </p:nvGrpSpPr>
        <p:grpSpPr>
          <a:xfrm>
            <a:off x="1914468" y="6269805"/>
            <a:ext cx="3649766" cy="418322"/>
            <a:chOff x="1914468" y="6213027"/>
            <a:chExt cx="3649766" cy="418322"/>
          </a:xfrm>
        </p:grpSpPr>
        <p:sp>
          <p:nvSpPr>
            <p:cNvPr id="745" name="Rectangle 744">
              <a:extLst>
                <a:ext uri="{FF2B5EF4-FFF2-40B4-BE49-F238E27FC236}">
                  <a16:creationId xmlns:a16="http://schemas.microsoft.com/office/drawing/2014/main" id="{DCD1ECF8-CA82-4391-9C04-029AA06D7A46}"/>
                </a:ext>
              </a:extLst>
            </p:cNvPr>
            <p:cNvSpPr/>
            <p:nvPr/>
          </p:nvSpPr>
          <p:spPr>
            <a:xfrm flipV="1">
              <a:off x="1914468" y="6213027"/>
              <a:ext cx="3649766" cy="418322"/>
            </a:xfrm>
            <a:prstGeom prst="rect">
              <a:avLst/>
            </a:prstGeom>
            <a:solidFill>
              <a:srgbClr val="E7F4FF"/>
            </a:solidFill>
            <a:ln w="9525" cap="rnd" cmpd="sng" algn="ctr">
              <a:solidFill>
                <a:srgbClr val="0078D4">
                  <a:lumMod val="75000"/>
                </a:srgbClr>
              </a:solidFill>
              <a:prstDash val="sysDash"/>
              <a:headEnd type="none" w="med" len="med"/>
              <a:tailEnd type="none" w="med" len="med"/>
            </a:ln>
            <a:effectLst/>
          </p:spPr>
          <p:txBody>
            <a:bodyPr vert="horz" wrap="square" lIns="45720" tIns="73152"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46" name="Rectangle 745">
              <a:extLst>
                <a:ext uri="{FF2B5EF4-FFF2-40B4-BE49-F238E27FC236}">
                  <a16:creationId xmlns:a16="http://schemas.microsoft.com/office/drawing/2014/main" id="{CB554522-FEA2-480A-A4BF-45AAB48B1C00}"/>
                </a:ext>
              </a:extLst>
            </p:cNvPr>
            <p:cNvSpPr/>
            <p:nvPr/>
          </p:nvSpPr>
          <p:spPr>
            <a:xfrm>
              <a:off x="1979034" y="6279317"/>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Endpoint logs</a:t>
              </a:r>
            </a:p>
          </p:txBody>
        </p:sp>
        <p:sp>
          <p:nvSpPr>
            <p:cNvPr id="747" name="Rectangle 746">
              <a:extLst>
                <a:ext uri="{FF2B5EF4-FFF2-40B4-BE49-F238E27FC236}">
                  <a16:creationId xmlns:a16="http://schemas.microsoft.com/office/drawing/2014/main" id="{300526AA-5CA2-482E-A4B4-22054B2FE3F8}"/>
                </a:ext>
              </a:extLst>
            </p:cNvPr>
            <p:cNvSpPr/>
            <p:nvPr/>
          </p:nvSpPr>
          <p:spPr>
            <a:xfrm>
              <a:off x="4585190" y="6279316"/>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PIM Logs</a:t>
              </a:r>
            </a:p>
          </p:txBody>
        </p:sp>
        <p:sp>
          <p:nvSpPr>
            <p:cNvPr id="748" name="Rectangle 747">
              <a:extLst>
                <a:ext uri="{FF2B5EF4-FFF2-40B4-BE49-F238E27FC236}">
                  <a16:creationId xmlns:a16="http://schemas.microsoft.com/office/drawing/2014/main" id="{1C792EB1-7D03-4BEE-929D-5A1B4E87FAD1}"/>
                </a:ext>
              </a:extLst>
            </p:cNvPr>
            <p:cNvSpPr/>
            <p:nvPr/>
          </p:nvSpPr>
          <p:spPr>
            <a:xfrm>
              <a:off x="3007792" y="6279316"/>
              <a:ext cx="1463040" cy="257159"/>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logs, access logs, alerts, risk scoring</a:t>
              </a:r>
            </a:p>
          </p:txBody>
        </p:sp>
        <p:sp>
          <p:nvSpPr>
            <p:cNvPr id="749" name="Rectangle 748">
              <a:extLst>
                <a:ext uri="{FF2B5EF4-FFF2-40B4-BE49-F238E27FC236}">
                  <a16:creationId xmlns:a16="http://schemas.microsoft.com/office/drawing/2014/main" id="{BCAE7079-0E03-4332-89C0-99AF666220C4}"/>
                </a:ext>
              </a:extLst>
            </p:cNvPr>
            <p:cNvSpPr/>
            <p:nvPr/>
          </p:nvSpPr>
          <p:spPr bwMode="auto">
            <a:xfrm>
              <a:off x="3007792" y="6502591"/>
              <a:ext cx="2491798"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0" name="Rectangle: Rounded Corners 430">
            <a:extLst>
              <a:ext uri="{FF2B5EF4-FFF2-40B4-BE49-F238E27FC236}">
                <a16:creationId xmlns:a16="http://schemas.microsoft.com/office/drawing/2014/main" id="{5DEB1EFF-1FE9-444E-92BA-5E094AB98F13}"/>
              </a:ext>
            </a:extLst>
          </p:cNvPr>
          <p:cNvSpPr/>
          <p:nvPr/>
        </p:nvSpPr>
        <p:spPr bwMode="auto">
          <a:xfrm>
            <a:off x="365496" y="3068381"/>
            <a:ext cx="136104" cy="774911"/>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Lst>
            <a:ahLst/>
            <a:cxnLst>
              <a:cxn ang="0">
                <a:pos x="connsiteX0" y="connsiteY0"/>
              </a:cxn>
              <a:cxn ang="0">
                <a:pos x="connsiteX1" y="connsiteY1"/>
              </a:cxn>
              <a:cxn ang="0">
                <a:pos x="connsiteX2" y="connsiteY2"/>
              </a:cxn>
              <a:cxn ang="0">
                <a:pos x="connsiteX3" y="connsiteY3"/>
              </a:cxn>
            </a:cxnLst>
            <a:rect l="l" t="t" r="r" b="b"/>
            <a:pathLst>
              <a:path w="136104" h="854678">
                <a:moveTo>
                  <a:pt x="0" y="854678"/>
                </a:moveTo>
                <a:lnTo>
                  <a:pt x="0" y="53010"/>
                </a:ln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Rectangle 750">
            <a:hlinkClick r:id="rId22" tooltip="Privileged Access Workstation (PAW)"/>
            <a:extLst>
              <a:ext uri="{FF2B5EF4-FFF2-40B4-BE49-F238E27FC236}">
                <a16:creationId xmlns:a16="http://schemas.microsoft.com/office/drawing/2014/main" id="{FA31A7F0-0275-4BED-AC3B-04F99A3A2970}"/>
              </a:ext>
            </a:extLst>
          </p:cNvPr>
          <p:cNvSpPr/>
          <p:nvPr/>
        </p:nvSpPr>
        <p:spPr>
          <a:xfrm>
            <a:off x="1931799" y="2983459"/>
            <a:ext cx="1206312" cy="169277"/>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0" bIns="45720" rtlCol="0" anchor="t">
            <a:sp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5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Privileged Access Workstation (PAW)</a:t>
            </a:r>
          </a:p>
        </p:txBody>
      </p:sp>
      <p:grpSp>
        <p:nvGrpSpPr>
          <p:cNvPr id="752" name="Group 751">
            <a:extLst>
              <a:ext uri="{FF2B5EF4-FFF2-40B4-BE49-F238E27FC236}">
                <a16:creationId xmlns:a16="http://schemas.microsoft.com/office/drawing/2014/main" id="{36DB917D-9486-4C6A-9245-B213C077651C}"/>
              </a:ext>
            </a:extLst>
          </p:cNvPr>
          <p:cNvGrpSpPr/>
          <p:nvPr/>
        </p:nvGrpSpPr>
        <p:grpSpPr>
          <a:xfrm>
            <a:off x="277831" y="1560871"/>
            <a:ext cx="1056187" cy="1125254"/>
            <a:chOff x="277831" y="1504093"/>
            <a:chExt cx="1056187" cy="1125254"/>
          </a:xfrm>
        </p:grpSpPr>
        <p:sp>
          <p:nvSpPr>
            <p:cNvPr id="753" name="TextBox 752">
              <a:extLst>
                <a:ext uri="{FF2B5EF4-FFF2-40B4-BE49-F238E27FC236}">
                  <a16:creationId xmlns:a16="http://schemas.microsoft.com/office/drawing/2014/main" id="{71E9AED6-DCB0-4010-A541-E9BEAB56AE3D}"/>
                </a:ext>
              </a:extLst>
            </p:cNvPr>
            <p:cNvSpPr txBox="1"/>
            <p:nvPr/>
          </p:nvSpPr>
          <p:spPr>
            <a:xfrm>
              <a:off x="444992" y="2052101"/>
              <a:ext cx="725904" cy="184666"/>
            </a:xfrm>
            <a:prstGeom prst="rect">
              <a:avLst/>
            </a:prstGeom>
            <a:no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lumMod val="75000"/>
                        </a:srgbClr>
                      </a:gs>
                      <a:gs pos="100000">
                        <a:srgbClr val="0078D4">
                          <a:lumMod val="75000"/>
                        </a:srgbClr>
                      </a:gs>
                    </a:gsLst>
                    <a:lin ang="5400000" scaled="0"/>
                  </a:gradFill>
                  <a:effectLst/>
                  <a:uLnTx/>
                  <a:uFillTx/>
                  <a:latin typeface="Segoe UI"/>
                  <a:ea typeface="+mn-ea"/>
                  <a:cs typeface="+mn-cs"/>
                </a:rPr>
                <a:t>Control</a:t>
              </a:r>
            </a:p>
          </p:txBody>
        </p:sp>
        <p:sp>
          <p:nvSpPr>
            <p:cNvPr id="754" name="Rectangle 1374">
              <a:extLst>
                <a:ext uri="{FF2B5EF4-FFF2-40B4-BE49-F238E27FC236}">
                  <a16:creationId xmlns:a16="http://schemas.microsoft.com/office/drawing/2014/main" id="{C7B7C555-25A7-453B-B1CA-AC675C5E460C}"/>
                </a:ext>
              </a:extLst>
            </p:cNvPr>
            <p:cNvSpPr>
              <a:spLocks noChangeArrowheads="1"/>
            </p:cNvSpPr>
            <p:nvPr/>
          </p:nvSpPr>
          <p:spPr bwMode="auto">
            <a:xfrm>
              <a:off x="444992" y="1504093"/>
              <a:ext cx="8762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Governance &amp;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Policy Enforcement</a:t>
              </a:r>
            </a:p>
          </p:txBody>
        </p:sp>
        <p:sp>
          <p:nvSpPr>
            <p:cNvPr id="755" name="Rectangle 1397">
              <a:extLst>
                <a:ext uri="{FF2B5EF4-FFF2-40B4-BE49-F238E27FC236}">
                  <a16:creationId xmlns:a16="http://schemas.microsoft.com/office/drawing/2014/main" id="{2522B773-0614-417D-9E4D-DCCD2D9A41C0}"/>
                </a:ext>
              </a:extLst>
            </p:cNvPr>
            <p:cNvSpPr>
              <a:spLocks noChangeArrowheads="1"/>
            </p:cNvSpPr>
            <p:nvPr/>
          </p:nvSpPr>
          <p:spPr bwMode="auto">
            <a:xfrm>
              <a:off x="444992" y="2521625"/>
              <a:ext cx="88902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Preventive Controls</a:t>
              </a:r>
            </a:p>
          </p:txBody>
        </p:sp>
        <p:sp>
          <p:nvSpPr>
            <p:cNvPr id="756" name="Rectangle: Rounded Corners 430">
              <a:extLst>
                <a:ext uri="{FF2B5EF4-FFF2-40B4-BE49-F238E27FC236}">
                  <a16:creationId xmlns:a16="http://schemas.microsoft.com/office/drawing/2014/main" id="{39C246DB-FADE-483C-8AFC-293BE5DB7D48}"/>
                </a:ext>
              </a:extLst>
            </p:cNvPr>
            <p:cNvSpPr/>
            <p:nvPr/>
          </p:nvSpPr>
          <p:spPr bwMode="auto">
            <a:xfrm>
              <a:off x="365496" y="1545817"/>
              <a:ext cx="136104" cy="438139"/>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733 w 136104"/>
                <a:gd name="connsiteY0" fmla="*/ 483239 h 483239"/>
                <a:gd name="connsiteX1" fmla="*/ 0 w 136104"/>
                <a:gd name="connsiteY1" fmla="*/ 53010 h 483239"/>
                <a:gd name="connsiteX2" fmla="*/ 53010 w 136104"/>
                <a:gd name="connsiteY2" fmla="*/ 0 h 483239"/>
                <a:gd name="connsiteX3" fmla="*/ 136104 w 136104"/>
                <a:gd name="connsiteY3" fmla="*/ 2177 h 483239"/>
              </a:gdLst>
              <a:ahLst/>
              <a:cxnLst>
                <a:cxn ang="0">
                  <a:pos x="connsiteX0" y="connsiteY0"/>
                </a:cxn>
                <a:cxn ang="0">
                  <a:pos x="connsiteX1" y="connsiteY1"/>
                </a:cxn>
                <a:cxn ang="0">
                  <a:pos x="connsiteX2" y="connsiteY2"/>
                </a:cxn>
                <a:cxn ang="0">
                  <a:pos x="connsiteX3" y="connsiteY3"/>
                </a:cxn>
              </a:cxnLst>
              <a:rect l="l" t="t" r="r" b="b"/>
              <a:pathLst>
                <a:path w="136104" h="483239">
                  <a:moveTo>
                    <a:pt x="733" y="483239"/>
                  </a:moveTo>
                  <a:cubicBezTo>
                    <a:pt x="489" y="305015"/>
                    <a:pt x="244" y="231234"/>
                    <a:pt x="0" y="53010"/>
                  </a:cubicBez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7" name="Freeform 1320">
              <a:extLst>
                <a:ext uri="{FF2B5EF4-FFF2-40B4-BE49-F238E27FC236}">
                  <a16:creationId xmlns:a16="http://schemas.microsoft.com/office/drawing/2014/main" id="{89C2AE06-BDBD-43BE-94EC-B641D82B28B5}"/>
                </a:ext>
              </a:extLst>
            </p:cNvPr>
            <p:cNvSpPr>
              <a:spLocks noEditPoints="1"/>
            </p:cNvSpPr>
            <p:nvPr/>
          </p:nvSpPr>
          <p:spPr bwMode="auto">
            <a:xfrm>
              <a:off x="277831" y="2059231"/>
              <a:ext cx="177592" cy="177586"/>
            </a:xfrm>
            <a:custGeom>
              <a:avLst/>
              <a:gdLst>
                <a:gd name="T0" fmla="*/ 868 w 1296"/>
                <a:gd name="T1" fmla="*/ 741 h 1296"/>
                <a:gd name="T2" fmla="*/ 743 w 1296"/>
                <a:gd name="T3" fmla="*/ 870 h 1296"/>
                <a:gd name="T4" fmla="*/ 554 w 1296"/>
                <a:gd name="T5" fmla="*/ 870 h 1296"/>
                <a:gd name="T6" fmla="*/ 426 w 1296"/>
                <a:gd name="T7" fmla="*/ 741 h 1296"/>
                <a:gd name="T8" fmla="*/ 426 w 1296"/>
                <a:gd name="T9" fmla="*/ 552 h 1296"/>
                <a:gd name="T10" fmla="*/ 554 w 1296"/>
                <a:gd name="T11" fmla="*/ 427 h 1296"/>
                <a:gd name="T12" fmla="*/ 743 w 1296"/>
                <a:gd name="T13" fmla="*/ 427 h 1296"/>
                <a:gd name="T14" fmla="*/ 868 w 1296"/>
                <a:gd name="T15" fmla="*/ 552 h 1296"/>
                <a:gd name="T16" fmla="*/ 868 w 1296"/>
                <a:gd name="T17" fmla="*/ 741 h 1296"/>
                <a:gd name="T18" fmla="*/ 1132 w 1296"/>
                <a:gd name="T19" fmla="*/ 659 h 1296"/>
                <a:gd name="T20" fmla="*/ 1132 w 1296"/>
                <a:gd name="T21" fmla="*/ 635 h 1296"/>
                <a:gd name="T22" fmla="*/ 1296 w 1296"/>
                <a:gd name="T23" fmla="*/ 522 h 1296"/>
                <a:gd name="T24" fmla="*/ 1007 w 1296"/>
                <a:gd name="T25" fmla="*/ 321 h 1296"/>
                <a:gd name="T26" fmla="*/ 1017 w 1296"/>
                <a:gd name="T27" fmla="*/ 98 h 1296"/>
                <a:gd name="T28" fmla="*/ 670 w 1296"/>
                <a:gd name="T29" fmla="*/ 162 h 1296"/>
                <a:gd name="T30" fmla="*/ 648 w 1296"/>
                <a:gd name="T31" fmla="*/ 162 h 1296"/>
                <a:gd name="T32" fmla="*/ 624 w 1296"/>
                <a:gd name="T33" fmla="*/ 162 h 1296"/>
                <a:gd name="T34" fmla="*/ 277 w 1296"/>
                <a:gd name="T35" fmla="*/ 98 h 1296"/>
                <a:gd name="T36" fmla="*/ 289 w 1296"/>
                <a:gd name="T37" fmla="*/ 321 h 1296"/>
                <a:gd name="T38" fmla="*/ 0 w 1296"/>
                <a:gd name="T39" fmla="*/ 522 h 1296"/>
                <a:gd name="T40" fmla="*/ 165 w 1296"/>
                <a:gd name="T41" fmla="*/ 635 h 1296"/>
                <a:gd name="T42" fmla="*/ 165 w 1296"/>
                <a:gd name="T43" fmla="*/ 659 h 1296"/>
                <a:gd name="T44" fmla="*/ 0 w 1296"/>
                <a:gd name="T45" fmla="*/ 772 h 1296"/>
                <a:gd name="T46" fmla="*/ 289 w 1296"/>
                <a:gd name="T47" fmla="*/ 973 h 1296"/>
                <a:gd name="T48" fmla="*/ 277 w 1296"/>
                <a:gd name="T49" fmla="*/ 1196 h 1296"/>
                <a:gd name="T50" fmla="*/ 624 w 1296"/>
                <a:gd name="T51" fmla="*/ 1132 h 1296"/>
                <a:gd name="T52" fmla="*/ 648 w 1296"/>
                <a:gd name="T53" fmla="*/ 1132 h 1296"/>
                <a:gd name="T54" fmla="*/ 670 w 1296"/>
                <a:gd name="T55" fmla="*/ 1132 h 1296"/>
                <a:gd name="T56" fmla="*/ 1017 w 1296"/>
                <a:gd name="T57" fmla="*/ 1196 h 1296"/>
                <a:gd name="T58" fmla="*/ 1007 w 1296"/>
                <a:gd name="T59" fmla="*/ 973 h 1296"/>
                <a:gd name="T60" fmla="*/ 1296 w 1296"/>
                <a:gd name="T61" fmla="*/ 772 h 1296"/>
                <a:gd name="T62" fmla="*/ 1132 w 1296"/>
                <a:gd name="T63" fmla="*/ 659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1296">
                  <a:moveTo>
                    <a:pt x="868" y="741"/>
                  </a:moveTo>
                  <a:lnTo>
                    <a:pt x="868" y="741"/>
                  </a:lnTo>
                  <a:cubicBezTo>
                    <a:pt x="855" y="769"/>
                    <a:pt x="840" y="796"/>
                    <a:pt x="819" y="818"/>
                  </a:cubicBezTo>
                  <a:cubicBezTo>
                    <a:pt x="794" y="839"/>
                    <a:pt x="770" y="857"/>
                    <a:pt x="743" y="870"/>
                  </a:cubicBezTo>
                  <a:cubicBezTo>
                    <a:pt x="712" y="882"/>
                    <a:pt x="682" y="888"/>
                    <a:pt x="648" y="888"/>
                  </a:cubicBezTo>
                  <a:cubicBezTo>
                    <a:pt x="615" y="888"/>
                    <a:pt x="585" y="882"/>
                    <a:pt x="554" y="870"/>
                  </a:cubicBezTo>
                  <a:cubicBezTo>
                    <a:pt x="527" y="857"/>
                    <a:pt x="499" y="839"/>
                    <a:pt x="478" y="818"/>
                  </a:cubicBezTo>
                  <a:cubicBezTo>
                    <a:pt x="457" y="796"/>
                    <a:pt x="439" y="769"/>
                    <a:pt x="426" y="741"/>
                  </a:cubicBezTo>
                  <a:cubicBezTo>
                    <a:pt x="414" y="711"/>
                    <a:pt x="408" y="680"/>
                    <a:pt x="408" y="647"/>
                  </a:cubicBezTo>
                  <a:cubicBezTo>
                    <a:pt x="408" y="613"/>
                    <a:pt x="414" y="583"/>
                    <a:pt x="426" y="552"/>
                  </a:cubicBezTo>
                  <a:cubicBezTo>
                    <a:pt x="439" y="525"/>
                    <a:pt x="457" y="501"/>
                    <a:pt x="478" y="476"/>
                  </a:cubicBezTo>
                  <a:cubicBezTo>
                    <a:pt x="499" y="455"/>
                    <a:pt x="527" y="440"/>
                    <a:pt x="554" y="427"/>
                  </a:cubicBezTo>
                  <a:cubicBezTo>
                    <a:pt x="585" y="412"/>
                    <a:pt x="615" y="406"/>
                    <a:pt x="648" y="406"/>
                  </a:cubicBezTo>
                  <a:cubicBezTo>
                    <a:pt x="682" y="406"/>
                    <a:pt x="712" y="412"/>
                    <a:pt x="743" y="427"/>
                  </a:cubicBezTo>
                  <a:cubicBezTo>
                    <a:pt x="770" y="440"/>
                    <a:pt x="794" y="455"/>
                    <a:pt x="819" y="476"/>
                  </a:cubicBezTo>
                  <a:cubicBezTo>
                    <a:pt x="840" y="501"/>
                    <a:pt x="855" y="525"/>
                    <a:pt x="868" y="552"/>
                  </a:cubicBezTo>
                  <a:cubicBezTo>
                    <a:pt x="883" y="583"/>
                    <a:pt x="889" y="613"/>
                    <a:pt x="889" y="647"/>
                  </a:cubicBezTo>
                  <a:cubicBezTo>
                    <a:pt x="889" y="680"/>
                    <a:pt x="883" y="711"/>
                    <a:pt x="868" y="741"/>
                  </a:cubicBezTo>
                  <a:close/>
                  <a:moveTo>
                    <a:pt x="1132" y="659"/>
                  </a:moveTo>
                  <a:lnTo>
                    <a:pt x="1132" y="659"/>
                  </a:lnTo>
                  <a:cubicBezTo>
                    <a:pt x="1132" y="656"/>
                    <a:pt x="1132" y="650"/>
                    <a:pt x="1132" y="647"/>
                  </a:cubicBezTo>
                  <a:cubicBezTo>
                    <a:pt x="1132" y="644"/>
                    <a:pt x="1132" y="641"/>
                    <a:pt x="1132" y="635"/>
                  </a:cubicBezTo>
                  <a:cubicBezTo>
                    <a:pt x="1132" y="632"/>
                    <a:pt x="1132" y="629"/>
                    <a:pt x="1132" y="626"/>
                  </a:cubicBezTo>
                  <a:lnTo>
                    <a:pt x="1296" y="522"/>
                  </a:lnTo>
                  <a:lnTo>
                    <a:pt x="1196" y="278"/>
                  </a:lnTo>
                  <a:lnTo>
                    <a:pt x="1007" y="321"/>
                  </a:lnTo>
                  <a:cubicBezTo>
                    <a:pt x="995" y="308"/>
                    <a:pt x="986" y="299"/>
                    <a:pt x="974" y="287"/>
                  </a:cubicBezTo>
                  <a:lnTo>
                    <a:pt x="1017" y="98"/>
                  </a:lnTo>
                  <a:lnTo>
                    <a:pt x="773" y="0"/>
                  </a:lnTo>
                  <a:lnTo>
                    <a:pt x="670" y="162"/>
                  </a:lnTo>
                  <a:cubicBezTo>
                    <a:pt x="667" y="162"/>
                    <a:pt x="664" y="162"/>
                    <a:pt x="661" y="162"/>
                  </a:cubicBezTo>
                  <a:cubicBezTo>
                    <a:pt x="655" y="162"/>
                    <a:pt x="652" y="162"/>
                    <a:pt x="648" y="162"/>
                  </a:cubicBezTo>
                  <a:cubicBezTo>
                    <a:pt x="645" y="162"/>
                    <a:pt x="639" y="162"/>
                    <a:pt x="636" y="162"/>
                  </a:cubicBezTo>
                  <a:cubicBezTo>
                    <a:pt x="633" y="162"/>
                    <a:pt x="630" y="162"/>
                    <a:pt x="624" y="162"/>
                  </a:cubicBezTo>
                  <a:lnTo>
                    <a:pt x="524" y="0"/>
                  </a:lnTo>
                  <a:lnTo>
                    <a:pt x="277" y="98"/>
                  </a:lnTo>
                  <a:lnTo>
                    <a:pt x="323" y="287"/>
                  </a:lnTo>
                  <a:cubicBezTo>
                    <a:pt x="311" y="299"/>
                    <a:pt x="299" y="308"/>
                    <a:pt x="289" y="321"/>
                  </a:cubicBezTo>
                  <a:lnTo>
                    <a:pt x="101" y="278"/>
                  </a:lnTo>
                  <a:lnTo>
                    <a:pt x="0" y="522"/>
                  </a:lnTo>
                  <a:lnTo>
                    <a:pt x="165" y="626"/>
                  </a:lnTo>
                  <a:cubicBezTo>
                    <a:pt x="165" y="629"/>
                    <a:pt x="165" y="632"/>
                    <a:pt x="165" y="635"/>
                  </a:cubicBezTo>
                  <a:cubicBezTo>
                    <a:pt x="165" y="641"/>
                    <a:pt x="165" y="644"/>
                    <a:pt x="165" y="647"/>
                  </a:cubicBezTo>
                  <a:cubicBezTo>
                    <a:pt x="165" y="650"/>
                    <a:pt x="165" y="656"/>
                    <a:pt x="165" y="659"/>
                  </a:cubicBezTo>
                  <a:cubicBezTo>
                    <a:pt x="165" y="662"/>
                    <a:pt x="165" y="665"/>
                    <a:pt x="165" y="671"/>
                  </a:cubicBezTo>
                  <a:lnTo>
                    <a:pt x="0" y="772"/>
                  </a:lnTo>
                  <a:lnTo>
                    <a:pt x="101" y="1019"/>
                  </a:lnTo>
                  <a:lnTo>
                    <a:pt x="289" y="973"/>
                  </a:lnTo>
                  <a:cubicBezTo>
                    <a:pt x="299" y="985"/>
                    <a:pt x="311" y="998"/>
                    <a:pt x="323" y="1007"/>
                  </a:cubicBezTo>
                  <a:lnTo>
                    <a:pt x="277" y="1196"/>
                  </a:lnTo>
                  <a:lnTo>
                    <a:pt x="524" y="1296"/>
                  </a:lnTo>
                  <a:lnTo>
                    <a:pt x="624" y="1132"/>
                  </a:lnTo>
                  <a:cubicBezTo>
                    <a:pt x="630" y="1132"/>
                    <a:pt x="633" y="1132"/>
                    <a:pt x="636" y="1132"/>
                  </a:cubicBezTo>
                  <a:cubicBezTo>
                    <a:pt x="639" y="1132"/>
                    <a:pt x="645" y="1132"/>
                    <a:pt x="648" y="1132"/>
                  </a:cubicBezTo>
                  <a:cubicBezTo>
                    <a:pt x="652" y="1132"/>
                    <a:pt x="655" y="1132"/>
                    <a:pt x="661" y="1132"/>
                  </a:cubicBezTo>
                  <a:cubicBezTo>
                    <a:pt x="664" y="1132"/>
                    <a:pt x="667" y="1132"/>
                    <a:pt x="670" y="1132"/>
                  </a:cubicBezTo>
                  <a:lnTo>
                    <a:pt x="773" y="1296"/>
                  </a:lnTo>
                  <a:lnTo>
                    <a:pt x="1017" y="1196"/>
                  </a:lnTo>
                  <a:lnTo>
                    <a:pt x="974" y="1007"/>
                  </a:lnTo>
                  <a:cubicBezTo>
                    <a:pt x="986" y="998"/>
                    <a:pt x="995" y="985"/>
                    <a:pt x="1007" y="973"/>
                  </a:cubicBezTo>
                  <a:lnTo>
                    <a:pt x="1196" y="1019"/>
                  </a:lnTo>
                  <a:lnTo>
                    <a:pt x="1296" y="772"/>
                  </a:lnTo>
                  <a:lnTo>
                    <a:pt x="1132" y="671"/>
                  </a:lnTo>
                  <a:cubicBezTo>
                    <a:pt x="1132" y="665"/>
                    <a:pt x="1132" y="662"/>
                    <a:pt x="1132" y="659"/>
                  </a:cubicBezTo>
                  <a:close/>
                </a:path>
              </a:pathLst>
            </a:custGeom>
            <a:solidFill>
              <a:srgbClr val="0078D4">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8" name="Rectangle: Rounded Corners 430">
              <a:extLst>
                <a:ext uri="{FF2B5EF4-FFF2-40B4-BE49-F238E27FC236}">
                  <a16:creationId xmlns:a16="http://schemas.microsoft.com/office/drawing/2014/main" id="{F8C2E996-DCE2-41E1-B8D4-DE72D44895F4}"/>
                </a:ext>
              </a:extLst>
            </p:cNvPr>
            <p:cNvSpPr/>
            <p:nvPr/>
          </p:nvSpPr>
          <p:spPr bwMode="auto">
            <a:xfrm flipV="1">
              <a:off x="362658" y="2315761"/>
              <a:ext cx="138942" cy="26539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791 w 141162"/>
                <a:gd name="connsiteY0" fmla="*/ 587683 h 587683"/>
                <a:gd name="connsiteX1" fmla="*/ 2233 w 141162"/>
                <a:gd name="connsiteY1" fmla="*/ 292717 h 587683"/>
                <a:gd name="connsiteX2" fmla="*/ 5058 w 141162"/>
                <a:gd name="connsiteY2" fmla="*/ 53010 h 587683"/>
                <a:gd name="connsiteX3" fmla="*/ 58068 w 141162"/>
                <a:gd name="connsiteY3" fmla="*/ 0 h 587683"/>
                <a:gd name="connsiteX4" fmla="*/ 141162 w 141162"/>
                <a:gd name="connsiteY4" fmla="*/ 2177 h 587683"/>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13 w 138942"/>
                <a:gd name="connsiteY0" fmla="*/ 292717 h 292717"/>
                <a:gd name="connsiteX1" fmla="*/ 2838 w 138942"/>
                <a:gd name="connsiteY1" fmla="*/ 53010 h 292717"/>
                <a:gd name="connsiteX2" fmla="*/ 55848 w 138942"/>
                <a:gd name="connsiteY2" fmla="*/ 0 h 292717"/>
                <a:gd name="connsiteX3" fmla="*/ 138942 w 138942"/>
                <a:gd name="connsiteY3" fmla="*/ 2177 h 292717"/>
              </a:gdLst>
              <a:ahLst/>
              <a:cxnLst>
                <a:cxn ang="0">
                  <a:pos x="connsiteX0" y="connsiteY0"/>
                </a:cxn>
                <a:cxn ang="0">
                  <a:pos x="connsiteX1" y="connsiteY1"/>
                </a:cxn>
                <a:cxn ang="0">
                  <a:pos x="connsiteX2" y="connsiteY2"/>
                </a:cxn>
                <a:cxn ang="0">
                  <a:pos x="connsiteX3" y="connsiteY3"/>
                </a:cxn>
              </a:cxnLst>
              <a:rect l="l" t="t" r="r" b="b"/>
              <a:pathLst>
                <a:path w="138942" h="292717">
                  <a:moveTo>
                    <a:pt x="13" y="292717"/>
                  </a:moveTo>
                  <a:cubicBezTo>
                    <a:pt x="-109" y="203605"/>
                    <a:pt x="676" y="101795"/>
                    <a:pt x="2838" y="53010"/>
                  </a:cubicBezTo>
                  <a:cubicBezTo>
                    <a:pt x="2838" y="23733"/>
                    <a:pt x="26571" y="0"/>
                    <a:pt x="55848" y="0"/>
                  </a:cubicBezTo>
                  <a:lnTo>
                    <a:pt x="138942"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59" name="Group 758">
            <a:extLst>
              <a:ext uri="{FF2B5EF4-FFF2-40B4-BE49-F238E27FC236}">
                <a16:creationId xmlns:a16="http://schemas.microsoft.com/office/drawing/2014/main" id="{47CBDC15-AFE3-4B00-BD23-C27DF3121D82}"/>
              </a:ext>
            </a:extLst>
          </p:cNvPr>
          <p:cNvGrpSpPr/>
          <p:nvPr/>
        </p:nvGrpSpPr>
        <p:grpSpPr>
          <a:xfrm>
            <a:off x="263312" y="5263951"/>
            <a:ext cx="1523972" cy="1298948"/>
            <a:chOff x="263312" y="5207173"/>
            <a:chExt cx="1523972" cy="1298948"/>
          </a:xfrm>
        </p:grpSpPr>
        <p:sp>
          <p:nvSpPr>
            <p:cNvPr id="760" name="Rectangle 759">
              <a:extLst>
                <a:ext uri="{FF2B5EF4-FFF2-40B4-BE49-F238E27FC236}">
                  <a16:creationId xmlns:a16="http://schemas.microsoft.com/office/drawing/2014/main" id="{B38D3F0D-A51B-4133-9162-44C4F83A4491}"/>
                </a:ext>
              </a:extLst>
            </p:cNvPr>
            <p:cNvSpPr/>
            <p:nvPr/>
          </p:nvSpPr>
          <p:spPr>
            <a:xfrm>
              <a:off x="444992" y="5207173"/>
              <a:ext cx="134229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Risk Factors &amp; Governance</a:t>
              </a:r>
            </a:p>
          </p:txBody>
        </p:sp>
        <p:grpSp>
          <p:nvGrpSpPr>
            <p:cNvPr id="761" name="Group 760">
              <a:extLst>
                <a:ext uri="{FF2B5EF4-FFF2-40B4-BE49-F238E27FC236}">
                  <a16:creationId xmlns:a16="http://schemas.microsoft.com/office/drawing/2014/main" id="{65D51155-4981-455E-80D9-AB67CF22ABF8}"/>
                </a:ext>
              </a:extLst>
            </p:cNvPr>
            <p:cNvGrpSpPr/>
            <p:nvPr/>
          </p:nvGrpSpPr>
          <p:grpSpPr>
            <a:xfrm>
              <a:off x="263312" y="5265623"/>
              <a:ext cx="1482066" cy="1240498"/>
              <a:chOff x="263312" y="5265623"/>
              <a:chExt cx="1482066" cy="1240498"/>
            </a:xfrm>
          </p:grpSpPr>
          <p:grpSp>
            <p:nvGrpSpPr>
              <p:cNvPr id="762" name="Group 761">
                <a:extLst>
                  <a:ext uri="{FF2B5EF4-FFF2-40B4-BE49-F238E27FC236}">
                    <a16:creationId xmlns:a16="http://schemas.microsoft.com/office/drawing/2014/main" id="{8E4CEA3C-97B7-4818-9820-2968D9B3AFA4}"/>
                  </a:ext>
                </a:extLst>
              </p:cNvPr>
              <p:cNvGrpSpPr/>
              <p:nvPr/>
            </p:nvGrpSpPr>
            <p:grpSpPr>
              <a:xfrm>
                <a:off x="263312" y="5810499"/>
                <a:ext cx="204938" cy="99562"/>
                <a:chOff x="760677" y="1725765"/>
                <a:chExt cx="131763" cy="63500"/>
              </a:xfrm>
              <a:solidFill>
                <a:srgbClr val="0078D4"/>
              </a:solidFill>
            </p:grpSpPr>
            <p:sp>
              <p:nvSpPr>
                <p:cNvPr id="769" name="Freeform 1314">
                  <a:extLst>
                    <a:ext uri="{FF2B5EF4-FFF2-40B4-BE49-F238E27FC236}">
                      <a16:creationId xmlns:a16="http://schemas.microsoft.com/office/drawing/2014/main" id="{22F53CD2-3ECC-438D-AC33-0F4935D495E0}"/>
                    </a:ext>
                  </a:extLst>
                </p:cNvPr>
                <p:cNvSpPr>
                  <a:spLocks/>
                </p:cNvSpPr>
                <p:nvPr/>
              </p:nvSpPr>
              <p:spPr bwMode="auto">
                <a:xfrm>
                  <a:off x="774964" y="1747990"/>
                  <a:ext cx="25400" cy="34925"/>
                </a:xfrm>
                <a:custGeom>
                  <a:avLst/>
                  <a:gdLst>
                    <a:gd name="T0" fmla="*/ 96 w 96"/>
                    <a:gd name="T1" fmla="*/ 0 h 130"/>
                    <a:gd name="T2" fmla="*/ 96 w 96"/>
                    <a:gd name="T3" fmla="*/ 0 h 130"/>
                    <a:gd name="T4" fmla="*/ 46 w 96"/>
                    <a:gd name="T5" fmla="*/ 28 h 130"/>
                    <a:gd name="T6" fmla="*/ 0 w 96"/>
                    <a:gd name="T7" fmla="*/ 65 h 130"/>
                    <a:gd name="T8" fmla="*/ 46 w 96"/>
                    <a:gd name="T9" fmla="*/ 102 h 130"/>
                    <a:gd name="T10" fmla="*/ 96 w 96"/>
                    <a:gd name="T11" fmla="*/ 130 h 130"/>
                    <a:gd name="T12" fmla="*/ 81 w 96"/>
                    <a:gd name="T13" fmla="*/ 100 h 130"/>
                    <a:gd name="T14" fmla="*/ 76 w 96"/>
                    <a:gd name="T15" fmla="*/ 65 h 130"/>
                    <a:gd name="T16" fmla="*/ 81 w 96"/>
                    <a:gd name="T17" fmla="*/ 31 h 130"/>
                    <a:gd name="T18" fmla="*/ 96 w 96"/>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0">
                      <a:moveTo>
                        <a:pt x="96" y="0"/>
                      </a:moveTo>
                      <a:lnTo>
                        <a:pt x="96" y="0"/>
                      </a:lnTo>
                      <a:cubicBezTo>
                        <a:pt x="78" y="7"/>
                        <a:pt x="62" y="16"/>
                        <a:pt x="46" y="28"/>
                      </a:cubicBezTo>
                      <a:cubicBezTo>
                        <a:pt x="29" y="39"/>
                        <a:pt x="14" y="52"/>
                        <a:pt x="0" y="65"/>
                      </a:cubicBezTo>
                      <a:cubicBezTo>
                        <a:pt x="14" y="79"/>
                        <a:pt x="29" y="91"/>
                        <a:pt x="46" y="102"/>
                      </a:cubicBezTo>
                      <a:cubicBezTo>
                        <a:pt x="62" y="113"/>
                        <a:pt x="78" y="122"/>
                        <a:pt x="96" y="130"/>
                      </a:cubicBezTo>
                      <a:cubicBezTo>
                        <a:pt x="90" y="121"/>
                        <a:pt x="85" y="110"/>
                        <a:pt x="81" y="100"/>
                      </a:cubicBezTo>
                      <a:cubicBezTo>
                        <a:pt x="78" y="88"/>
                        <a:pt x="76" y="77"/>
                        <a:pt x="76" y="65"/>
                      </a:cubicBezTo>
                      <a:cubicBezTo>
                        <a:pt x="76" y="54"/>
                        <a:pt x="78" y="43"/>
                        <a:pt x="81" y="31"/>
                      </a:cubicBezTo>
                      <a:cubicBezTo>
                        <a:pt x="85" y="20"/>
                        <a:pt x="90" y="10"/>
                        <a:pt x="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0" name="Freeform 1315">
                  <a:extLst>
                    <a:ext uri="{FF2B5EF4-FFF2-40B4-BE49-F238E27FC236}">
                      <a16:creationId xmlns:a16="http://schemas.microsoft.com/office/drawing/2014/main" id="{A2E46AF6-5BAB-43A8-B2FB-415A7E9E51AE}"/>
                    </a:ext>
                  </a:extLst>
                </p:cNvPr>
                <p:cNvSpPr>
                  <a:spLocks/>
                </p:cNvSpPr>
                <p:nvPr/>
              </p:nvSpPr>
              <p:spPr bwMode="auto">
                <a:xfrm>
                  <a:off x="852752" y="1747990"/>
                  <a:ext cx="25400" cy="34925"/>
                </a:xfrm>
                <a:custGeom>
                  <a:avLst/>
                  <a:gdLst>
                    <a:gd name="T0" fmla="*/ 0 w 94"/>
                    <a:gd name="T1" fmla="*/ 0 h 130"/>
                    <a:gd name="T2" fmla="*/ 0 w 94"/>
                    <a:gd name="T3" fmla="*/ 0 h 130"/>
                    <a:gd name="T4" fmla="*/ 15 w 94"/>
                    <a:gd name="T5" fmla="*/ 31 h 130"/>
                    <a:gd name="T6" fmla="*/ 21 w 94"/>
                    <a:gd name="T7" fmla="*/ 65 h 130"/>
                    <a:gd name="T8" fmla="*/ 15 w 94"/>
                    <a:gd name="T9" fmla="*/ 100 h 130"/>
                    <a:gd name="T10" fmla="*/ 0 w 94"/>
                    <a:gd name="T11" fmla="*/ 130 h 130"/>
                    <a:gd name="T12" fmla="*/ 50 w 94"/>
                    <a:gd name="T13" fmla="*/ 102 h 130"/>
                    <a:gd name="T14" fmla="*/ 94 w 94"/>
                    <a:gd name="T15" fmla="*/ 65 h 130"/>
                    <a:gd name="T16" fmla="*/ 50 w 94"/>
                    <a:gd name="T17" fmla="*/ 28 h 130"/>
                    <a:gd name="T18" fmla="*/ 0 w 94"/>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30">
                      <a:moveTo>
                        <a:pt x="0" y="0"/>
                      </a:moveTo>
                      <a:lnTo>
                        <a:pt x="0" y="0"/>
                      </a:lnTo>
                      <a:cubicBezTo>
                        <a:pt x="7" y="10"/>
                        <a:pt x="12" y="20"/>
                        <a:pt x="15" y="31"/>
                      </a:cubicBezTo>
                      <a:cubicBezTo>
                        <a:pt x="19" y="43"/>
                        <a:pt x="21" y="54"/>
                        <a:pt x="21" y="65"/>
                      </a:cubicBezTo>
                      <a:cubicBezTo>
                        <a:pt x="21" y="77"/>
                        <a:pt x="19" y="88"/>
                        <a:pt x="15" y="100"/>
                      </a:cubicBezTo>
                      <a:cubicBezTo>
                        <a:pt x="12" y="110"/>
                        <a:pt x="7" y="121"/>
                        <a:pt x="0" y="130"/>
                      </a:cubicBezTo>
                      <a:cubicBezTo>
                        <a:pt x="19" y="122"/>
                        <a:pt x="36" y="113"/>
                        <a:pt x="50" y="102"/>
                      </a:cubicBezTo>
                      <a:cubicBezTo>
                        <a:pt x="66" y="91"/>
                        <a:pt x="81" y="79"/>
                        <a:pt x="94" y="65"/>
                      </a:cubicBezTo>
                      <a:cubicBezTo>
                        <a:pt x="81" y="52"/>
                        <a:pt x="66" y="39"/>
                        <a:pt x="50" y="28"/>
                      </a:cubicBezTo>
                      <a:cubicBezTo>
                        <a:pt x="36" y="16"/>
                        <a:pt x="19" y="7"/>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1" name="Freeform 1316">
                  <a:extLst>
                    <a:ext uri="{FF2B5EF4-FFF2-40B4-BE49-F238E27FC236}">
                      <a16:creationId xmlns:a16="http://schemas.microsoft.com/office/drawing/2014/main" id="{82F2431B-BF84-4B54-B534-87B30B57EBDB}"/>
                    </a:ext>
                  </a:extLst>
                </p:cNvPr>
                <p:cNvSpPr>
                  <a:spLocks noEditPoints="1"/>
                </p:cNvSpPr>
                <p:nvPr/>
              </p:nvSpPr>
              <p:spPr bwMode="auto">
                <a:xfrm>
                  <a:off x="803539" y="1743227"/>
                  <a:ext cx="46038" cy="46038"/>
                </a:xfrm>
                <a:custGeom>
                  <a:avLst/>
                  <a:gdLst>
                    <a:gd name="T0" fmla="*/ 60 w 172"/>
                    <a:gd name="T1" fmla="*/ 75 h 172"/>
                    <a:gd name="T2" fmla="*/ 60 w 172"/>
                    <a:gd name="T3" fmla="*/ 75 h 172"/>
                    <a:gd name="T4" fmla="*/ 66 w 172"/>
                    <a:gd name="T5" fmla="*/ 66 h 172"/>
                    <a:gd name="T6" fmla="*/ 75 w 172"/>
                    <a:gd name="T7" fmla="*/ 60 h 172"/>
                    <a:gd name="T8" fmla="*/ 86 w 172"/>
                    <a:gd name="T9" fmla="*/ 58 h 172"/>
                    <a:gd name="T10" fmla="*/ 98 w 172"/>
                    <a:gd name="T11" fmla="*/ 60 h 172"/>
                    <a:gd name="T12" fmla="*/ 107 w 172"/>
                    <a:gd name="T13" fmla="*/ 66 h 172"/>
                    <a:gd name="T14" fmla="*/ 113 w 172"/>
                    <a:gd name="T15" fmla="*/ 75 h 172"/>
                    <a:gd name="T16" fmla="*/ 115 w 172"/>
                    <a:gd name="T17" fmla="*/ 86 h 172"/>
                    <a:gd name="T18" fmla="*/ 113 w 172"/>
                    <a:gd name="T19" fmla="*/ 97 h 172"/>
                    <a:gd name="T20" fmla="*/ 107 w 172"/>
                    <a:gd name="T21" fmla="*/ 106 h 172"/>
                    <a:gd name="T22" fmla="*/ 98 w 172"/>
                    <a:gd name="T23" fmla="*/ 113 h 172"/>
                    <a:gd name="T24" fmla="*/ 86 w 172"/>
                    <a:gd name="T25" fmla="*/ 115 h 172"/>
                    <a:gd name="T26" fmla="*/ 75 w 172"/>
                    <a:gd name="T27" fmla="*/ 113 h 172"/>
                    <a:gd name="T28" fmla="*/ 66 w 172"/>
                    <a:gd name="T29" fmla="*/ 106 h 172"/>
                    <a:gd name="T30" fmla="*/ 60 w 172"/>
                    <a:gd name="T31" fmla="*/ 97 h 172"/>
                    <a:gd name="T32" fmla="*/ 58 w 172"/>
                    <a:gd name="T33" fmla="*/ 86 h 172"/>
                    <a:gd name="T34" fmla="*/ 60 w 172"/>
                    <a:gd name="T35" fmla="*/ 75 h 172"/>
                    <a:gd name="T36" fmla="*/ 53 w 172"/>
                    <a:gd name="T37" fmla="*/ 166 h 172"/>
                    <a:gd name="T38" fmla="*/ 53 w 172"/>
                    <a:gd name="T39" fmla="*/ 166 h 172"/>
                    <a:gd name="T40" fmla="*/ 86 w 172"/>
                    <a:gd name="T41" fmla="*/ 172 h 172"/>
                    <a:gd name="T42" fmla="*/ 120 w 172"/>
                    <a:gd name="T43" fmla="*/ 166 h 172"/>
                    <a:gd name="T44" fmla="*/ 147 w 172"/>
                    <a:gd name="T45" fmla="*/ 147 h 172"/>
                    <a:gd name="T46" fmla="*/ 166 w 172"/>
                    <a:gd name="T47" fmla="*/ 120 h 172"/>
                    <a:gd name="T48" fmla="*/ 172 w 172"/>
                    <a:gd name="T49" fmla="*/ 86 h 172"/>
                    <a:gd name="T50" fmla="*/ 166 w 172"/>
                    <a:gd name="T51" fmla="*/ 53 h 172"/>
                    <a:gd name="T52" fmla="*/ 147 w 172"/>
                    <a:gd name="T53" fmla="*/ 26 h 172"/>
                    <a:gd name="T54" fmla="*/ 120 w 172"/>
                    <a:gd name="T55" fmla="*/ 7 h 172"/>
                    <a:gd name="T56" fmla="*/ 86 w 172"/>
                    <a:gd name="T57" fmla="*/ 0 h 172"/>
                    <a:gd name="T58" fmla="*/ 53 w 172"/>
                    <a:gd name="T59" fmla="*/ 7 h 172"/>
                    <a:gd name="T60" fmla="*/ 26 w 172"/>
                    <a:gd name="T61" fmla="*/ 26 h 172"/>
                    <a:gd name="T62" fmla="*/ 7 w 172"/>
                    <a:gd name="T63" fmla="*/ 53 h 172"/>
                    <a:gd name="T64" fmla="*/ 0 w 172"/>
                    <a:gd name="T65" fmla="*/ 86 h 172"/>
                    <a:gd name="T66" fmla="*/ 7 w 172"/>
                    <a:gd name="T67" fmla="*/ 120 h 172"/>
                    <a:gd name="T68" fmla="*/ 26 w 172"/>
                    <a:gd name="T69" fmla="*/ 147 h 172"/>
                    <a:gd name="T70" fmla="*/ 53 w 172"/>
                    <a:gd name="T71" fmla="*/ 1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2">
                      <a:moveTo>
                        <a:pt x="60" y="75"/>
                      </a:moveTo>
                      <a:lnTo>
                        <a:pt x="60" y="75"/>
                      </a:lnTo>
                      <a:cubicBezTo>
                        <a:pt x="61" y="72"/>
                        <a:pt x="64" y="68"/>
                        <a:pt x="66" y="66"/>
                      </a:cubicBezTo>
                      <a:cubicBezTo>
                        <a:pt x="69" y="64"/>
                        <a:pt x="72" y="61"/>
                        <a:pt x="75" y="60"/>
                      </a:cubicBezTo>
                      <a:cubicBezTo>
                        <a:pt x="78" y="58"/>
                        <a:pt x="82" y="58"/>
                        <a:pt x="86" y="58"/>
                      </a:cubicBezTo>
                      <a:cubicBezTo>
                        <a:pt x="91" y="58"/>
                        <a:pt x="94" y="58"/>
                        <a:pt x="98" y="60"/>
                      </a:cubicBezTo>
                      <a:cubicBezTo>
                        <a:pt x="101" y="61"/>
                        <a:pt x="104" y="64"/>
                        <a:pt x="107" y="66"/>
                      </a:cubicBezTo>
                      <a:cubicBezTo>
                        <a:pt x="109" y="68"/>
                        <a:pt x="112" y="72"/>
                        <a:pt x="113" y="75"/>
                      </a:cubicBezTo>
                      <a:cubicBezTo>
                        <a:pt x="114" y="78"/>
                        <a:pt x="115" y="82"/>
                        <a:pt x="115" y="86"/>
                      </a:cubicBezTo>
                      <a:cubicBezTo>
                        <a:pt x="115" y="90"/>
                        <a:pt x="114" y="93"/>
                        <a:pt x="113" y="97"/>
                      </a:cubicBezTo>
                      <a:cubicBezTo>
                        <a:pt x="112" y="100"/>
                        <a:pt x="109" y="104"/>
                        <a:pt x="107" y="106"/>
                      </a:cubicBezTo>
                      <a:cubicBezTo>
                        <a:pt x="104" y="109"/>
                        <a:pt x="101" y="111"/>
                        <a:pt x="98" y="113"/>
                      </a:cubicBezTo>
                      <a:cubicBezTo>
                        <a:pt x="94" y="114"/>
                        <a:pt x="91" y="115"/>
                        <a:pt x="86" y="115"/>
                      </a:cubicBezTo>
                      <a:cubicBezTo>
                        <a:pt x="82" y="115"/>
                        <a:pt x="78" y="114"/>
                        <a:pt x="75" y="113"/>
                      </a:cubicBezTo>
                      <a:cubicBezTo>
                        <a:pt x="72" y="111"/>
                        <a:pt x="69" y="109"/>
                        <a:pt x="66" y="106"/>
                      </a:cubicBezTo>
                      <a:cubicBezTo>
                        <a:pt x="64" y="104"/>
                        <a:pt x="61" y="100"/>
                        <a:pt x="60" y="97"/>
                      </a:cubicBezTo>
                      <a:cubicBezTo>
                        <a:pt x="59" y="93"/>
                        <a:pt x="58" y="90"/>
                        <a:pt x="58" y="86"/>
                      </a:cubicBezTo>
                      <a:cubicBezTo>
                        <a:pt x="58" y="82"/>
                        <a:pt x="59" y="78"/>
                        <a:pt x="60" y="75"/>
                      </a:cubicBezTo>
                      <a:close/>
                      <a:moveTo>
                        <a:pt x="53" y="166"/>
                      </a:moveTo>
                      <a:lnTo>
                        <a:pt x="53" y="166"/>
                      </a:lnTo>
                      <a:cubicBezTo>
                        <a:pt x="64" y="170"/>
                        <a:pt x="75" y="172"/>
                        <a:pt x="86" y="172"/>
                      </a:cubicBezTo>
                      <a:cubicBezTo>
                        <a:pt x="98" y="172"/>
                        <a:pt x="109" y="170"/>
                        <a:pt x="120" y="166"/>
                      </a:cubicBezTo>
                      <a:cubicBezTo>
                        <a:pt x="130" y="161"/>
                        <a:pt x="139" y="154"/>
                        <a:pt x="147" y="147"/>
                      </a:cubicBezTo>
                      <a:cubicBezTo>
                        <a:pt x="155" y="139"/>
                        <a:pt x="161" y="130"/>
                        <a:pt x="166" y="120"/>
                      </a:cubicBezTo>
                      <a:cubicBezTo>
                        <a:pt x="170" y="109"/>
                        <a:pt x="172" y="98"/>
                        <a:pt x="172" y="86"/>
                      </a:cubicBezTo>
                      <a:cubicBezTo>
                        <a:pt x="172" y="74"/>
                        <a:pt x="170" y="64"/>
                        <a:pt x="166" y="53"/>
                      </a:cubicBezTo>
                      <a:cubicBezTo>
                        <a:pt x="161" y="42"/>
                        <a:pt x="155" y="34"/>
                        <a:pt x="147" y="26"/>
                      </a:cubicBezTo>
                      <a:cubicBezTo>
                        <a:pt x="139" y="18"/>
                        <a:pt x="130" y="12"/>
                        <a:pt x="120" y="7"/>
                      </a:cubicBezTo>
                      <a:cubicBezTo>
                        <a:pt x="109" y="3"/>
                        <a:pt x="98" y="0"/>
                        <a:pt x="86" y="0"/>
                      </a:cubicBezTo>
                      <a:cubicBezTo>
                        <a:pt x="75" y="0"/>
                        <a:pt x="64" y="3"/>
                        <a:pt x="53" y="7"/>
                      </a:cubicBezTo>
                      <a:cubicBezTo>
                        <a:pt x="43" y="12"/>
                        <a:pt x="34" y="18"/>
                        <a:pt x="26" y="26"/>
                      </a:cubicBezTo>
                      <a:cubicBezTo>
                        <a:pt x="18" y="34"/>
                        <a:pt x="12" y="42"/>
                        <a:pt x="7" y="53"/>
                      </a:cubicBezTo>
                      <a:cubicBezTo>
                        <a:pt x="3" y="64"/>
                        <a:pt x="0" y="74"/>
                        <a:pt x="0" y="86"/>
                      </a:cubicBezTo>
                      <a:cubicBezTo>
                        <a:pt x="0" y="98"/>
                        <a:pt x="3" y="109"/>
                        <a:pt x="7" y="120"/>
                      </a:cubicBezTo>
                      <a:cubicBezTo>
                        <a:pt x="12" y="130"/>
                        <a:pt x="18" y="139"/>
                        <a:pt x="26" y="147"/>
                      </a:cubicBezTo>
                      <a:cubicBezTo>
                        <a:pt x="34" y="154"/>
                        <a:pt x="43" y="161"/>
                        <a:pt x="53" y="1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2" name="Freeform 1317">
                  <a:extLst>
                    <a:ext uri="{FF2B5EF4-FFF2-40B4-BE49-F238E27FC236}">
                      <a16:creationId xmlns:a16="http://schemas.microsoft.com/office/drawing/2014/main" id="{BE5E8517-FF38-4949-8031-30C85EB18828}"/>
                    </a:ext>
                  </a:extLst>
                </p:cNvPr>
                <p:cNvSpPr>
                  <a:spLocks/>
                </p:cNvSpPr>
                <p:nvPr/>
              </p:nvSpPr>
              <p:spPr bwMode="auto">
                <a:xfrm>
                  <a:off x="819414" y="1757515"/>
                  <a:ext cx="14288" cy="15875"/>
                </a:xfrm>
                <a:custGeom>
                  <a:avLst/>
                  <a:gdLst>
                    <a:gd name="T0" fmla="*/ 8 w 56"/>
                    <a:gd name="T1" fmla="*/ 49 h 58"/>
                    <a:gd name="T2" fmla="*/ 8 w 56"/>
                    <a:gd name="T3" fmla="*/ 49 h 58"/>
                    <a:gd name="T4" fmla="*/ 17 w 56"/>
                    <a:gd name="T5" fmla="*/ 56 h 58"/>
                    <a:gd name="T6" fmla="*/ 28 w 56"/>
                    <a:gd name="T7" fmla="*/ 58 h 58"/>
                    <a:gd name="T8" fmla="*/ 40 w 56"/>
                    <a:gd name="T9" fmla="*/ 56 h 58"/>
                    <a:gd name="T10" fmla="*/ 49 w 56"/>
                    <a:gd name="T11" fmla="*/ 49 h 58"/>
                    <a:gd name="T12" fmla="*/ 54 w 56"/>
                    <a:gd name="T13" fmla="*/ 40 h 58"/>
                    <a:gd name="T14" fmla="*/ 56 w 56"/>
                    <a:gd name="T15" fmla="*/ 29 h 58"/>
                    <a:gd name="T16" fmla="*/ 54 w 56"/>
                    <a:gd name="T17" fmla="*/ 18 h 58"/>
                    <a:gd name="T18" fmla="*/ 49 w 56"/>
                    <a:gd name="T19" fmla="*/ 9 h 58"/>
                    <a:gd name="T20" fmla="*/ 40 w 56"/>
                    <a:gd name="T21" fmla="*/ 3 h 58"/>
                    <a:gd name="T22" fmla="*/ 28 w 56"/>
                    <a:gd name="T23" fmla="*/ 0 h 58"/>
                    <a:gd name="T24" fmla="*/ 17 w 56"/>
                    <a:gd name="T25" fmla="*/ 3 h 58"/>
                    <a:gd name="T26" fmla="*/ 8 w 56"/>
                    <a:gd name="T27" fmla="*/ 9 h 58"/>
                    <a:gd name="T28" fmla="*/ 3 w 56"/>
                    <a:gd name="T29" fmla="*/ 18 h 58"/>
                    <a:gd name="T30" fmla="*/ 0 w 56"/>
                    <a:gd name="T31" fmla="*/ 29 h 58"/>
                    <a:gd name="T32" fmla="*/ 3 w 56"/>
                    <a:gd name="T33" fmla="*/ 40 h 58"/>
                    <a:gd name="T34" fmla="*/ 8 w 56"/>
                    <a:gd name="T3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8">
                      <a:moveTo>
                        <a:pt x="8" y="49"/>
                      </a:moveTo>
                      <a:lnTo>
                        <a:pt x="8" y="49"/>
                      </a:lnTo>
                      <a:cubicBezTo>
                        <a:pt x="12" y="53"/>
                        <a:pt x="14" y="54"/>
                        <a:pt x="17" y="56"/>
                      </a:cubicBezTo>
                      <a:cubicBezTo>
                        <a:pt x="21" y="57"/>
                        <a:pt x="24" y="58"/>
                        <a:pt x="28" y="58"/>
                      </a:cubicBezTo>
                      <a:cubicBezTo>
                        <a:pt x="33" y="58"/>
                        <a:pt x="36" y="57"/>
                        <a:pt x="40" y="56"/>
                      </a:cubicBezTo>
                      <a:cubicBezTo>
                        <a:pt x="43" y="54"/>
                        <a:pt x="45" y="53"/>
                        <a:pt x="49" y="49"/>
                      </a:cubicBezTo>
                      <a:cubicBezTo>
                        <a:pt x="51" y="47"/>
                        <a:pt x="53" y="43"/>
                        <a:pt x="54" y="40"/>
                      </a:cubicBezTo>
                      <a:cubicBezTo>
                        <a:pt x="55" y="36"/>
                        <a:pt x="56" y="33"/>
                        <a:pt x="56" y="29"/>
                      </a:cubicBezTo>
                      <a:cubicBezTo>
                        <a:pt x="56" y="25"/>
                        <a:pt x="55" y="21"/>
                        <a:pt x="54" y="18"/>
                      </a:cubicBezTo>
                      <a:cubicBezTo>
                        <a:pt x="53" y="14"/>
                        <a:pt x="51" y="11"/>
                        <a:pt x="49" y="9"/>
                      </a:cubicBezTo>
                      <a:cubicBezTo>
                        <a:pt x="45" y="6"/>
                        <a:pt x="43" y="4"/>
                        <a:pt x="40" y="3"/>
                      </a:cubicBezTo>
                      <a:cubicBezTo>
                        <a:pt x="36" y="0"/>
                        <a:pt x="33" y="0"/>
                        <a:pt x="28" y="0"/>
                      </a:cubicBezTo>
                      <a:cubicBezTo>
                        <a:pt x="24" y="0"/>
                        <a:pt x="21" y="0"/>
                        <a:pt x="17" y="3"/>
                      </a:cubicBezTo>
                      <a:cubicBezTo>
                        <a:pt x="14" y="4"/>
                        <a:pt x="12" y="6"/>
                        <a:pt x="8" y="9"/>
                      </a:cubicBezTo>
                      <a:cubicBezTo>
                        <a:pt x="6" y="11"/>
                        <a:pt x="4" y="14"/>
                        <a:pt x="3" y="18"/>
                      </a:cubicBezTo>
                      <a:cubicBezTo>
                        <a:pt x="2" y="21"/>
                        <a:pt x="0" y="25"/>
                        <a:pt x="0" y="29"/>
                      </a:cubicBezTo>
                      <a:cubicBezTo>
                        <a:pt x="0" y="33"/>
                        <a:pt x="2" y="36"/>
                        <a:pt x="3" y="40"/>
                      </a:cubicBezTo>
                      <a:cubicBezTo>
                        <a:pt x="4" y="43"/>
                        <a:pt x="6" y="47"/>
                        <a:pt x="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3" name="Freeform 1318">
                  <a:extLst>
                    <a:ext uri="{FF2B5EF4-FFF2-40B4-BE49-F238E27FC236}">
                      <a16:creationId xmlns:a16="http://schemas.microsoft.com/office/drawing/2014/main" id="{9E9A5455-EE6A-4423-B2E2-D38BEADC5436}"/>
                    </a:ext>
                  </a:extLst>
                </p:cNvPr>
                <p:cNvSpPr>
                  <a:spLocks/>
                </p:cNvSpPr>
                <p:nvPr/>
              </p:nvSpPr>
              <p:spPr bwMode="auto">
                <a:xfrm>
                  <a:off x="760677" y="1725765"/>
                  <a:ext cx="131763" cy="36513"/>
                </a:xfrm>
                <a:custGeom>
                  <a:avLst/>
                  <a:gdLst>
                    <a:gd name="T0" fmla="*/ 249 w 494"/>
                    <a:gd name="T1" fmla="*/ 0 h 134"/>
                    <a:gd name="T2" fmla="*/ 249 w 494"/>
                    <a:gd name="T3" fmla="*/ 0 h 134"/>
                    <a:gd name="T4" fmla="*/ 245 w 494"/>
                    <a:gd name="T5" fmla="*/ 0 h 134"/>
                    <a:gd name="T6" fmla="*/ 5 w 494"/>
                    <a:gd name="T7" fmla="*/ 109 h 134"/>
                    <a:gd name="T8" fmla="*/ 6 w 494"/>
                    <a:gd name="T9" fmla="*/ 130 h 134"/>
                    <a:gd name="T10" fmla="*/ 26 w 494"/>
                    <a:gd name="T11" fmla="*/ 129 h 134"/>
                    <a:gd name="T12" fmla="*/ 245 w 494"/>
                    <a:gd name="T13" fmla="*/ 29 h 134"/>
                    <a:gd name="T14" fmla="*/ 249 w 494"/>
                    <a:gd name="T15" fmla="*/ 29 h 134"/>
                    <a:gd name="T16" fmla="*/ 467 w 494"/>
                    <a:gd name="T17" fmla="*/ 129 h 134"/>
                    <a:gd name="T18" fmla="*/ 478 w 494"/>
                    <a:gd name="T19" fmla="*/ 133 h 134"/>
                    <a:gd name="T20" fmla="*/ 488 w 494"/>
                    <a:gd name="T21" fmla="*/ 130 h 134"/>
                    <a:gd name="T22" fmla="*/ 489 w 494"/>
                    <a:gd name="T23" fmla="*/ 109 h 134"/>
                    <a:gd name="T24" fmla="*/ 249 w 494"/>
                    <a:gd name="T2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4" h="134">
                      <a:moveTo>
                        <a:pt x="249" y="0"/>
                      </a:moveTo>
                      <a:lnTo>
                        <a:pt x="249" y="0"/>
                      </a:lnTo>
                      <a:lnTo>
                        <a:pt x="245" y="0"/>
                      </a:lnTo>
                      <a:cubicBezTo>
                        <a:pt x="152" y="0"/>
                        <a:pt x="65" y="41"/>
                        <a:pt x="5" y="109"/>
                      </a:cubicBezTo>
                      <a:cubicBezTo>
                        <a:pt x="0" y="115"/>
                        <a:pt x="2" y="124"/>
                        <a:pt x="6" y="130"/>
                      </a:cubicBezTo>
                      <a:cubicBezTo>
                        <a:pt x="12" y="134"/>
                        <a:pt x="21" y="134"/>
                        <a:pt x="26" y="129"/>
                      </a:cubicBezTo>
                      <a:cubicBezTo>
                        <a:pt x="81" y="65"/>
                        <a:pt x="161" y="29"/>
                        <a:pt x="245" y="29"/>
                      </a:cubicBezTo>
                      <a:lnTo>
                        <a:pt x="249" y="29"/>
                      </a:lnTo>
                      <a:cubicBezTo>
                        <a:pt x="332" y="29"/>
                        <a:pt x="413" y="65"/>
                        <a:pt x="467" y="129"/>
                      </a:cubicBezTo>
                      <a:cubicBezTo>
                        <a:pt x="470" y="131"/>
                        <a:pt x="474" y="133"/>
                        <a:pt x="478" y="133"/>
                      </a:cubicBezTo>
                      <a:cubicBezTo>
                        <a:pt x="482" y="133"/>
                        <a:pt x="484" y="132"/>
                        <a:pt x="488" y="130"/>
                      </a:cubicBezTo>
                      <a:cubicBezTo>
                        <a:pt x="493" y="124"/>
                        <a:pt x="494" y="115"/>
                        <a:pt x="489" y="109"/>
                      </a:cubicBezTo>
                      <a:cubicBezTo>
                        <a:pt x="429" y="41"/>
                        <a:pt x="341" y="0"/>
                        <a:pt x="2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763" name="TextBox 762">
                <a:extLst>
                  <a:ext uri="{FF2B5EF4-FFF2-40B4-BE49-F238E27FC236}">
                    <a16:creationId xmlns:a16="http://schemas.microsoft.com/office/drawing/2014/main" id="{ED7AA046-76CB-4969-8B96-F92223BFC113}"/>
                  </a:ext>
                </a:extLst>
              </p:cNvPr>
              <p:cNvSpPr txBox="1"/>
              <p:nvPr/>
            </p:nvSpPr>
            <p:spPr>
              <a:xfrm>
                <a:off x="444992" y="5752558"/>
                <a:ext cx="809837" cy="184666"/>
              </a:xfrm>
              <a:prstGeom prst="rect">
                <a:avLst/>
              </a:prstGeom>
              <a:no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Visibility</a:t>
                </a:r>
              </a:p>
            </p:txBody>
          </p:sp>
          <p:sp>
            <p:nvSpPr>
              <p:cNvPr id="764" name="Rectangle 763">
                <a:extLst>
                  <a:ext uri="{FF2B5EF4-FFF2-40B4-BE49-F238E27FC236}">
                    <a16:creationId xmlns:a16="http://schemas.microsoft.com/office/drawing/2014/main" id="{7423679B-683C-40DA-8A32-778D7FA7CED1}"/>
                  </a:ext>
                </a:extLst>
              </p:cNvPr>
              <p:cNvSpPr/>
              <p:nvPr/>
            </p:nvSpPr>
            <p:spPr>
              <a:xfrm>
                <a:off x="444992" y="5483025"/>
                <a:ext cx="9144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50000"/>
                          </a:srgbClr>
                        </a:gs>
                        <a:gs pos="64000">
                          <a:srgbClr val="0078D4">
                            <a:lumMod val="50000"/>
                          </a:srgbClr>
                        </a:gs>
                      </a:gsLst>
                      <a:lin ang="5400000" scaled="1"/>
                    </a:gradFill>
                    <a:effectLst/>
                    <a:uLnTx/>
                    <a:uFillTx/>
                    <a:latin typeface="Segoe UI Semibold"/>
                    <a:ea typeface="+mn-ea"/>
                    <a:cs typeface="+mn-cs"/>
                  </a:rPr>
                  <a:t>Threat Detection</a:t>
                </a:r>
              </a:p>
            </p:txBody>
          </p:sp>
          <p:sp>
            <p:nvSpPr>
              <p:cNvPr id="765" name="Rectangle 764">
                <a:extLst>
                  <a:ext uri="{FF2B5EF4-FFF2-40B4-BE49-F238E27FC236}">
                    <a16:creationId xmlns:a16="http://schemas.microsoft.com/office/drawing/2014/main" id="{7035C984-41CC-4E93-B720-4F053C8AE2FE}"/>
                  </a:ext>
                </a:extLst>
              </p:cNvPr>
              <p:cNvSpPr/>
              <p:nvPr/>
            </p:nvSpPr>
            <p:spPr>
              <a:xfrm>
                <a:off x="444992" y="6290677"/>
                <a:ext cx="1300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gs>
                        <a:gs pos="64000">
                          <a:srgbClr val="0078D4"/>
                        </a:gs>
                      </a:gsLst>
                      <a:lin ang="5400000" scaled="1"/>
                    </a:gradFill>
                    <a:effectLst/>
                    <a:uLnTx/>
                    <a:uFillTx/>
                    <a:latin typeface="Segoe UI Semibold"/>
                    <a:ea typeface="+mn-ea"/>
                    <a:cs typeface="+mn-cs"/>
                  </a:rPr>
                  <a:t>Raw Logs and Signal for Investigation &amp; Hunting</a:t>
                </a:r>
              </a:p>
            </p:txBody>
          </p:sp>
          <p:sp>
            <p:nvSpPr>
              <p:cNvPr id="766" name="Rectangle: Rounded Corners 430">
                <a:extLst>
                  <a:ext uri="{FF2B5EF4-FFF2-40B4-BE49-F238E27FC236}">
                    <a16:creationId xmlns:a16="http://schemas.microsoft.com/office/drawing/2014/main" id="{69FA3E7C-43B2-44AA-BA9E-D79BD5C81B22}"/>
                  </a:ext>
                </a:extLst>
              </p:cNvPr>
              <p:cNvSpPr/>
              <p:nvPr/>
            </p:nvSpPr>
            <p:spPr bwMode="auto">
              <a:xfrm>
                <a:off x="364252" y="5265623"/>
                <a:ext cx="137347" cy="294726"/>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233306 h 587683"/>
                  <a:gd name="connsiteX2" fmla="*/ 4347 w 140451"/>
                  <a:gd name="connsiteY2" fmla="*/ 53010 h 587683"/>
                  <a:gd name="connsiteX3" fmla="*/ 57357 w 140451"/>
                  <a:gd name="connsiteY3" fmla="*/ 0 h 587683"/>
                  <a:gd name="connsiteX4" fmla="*/ 140451 w 140451"/>
                  <a:gd name="connsiteY4" fmla="*/ 2177 h 587683"/>
                  <a:gd name="connsiteX0" fmla="*/ 3243 w 140451"/>
                  <a:gd name="connsiteY0" fmla="*/ 233306 h 233306"/>
                  <a:gd name="connsiteX1" fmla="*/ 4347 w 140451"/>
                  <a:gd name="connsiteY1" fmla="*/ 53010 h 233306"/>
                  <a:gd name="connsiteX2" fmla="*/ 57357 w 140451"/>
                  <a:gd name="connsiteY2" fmla="*/ 0 h 233306"/>
                  <a:gd name="connsiteX3" fmla="*/ 140451 w 140451"/>
                  <a:gd name="connsiteY3" fmla="*/ 2177 h 233306"/>
                  <a:gd name="connsiteX0" fmla="*/ 139 w 137347"/>
                  <a:gd name="connsiteY0" fmla="*/ 233306 h 233306"/>
                  <a:gd name="connsiteX1" fmla="*/ 1243 w 137347"/>
                  <a:gd name="connsiteY1" fmla="*/ 53010 h 233306"/>
                  <a:gd name="connsiteX2" fmla="*/ 54253 w 137347"/>
                  <a:gd name="connsiteY2" fmla="*/ 0 h 233306"/>
                  <a:gd name="connsiteX3" fmla="*/ 137347 w 137347"/>
                  <a:gd name="connsiteY3" fmla="*/ 2177 h 233306"/>
                </a:gdLst>
                <a:ahLst/>
                <a:cxnLst>
                  <a:cxn ang="0">
                    <a:pos x="connsiteX0" y="connsiteY0"/>
                  </a:cxn>
                  <a:cxn ang="0">
                    <a:pos x="connsiteX1" y="connsiteY1"/>
                  </a:cxn>
                  <a:cxn ang="0">
                    <a:pos x="connsiteX2" y="connsiteY2"/>
                  </a:cxn>
                  <a:cxn ang="0">
                    <a:pos x="connsiteX3" y="connsiteY3"/>
                  </a:cxn>
                </a:cxnLst>
                <a:rect l="l" t="t" r="r" b="b"/>
                <a:pathLst>
                  <a:path w="137347" h="233306">
                    <a:moveTo>
                      <a:pt x="139" y="233306"/>
                    </a:moveTo>
                    <a:cubicBezTo>
                      <a:pt x="17" y="144194"/>
                      <a:pt x="-402" y="91894"/>
                      <a:pt x="1243" y="53010"/>
                    </a:cubicBezTo>
                    <a:cubicBezTo>
                      <a:pt x="1243" y="23733"/>
                      <a:pt x="24976" y="0"/>
                      <a:pt x="54253" y="0"/>
                    </a:cubicBezTo>
                    <a:lnTo>
                      <a:pt x="137347"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7" name="Rectangle: Rounded Corners 430">
                <a:extLst>
                  <a:ext uri="{FF2B5EF4-FFF2-40B4-BE49-F238E27FC236}">
                    <a16:creationId xmlns:a16="http://schemas.microsoft.com/office/drawing/2014/main" id="{F93EA77B-BA4C-4754-8F72-13B3BF564135}"/>
                  </a:ext>
                </a:extLst>
              </p:cNvPr>
              <p:cNvSpPr/>
              <p:nvPr/>
            </p:nvSpPr>
            <p:spPr bwMode="auto">
              <a:xfrm>
                <a:off x="362611" y="5539949"/>
                <a:ext cx="138988" cy="196977"/>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315678 h 587683"/>
                  <a:gd name="connsiteX2" fmla="*/ 4347 w 140451"/>
                  <a:gd name="connsiteY2" fmla="*/ 53010 h 587683"/>
                  <a:gd name="connsiteX3" fmla="*/ 57357 w 140451"/>
                  <a:gd name="connsiteY3" fmla="*/ 0 h 587683"/>
                  <a:gd name="connsiteX4" fmla="*/ 140451 w 140451"/>
                  <a:gd name="connsiteY4" fmla="*/ 2177 h 587683"/>
                  <a:gd name="connsiteX0" fmla="*/ 1843 w 137214"/>
                  <a:gd name="connsiteY0" fmla="*/ 587683 h 587683"/>
                  <a:gd name="connsiteX1" fmla="*/ 6 w 137214"/>
                  <a:gd name="connsiteY1" fmla="*/ 315678 h 587683"/>
                  <a:gd name="connsiteX2" fmla="*/ 1110 w 137214"/>
                  <a:gd name="connsiteY2" fmla="*/ 53010 h 587683"/>
                  <a:gd name="connsiteX3" fmla="*/ 54120 w 137214"/>
                  <a:gd name="connsiteY3" fmla="*/ 0 h 587683"/>
                  <a:gd name="connsiteX4" fmla="*/ 137214 w 137214"/>
                  <a:gd name="connsiteY4" fmla="*/ 2177 h 587683"/>
                  <a:gd name="connsiteX0" fmla="*/ 2930 w 138301"/>
                  <a:gd name="connsiteY0" fmla="*/ 587683 h 587683"/>
                  <a:gd name="connsiteX1" fmla="*/ 1093 w 138301"/>
                  <a:gd name="connsiteY1" fmla="*/ 315678 h 587683"/>
                  <a:gd name="connsiteX2" fmla="*/ 2197 w 138301"/>
                  <a:gd name="connsiteY2" fmla="*/ 53010 h 587683"/>
                  <a:gd name="connsiteX3" fmla="*/ 55207 w 138301"/>
                  <a:gd name="connsiteY3" fmla="*/ 0 h 587683"/>
                  <a:gd name="connsiteX4" fmla="*/ 138301 w 138301"/>
                  <a:gd name="connsiteY4" fmla="*/ 2177 h 587683"/>
                  <a:gd name="connsiteX0" fmla="*/ 1093 w 138301"/>
                  <a:gd name="connsiteY0" fmla="*/ 315678 h 315678"/>
                  <a:gd name="connsiteX1" fmla="*/ 2197 w 138301"/>
                  <a:gd name="connsiteY1" fmla="*/ 53010 h 315678"/>
                  <a:gd name="connsiteX2" fmla="*/ 55207 w 138301"/>
                  <a:gd name="connsiteY2" fmla="*/ 0 h 315678"/>
                  <a:gd name="connsiteX3" fmla="*/ 138301 w 138301"/>
                  <a:gd name="connsiteY3" fmla="*/ 2177 h 315678"/>
                  <a:gd name="connsiteX0" fmla="*/ 1093 w 135843"/>
                  <a:gd name="connsiteY0" fmla="*/ 318923 h 318923"/>
                  <a:gd name="connsiteX1" fmla="*/ 2197 w 135843"/>
                  <a:gd name="connsiteY1" fmla="*/ 56255 h 318923"/>
                  <a:gd name="connsiteX2" fmla="*/ 55207 w 135843"/>
                  <a:gd name="connsiteY2" fmla="*/ 3245 h 318923"/>
                  <a:gd name="connsiteX3" fmla="*/ 135843 w 135843"/>
                  <a:gd name="connsiteY3" fmla="*/ 0 h 318923"/>
                  <a:gd name="connsiteX0" fmla="*/ 1093 w 135843"/>
                  <a:gd name="connsiteY0" fmla="*/ 461234 h 461234"/>
                  <a:gd name="connsiteX1" fmla="*/ 2197 w 135843"/>
                  <a:gd name="connsiteY1" fmla="*/ 56255 h 461234"/>
                  <a:gd name="connsiteX2" fmla="*/ 55207 w 135843"/>
                  <a:gd name="connsiteY2" fmla="*/ 3245 h 461234"/>
                  <a:gd name="connsiteX3" fmla="*/ 135843 w 135843"/>
                  <a:gd name="connsiteY3" fmla="*/ 0 h 461234"/>
                  <a:gd name="connsiteX0" fmla="*/ 1093 w 135843"/>
                  <a:gd name="connsiteY0" fmla="*/ 434880 h 434880"/>
                  <a:gd name="connsiteX1" fmla="*/ 2197 w 135843"/>
                  <a:gd name="connsiteY1" fmla="*/ 56255 h 434880"/>
                  <a:gd name="connsiteX2" fmla="*/ 55207 w 135843"/>
                  <a:gd name="connsiteY2" fmla="*/ 3245 h 434880"/>
                  <a:gd name="connsiteX3" fmla="*/ 135843 w 135843"/>
                  <a:gd name="connsiteY3" fmla="*/ 0 h 434880"/>
                  <a:gd name="connsiteX0" fmla="*/ 1093 w 135843"/>
                  <a:gd name="connsiteY0" fmla="*/ 445422 h 445422"/>
                  <a:gd name="connsiteX1" fmla="*/ 2197 w 135843"/>
                  <a:gd name="connsiteY1" fmla="*/ 56255 h 445422"/>
                  <a:gd name="connsiteX2" fmla="*/ 55207 w 135843"/>
                  <a:gd name="connsiteY2" fmla="*/ 3245 h 445422"/>
                  <a:gd name="connsiteX3" fmla="*/ 135843 w 135843"/>
                  <a:gd name="connsiteY3" fmla="*/ 0 h 445422"/>
                  <a:gd name="connsiteX0" fmla="*/ 6521 w 141271"/>
                  <a:gd name="connsiteY0" fmla="*/ 445422 h 445422"/>
                  <a:gd name="connsiteX1" fmla="*/ 242 w 141271"/>
                  <a:gd name="connsiteY1" fmla="*/ 358576 h 445422"/>
                  <a:gd name="connsiteX2" fmla="*/ 7625 w 141271"/>
                  <a:gd name="connsiteY2" fmla="*/ 56255 h 445422"/>
                  <a:gd name="connsiteX3" fmla="*/ 60635 w 141271"/>
                  <a:gd name="connsiteY3" fmla="*/ 3245 h 445422"/>
                  <a:gd name="connsiteX4" fmla="*/ 141271 w 141271"/>
                  <a:gd name="connsiteY4" fmla="*/ 0 h 445422"/>
                  <a:gd name="connsiteX0" fmla="*/ 242 w 141271"/>
                  <a:gd name="connsiteY0" fmla="*/ 358576 h 358576"/>
                  <a:gd name="connsiteX1" fmla="*/ 7625 w 141271"/>
                  <a:gd name="connsiteY1" fmla="*/ 56255 h 358576"/>
                  <a:gd name="connsiteX2" fmla="*/ 60635 w 141271"/>
                  <a:gd name="connsiteY2" fmla="*/ 3245 h 358576"/>
                  <a:gd name="connsiteX3" fmla="*/ 141271 w 141271"/>
                  <a:gd name="connsiteY3" fmla="*/ 0 h 358576"/>
                  <a:gd name="connsiteX0" fmla="*/ 6333 w 137530"/>
                  <a:gd name="connsiteY0" fmla="*/ 358576 h 358576"/>
                  <a:gd name="connsiteX1" fmla="*/ 3884 w 137530"/>
                  <a:gd name="connsiteY1" fmla="*/ 56255 h 358576"/>
                  <a:gd name="connsiteX2" fmla="*/ 56894 w 137530"/>
                  <a:gd name="connsiteY2" fmla="*/ 3245 h 358576"/>
                  <a:gd name="connsiteX3" fmla="*/ 137530 w 137530"/>
                  <a:gd name="connsiteY3" fmla="*/ 0 h 358576"/>
                  <a:gd name="connsiteX0" fmla="*/ 4426 w 138081"/>
                  <a:gd name="connsiteY0" fmla="*/ 391220 h 391220"/>
                  <a:gd name="connsiteX1" fmla="*/ 4435 w 138081"/>
                  <a:gd name="connsiteY1" fmla="*/ 56255 h 391220"/>
                  <a:gd name="connsiteX2" fmla="*/ 57445 w 138081"/>
                  <a:gd name="connsiteY2" fmla="*/ 3245 h 391220"/>
                  <a:gd name="connsiteX3" fmla="*/ 138081 w 138081"/>
                  <a:gd name="connsiteY3" fmla="*/ 0 h 391220"/>
                  <a:gd name="connsiteX0" fmla="*/ 2373 w 138988"/>
                  <a:gd name="connsiteY0" fmla="*/ 358470 h 358470"/>
                  <a:gd name="connsiteX1" fmla="*/ 5342 w 138988"/>
                  <a:gd name="connsiteY1" fmla="*/ 56255 h 358470"/>
                  <a:gd name="connsiteX2" fmla="*/ 58352 w 138988"/>
                  <a:gd name="connsiteY2" fmla="*/ 3245 h 358470"/>
                  <a:gd name="connsiteX3" fmla="*/ 138988 w 138988"/>
                  <a:gd name="connsiteY3" fmla="*/ 0 h 358470"/>
                </a:gdLst>
                <a:ahLst/>
                <a:cxnLst>
                  <a:cxn ang="0">
                    <a:pos x="connsiteX0" y="connsiteY0"/>
                  </a:cxn>
                  <a:cxn ang="0">
                    <a:pos x="connsiteX1" y="connsiteY1"/>
                  </a:cxn>
                  <a:cxn ang="0">
                    <a:pos x="connsiteX2" y="connsiteY2"/>
                  </a:cxn>
                  <a:cxn ang="0">
                    <a:pos x="connsiteX3" y="connsiteY3"/>
                  </a:cxn>
                </a:cxnLst>
                <a:rect l="l" t="t" r="r" b="b"/>
                <a:pathLst>
                  <a:path w="138988" h="358470">
                    <a:moveTo>
                      <a:pt x="2373" y="358470"/>
                    </a:moveTo>
                    <a:cubicBezTo>
                      <a:pt x="2557" y="293609"/>
                      <a:pt x="-4723" y="115477"/>
                      <a:pt x="5342" y="56255"/>
                    </a:cubicBezTo>
                    <a:cubicBezTo>
                      <a:pt x="5342" y="26978"/>
                      <a:pt x="29075" y="3245"/>
                      <a:pt x="58352" y="3245"/>
                    </a:cubicBezTo>
                    <a:lnTo>
                      <a:pt x="138988" y="0"/>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8" name="Rectangle: Rounded Corners 430">
                <a:extLst>
                  <a:ext uri="{FF2B5EF4-FFF2-40B4-BE49-F238E27FC236}">
                    <a16:creationId xmlns:a16="http://schemas.microsoft.com/office/drawing/2014/main" id="{6862DE92-D0BA-4285-BE14-FD29B8825FB2}"/>
                  </a:ext>
                </a:extLst>
              </p:cNvPr>
              <p:cNvSpPr/>
              <p:nvPr/>
            </p:nvSpPr>
            <p:spPr bwMode="auto">
              <a:xfrm flipV="1">
                <a:off x="363355" y="5983482"/>
                <a:ext cx="138244" cy="42126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16 w 138244"/>
                  <a:gd name="connsiteY0" fmla="*/ 619199 h 619199"/>
                  <a:gd name="connsiteX1" fmla="*/ 2140 w 138244"/>
                  <a:gd name="connsiteY1" fmla="*/ 53010 h 619199"/>
                  <a:gd name="connsiteX2" fmla="*/ 55150 w 138244"/>
                  <a:gd name="connsiteY2" fmla="*/ 0 h 619199"/>
                  <a:gd name="connsiteX3" fmla="*/ 138244 w 138244"/>
                  <a:gd name="connsiteY3" fmla="*/ 2177 h 619199"/>
                  <a:gd name="connsiteX0" fmla="*/ 16 w 138244"/>
                  <a:gd name="connsiteY0" fmla="*/ 501012 h 501012"/>
                  <a:gd name="connsiteX1" fmla="*/ 2140 w 138244"/>
                  <a:gd name="connsiteY1" fmla="*/ 53010 h 501012"/>
                  <a:gd name="connsiteX2" fmla="*/ 55150 w 138244"/>
                  <a:gd name="connsiteY2" fmla="*/ 0 h 501012"/>
                  <a:gd name="connsiteX3" fmla="*/ 138244 w 138244"/>
                  <a:gd name="connsiteY3" fmla="*/ 2177 h 501012"/>
                  <a:gd name="connsiteX0" fmla="*/ 16 w 138244"/>
                  <a:gd name="connsiteY0" fmla="*/ 461025 h 461025"/>
                  <a:gd name="connsiteX1" fmla="*/ 2140 w 138244"/>
                  <a:gd name="connsiteY1" fmla="*/ 53010 h 461025"/>
                  <a:gd name="connsiteX2" fmla="*/ 55150 w 138244"/>
                  <a:gd name="connsiteY2" fmla="*/ 0 h 461025"/>
                  <a:gd name="connsiteX3" fmla="*/ 138244 w 138244"/>
                  <a:gd name="connsiteY3" fmla="*/ 2177 h 461025"/>
                  <a:gd name="connsiteX0" fmla="*/ 16 w 138244"/>
                  <a:gd name="connsiteY0" fmla="*/ 474354 h 474354"/>
                  <a:gd name="connsiteX1" fmla="*/ 2140 w 138244"/>
                  <a:gd name="connsiteY1" fmla="*/ 53010 h 474354"/>
                  <a:gd name="connsiteX2" fmla="*/ 55150 w 138244"/>
                  <a:gd name="connsiteY2" fmla="*/ 0 h 474354"/>
                  <a:gd name="connsiteX3" fmla="*/ 138244 w 138244"/>
                  <a:gd name="connsiteY3" fmla="*/ 2177 h 474354"/>
                </a:gdLst>
                <a:ahLst/>
                <a:cxnLst>
                  <a:cxn ang="0">
                    <a:pos x="connsiteX0" y="connsiteY0"/>
                  </a:cxn>
                  <a:cxn ang="0">
                    <a:pos x="connsiteX1" y="connsiteY1"/>
                  </a:cxn>
                  <a:cxn ang="0">
                    <a:pos x="connsiteX2" y="connsiteY2"/>
                  </a:cxn>
                  <a:cxn ang="0">
                    <a:pos x="connsiteX3" y="connsiteY3"/>
                  </a:cxn>
                </a:cxnLst>
                <a:rect l="l" t="t" r="r" b="b"/>
                <a:pathLst>
                  <a:path w="138244" h="474354">
                    <a:moveTo>
                      <a:pt x="16" y="474354"/>
                    </a:moveTo>
                    <a:cubicBezTo>
                      <a:pt x="-228" y="296130"/>
                      <a:pt x="2384" y="231234"/>
                      <a:pt x="2140" y="53010"/>
                    </a:cubicBezTo>
                    <a:cubicBezTo>
                      <a:pt x="2140" y="23733"/>
                      <a:pt x="25873" y="0"/>
                      <a:pt x="55150" y="0"/>
                    </a:cubicBezTo>
                    <a:lnTo>
                      <a:pt x="13824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774" name="Group 773">
            <a:extLst>
              <a:ext uri="{FF2B5EF4-FFF2-40B4-BE49-F238E27FC236}">
                <a16:creationId xmlns:a16="http://schemas.microsoft.com/office/drawing/2014/main" id="{CA28D6CC-E69F-47CF-9E5F-6315A40CD106}"/>
              </a:ext>
            </a:extLst>
          </p:cNvPr>
          <p:cNvGrpSpPr/>
          <p:nvPr/>
        </p:nvGrpSpPr>
        <p:grpSpPr>
          <a:xfrm>
            <a:off x="6063199" y="1235375"/>
            <a:ext cx="5149377" cy="325311"/>
            <a:chOff x="6063199" y="1178597"/>
            <a:chExt cx="5149377" cy="325311"/>
          </a:xfrm>
        </p:grpSpPr>
        <p:grpSp>
          <p:nvGrpSpPr>
            <p:cNvPr id="775" name="Group 774">
              <a:extLst>
                <a:ext uri="{FF2B5EF4-FFF2-40B4-BE49-F238E27FC236}">
                  <a16:creationId xmlns:a16="http://schemas.microsoft.com/office/drawing/2014/main" id="{3DE1BEAE-696C-4379-BAA6-0B6B4147740F}"/>
                </a:ext>
              </a:extLst>
            </p:cNvPr>
            <p:cNvGrpSpPr/>
            <p:nvPr/>
          </p:nvGrpSpPr>
          <p:grpSpPr>
            <a:xfrm>
              <a:off x="6063199" y="1178597"/>
              <a:ext cx="4914363" cy="325311"/>
              <a:chOff x="6063200" y="1178597"/>
              <a:chExt cx="3933820" cy="325311"/>
            </a:xfrm>
          </p:grpSpPr>
          <p:sp>
            <p:nvSpPr>
              <p:cNvPr id="780" name="Rectangle 779">
                <a:hlinkClick r:id="rId23"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69FD7D36-DAE3-4AA5-B66D-69203C922364}"/>
                  </a:ext>
                </a:extLst>
              </p:cNvPr>
              <p:cNvSpPr/>
              <p:nvPr/>
            </p:nvSpPr>
            <p:spPr>
              <a:xfrm>
                <a:off x="6063200" y="135695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Security Center</a:t>
                </a:r>
              </a:p>
            </p:txBody>
          </p:sp>
          <p:sp>
            <p:nvSpPr>
              <p:cNvPr id="781" name="Rectangle 780">
                <a:hlinkClick r:id="rId24"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7B25715-D052-4752-BE7A-D2E6C30236A1}"/>
                  </a:ext>
                </a:extLst>
              </p:cNvPr>
              <p:cNvSpPr/>
              <p:nvPr/>
            </p:nvSpPr>
            <p:spPr>
              <a:xfrm>
                <a:off x="7009408"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a:t>
                </a:r>
              </a:p>
            </p:txBody>
          </p:sp>
          <p:sp>
            <p:nvSpPr>
              <p:cNvPr id="782" name="Rectangle 781">
                <a:hlinkClick r:id="rId25" tooltip="Azure role-based access control (Azure RBAC) helps you manage who has access to Azure resources, what they can do with those resources, and what areas they have access to."/>
                <a:extLst>
                  <a:ext uri="{FF2B5EF4-FFF2-40B4-BE49-F238E27FC236}">
                    <a16:creationId xmlns:a16="http://schemas.microsoft.com/office/drawing/2014/main" id="{F81E670E-7B55-493F-95F3-CEAC00DE7EAB}"/>
                  </a:ext>
                </a:extLst>
              </p:cNvPr>
              <p:cNvSpPr/>
              <p:nvPr/>
            </p:nvSpPr>
            <p:spPr>
              <a:xfrm>
                <a:off x="8899740" y="1178597"/>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Role Based Access Control (RBAC)</a:t>
                </a:r>
              </a:p>
            </p:txBody>
          </p:sp>
          <p:sp>
            <p:nvSpPr>
              <p:cNvPr id="783" name="Rectangle 782">
                <a:hlinkClick r:id="rId26" tooltip="Azure Blueprints enables cloud architects and central information technology groups to define a repeatable set of Azure resources that implements and adheres to an organization's standards, patterns, and requirements. "/>
                <a:extLst>
                  <a:ext uri="{FF2B5EF4-FFF2-40B4-BE49-F238E27FC236}">
                    <a16:creationId xmlns:a16="http://schemas.microsoft.com/office/drawing/2014/main" id="{E1445899-2C50-42BA-9A40-B8B6E251ECF8}"/>
                  </a:ext>
                </a:extLst>
              </p:cNvPr>
              <p:cNvSpPr/>
              <p:nvPr/>
            </p:nvSpPr>
            <p:spPr>
              <a:xfrm>
                <a:off x="6063200"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Blueprints</a:t>
                </a:r>
              </a:p>
            </p:txBody>
          </p:sp>
          <p:sp>
            <p:nvSpPr>
              <p:cNvPr id="784" name="Rectangle 783">
                <a:hlinkClick r:id="rId27" tooltip="Azure management groups provide a level of scope above subscriptions to apply your governance conditions to all resources in those subscriptions. "/>
                <a:extLst>
                  <a:ext uri="{FF2B5EF4-FFF2-40B4-BE49-F238E27FC236}">
                    <a16:creationId xmlns:a16="http://schemas.microsoft.com/office/drawing/2014/main" id="{C40D318C-3536-4289-9970-4CAF85FB5FA7}"/>
                  </a:ext>
                </a:extLst>
              </p:cNvPr>
              <p:cNvSpPr/>
              <p:nvPr/>
            </p:nvSpPr>
            <p:spPr>
              <a:xfrm>
                <a:off x="7953447"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Groups </a:t>
                </a:r>
              </a:p>
            </p:txBody>
          </p:sp>
          <p:sp>
            <p:nvSpPr>
              <p:cNvPr id="785" name="Rectangle 784">
                <a:hlinkClick r:id="rId28"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FD37076D-F29C-41F6-9236-A29E671F91CA}"/>
                  </a:ext>
                </a:extLst>
              </p:cNvPr>
              <p:cNvSpPr/>
              <p:nvPr/>
            </p:nvSpPr>
            <p:spPr>
              <a:xfrm>
                <a:off x="7005340" y="13519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Lighthouse</a:t>
                </a:r>
              </a:p>
            </p:txBody>
          </p:sp>
          <p:sp>
            <p:nvSpPr>
              <p:cNvPr id="786" name="Rectangle 785">
                <a:hlinkClick r:id="rId2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A84A289D-41B8-4C25-B8F5-8DA3FC4F4A14}"/>
                  </a:ext>
                </a:extLst>
              </p:cNvPr>
              <p:cNvSpPr/>
              <p:nvPr/>
            </p:nvSpPr>
            <p:spPr>
              <a:xfrm>
                <a:off x="8898602" y="1357604"/>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Backup &amp; Site Recovery</a:t>
                </a:r>
              </a:p>
            </p:txBody>
          </p:sp>
          <p:sp>
            <p:nvSpPr>
              <p:cNvPr id="787" name="Rectangle 786">
                <a:hlinkClick r:id="rId30" tooltip="For security, cost, availability, or other purposes, administrators can lock a subscription, resource group, or resource to prevent accidental deletion or modification of critical resources. The lock overrides any user permissions."/>
                <a:extLst>
                  <a:ext uri="{FF2B5EF4-FFF2-40B4-BE49-F238E27FC236}">
                    <a16:creationId xmlns:a16="http://schemas.microsoft.com/office/drawing/2014/main" id="{66AC471E-A74D-4F64-BEA5-762084968E2E}"/>
                  </a:ext>
                </a:extLst>
              </p:cNvPr>
              <p:cNvSpPr/>
              <p:nvPr/>
            </p:nvSpPr>
            <p:spPr>
              <a:xfrm>
                <a:off x="7956197" y="13576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Resource Locks</a:t>
                </a:r>
              </a:p>
            </p:txBody>
          </p:sp>
        </p:grpSp>
        <p:grpSp>
          <p:nvGrpSpPr>
            <p:cNvPr id="776" name="Group 775">
              <a:extLst>
                <a:ext uri="{FF2B5EF4-FFF2-40B4-BE49-F238E27FC236}">
                  <a16:creationId xmlns:a16="http://schemas.microsoft.com/office/drawing/2014/main" id="{B23A87B7-05E0-4EAD-B078-EF6E1F6D359A}"/>
                </a:ext>
              </a:extLst>
            </p:cNvPr>
            <p:cNvGrpSpPr/>
            <p:nvPr/>
          </p:nvGrpSpPr>
          <p:grpSpPr>
            <a:xfrm>
              <a:off x="11095992" y="1323859"/>
              <a:ext cx="116584" cy="27436"/>
              <a:chOff x="8729367" y="3636988"/>
              <a:chExt cx="116584" cy="27436"/>
            </a:xfrm>
            <a:solidFill>
              <a:srgbClr val="005A9F"/>
            </a:solidFill>
          </p:grpSpPr>
          <p:sp>
            <p:nvSpPr>
              <p:cNvPr id="777" name="Oval 776">
                <a:extLst>
                  <a:ext uri="{FF2B5EF4-FFF2-40B4-BE49-F238E27FC236}">
                    <a16:creationId xmlns:a16="http://schemas.microsoft.com/office/drawing/2014/main" id="{EA73E574-054B-4FA9-8F48-2BC3114A72CE}"/>
                  </a:ext>
                </a:extLst>
              </p:cNvPr>
              <p:cNvSpPr/>
              <p:nvPr/>
            </p:nvSpPr>
            <p:spPr bwMode="auto">
              <a:xfrm>
                <a:off x="8729367" y="363699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778" name="Oval 777">
                <a:extLst>
                  <a:ext uri="{FF2B5EF4-FFF2-40B4-BE49-F238E27FC236}">
                    <a16:creationId xmlns:a16="http://schemas.microsoft.com/office/drawing/2014/main" id="{AC47F8DA-C261-4D5D-9C1C-713B99E78D29}"/>
                  </a:ext>
                </a:extLst>
              </p:cNvPr>
              <p:cNvSpPr/>
              <p:nvPr/>
            </p:nvSpPr>
            <p:spPr bwMode="auto">
              <a:xfrm>
                <a:off x="8773943" y="3636990"/>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779" name="Oval 778">
                <a:extLst>
                  <a:ext uri="{FF2B5EF4-FFF2-40B4-BE49-F238E27FC236}">
                    <a16:creationId xmlns:a16="http://schemas.microsoft.com/office/drawing/2014/main" id="{94EC53E0-1BC9-4DA2-B6A2-9918CE4B426A}"/>
                  </a:ext>
                </a:extLst>
              </p:cNvPr>
              <p:cNvSpPr/>
              <p:nvPr/>
            </p:nvSpPr>
            <p:spPr bwMode="auto">
              <a:xfrm>
                <a:off x="8818519" y="3636988"/>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grpSp>
      <p:sp>
        <p:nvSpPr>
          <p:cNvPr id="788" name="Rectangle: Rounded Corners 787">
            <a:extLst>
              <a:ext uri="{FF2B5EF4-FFF2-40B4-BE49-F238E27FC236}">
                <a16:creationId xmlns:a16="http://schemas.microsoft.com/office/drawing/2014/main" id="{9BD4DDDF-EBDC-43D5-9DA0-5B20BFC72F01}"/>
              </a:ext>
            </a:extLst>
          </p:cNvPr>
          <p:cNvSpPr/>
          <p:nvPr/>
        </p:nvSpPr>
        <p:spPr bwMode="auto">
          <a:xfrm flipH="1">
            <a:off x="11334715" y="2422882"/>
            <a:ext cx="510441" cy="3674036"/>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89" name="Group 788">
            <a:extLst>
              <a:ext uri="{FF2B5EF4-FFF2-40B4-BE49-F238E27FC236}">
                <a16:creationId xmlns:a16="http://schemas.microsoft.com/office/drawing/2014/main" id="{62505911-BAF2-4D23-BF41-84AEFDD721BF}"/>
              </a:ext>
            </a:extLst>
          </p:cNvPr>
          <p:cNvGrpSpPr/>
          <p:nvPr/>
        </p:nvGrpSpPr>
        <p:grpSpPr>
          <a:xfrm>
            <a:off x="6090695" y="5116645"/>
            <a:ext cx="5383484" cy="1571482"/>
            <a:chOff x="6090695" y="5059867"/>
            <a:chExt cx="5383484" cy="1571482"/>
          </a:xfrm>
        </p:grpSpPr>
        <p:sp>
          <p:nvSpPr>
            <p:cNvPr id="790" name="Rectangle 789">
              <a:hlinkClick r:id="rId23"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EEFB9EB2-0237-4489-9D1E-7B43A4DC90B2}"/>
                </a:ext>
              </a:extLst>
            </p:cNvPr>
            <p:cNvSpPr/>
            <p:nvPr/>
          </p:nvSpPr>
          <p:spPr>
            <a:xfrm>
              <a:off x="6090696" y="5059867"/>
              <a:ext cx="5383483" cy="205756"/>
            </a:xfrm>
            <a:prstGeom prst="rect">
              <a:avLst/>
            </a:prstGeom>
            <a:solidFill>
              <a:srgbClr val="0078D4">
                <a:lumMod val="75000"/>
              </a:srgbClr>
            </a:solidFill>
            <a:ln w="9525" cap="flat" cmpd="sng" algn="ctr">
              <a:solidFill>
                <a:srgbClr val="0078D4">
                  <a:lumMod val="75000"/>
                </a:srgbClr>
              </a:solidFill>
              <a:prstDash val="solid"/>
              <a:headEnd type="none" w="lg" len="med"/>
              <a:tailEnd type="none" w="lg" len="med"/>
            </a:ln>
            <a:effectLst/>
          </p:spPr>
          <p:txBody>
            <a:bodyPr vert="horz" wrap="square" lIns="45720" tIns="45720" rIns="45720" bIns="45720"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34000">
                        <a:srgbClr val="FFFFFF"/>
                      </a:gs>
                      <a:gs pos="64000">
                        <a:srgbClr val="FFFFFF"/>
                      </a:gs>
                    </a:gsLst>
                    <a:lin ang="5400000" scaled="1"/>
                  </a:gradFill>
                  <a:effectLst/>
                  <a:uLnTx/>
                  <a:uFillTx/>
                  <a:latin typeface="Segoe UI"/>
                  <a:ea typeface="+mn-ea"/>
                  <a:cs typeface="+mn-cs"/>
                </a:rPr>
                <a:t>Azure Security Center (ASC) - Risk &amp; Regulatory Compliance Reporting</a:t>
              </a:r>
            </a:p>
          </p:txBody>
        </p:sp>
        <p:sp>
          <p:nvSpPr>
            <p:cNvPr id="791" name="Rectangle 790">
              <a:extLst>
                <a:ext uri="{FF2B5EF4-FFF2-40B4-BE49-F238E27FC236}">
                  <a16:creationId xmlns:a16="http://schemas.microsoft.com/office/drawing/2014/main" id="{1A6F6C7A-E9FE-42C4-BCCC-1489B2656BF9}"/>
                </a:ext>
              </a:extLst>
            </p:cNvPr>
            <p:cNvSpPr/>
            <p:nvPr/>
          </p:nvSpPr>
          <p:spPr bwMode="auto">
            <a:xfrm>
              <a:off x="6090695" y="5269733"/>
              <a:ext cx="5383482" cy="168660"/>
            </a:xfrm>
            <a:prstGeom prst="rect">
              <a:avLst/>
            </a:prstGeom>
            <a:solidFill>
              <a:srgbClr val="0078D4">
                <a:lumMod val="50000"/>
              </a:srgbClr>
            </a:solidFill>
            <a:ln w="9525" cap="flat" cmpd="sng" algn="ctr">
              <a:solidFill>
                <a:srgbClr val="0078D4">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Rectangle 791">
              <a:extLst>
                <a:ext uri="{FF2B5EF4-FFF2-40B4-BE49-F238E27FC236}">
                  <a16:creationId xmlns:a16="http://schemas.microsoft.com/office/drawing/2014/main" id="{65CA824F-E5F8-4A48-8C99-0432E76CD88D}"/>
                </a:ext>
              </a:extLst>
            </p:cNvPr>
            <p:cNvSpPr/>
            <p:nvPr/>
          </p:nvSpPr>
          <p:spPr>
            <a:xfrm>
              <a:off x="9809337" y="5149197"/>
              <a:ext cx="155448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 (audit) &amp; Azure resource graph API </a:t>
              </a:r>
            </a:p>
          </p:txBody>
        </p:sp>
        <p:sp>
          <p:nvSpPr>
            <p:cNvPr id="793" name="Rectangle 792">
              <a:extLst>
                <a:ext uri="{FF2B5EF4-FFF2-40B4-BE49-F238E27FC236}">
                  <a16:creationId xmlns:a16="http://schemas.microsoft.com/office/drawing/2014/main" id="{1050BD78-2270-45F5-8638-C24C3E3F33DF}"/>
                </a:ext>
              </a:extLst>
            </p:cNvPr>
            <p:cNvSpPr/>
            <p:nvPr/>
          </p:nvSpPr>
          <p:spPr>
            <a:xfrm>
              <a:off x="6090695" y="5358211"/>
              <a:ext cx="5383484" cy="1273138"/>
            </a:xfrm>
            <a:prstGeom prst="rect">
              <a:avLst/>
            </a:pr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400" rtl="0"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sp>
          <p:nvSpPr>
            <p:cNvPr id="794" name="Rectangle 793">
              <a:hlinkClick r:id="rId31"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554373D7-FDD6-4434-8A11-3C6FE9A4E0B9}"/>
                </a:ext>
              </a:extLst>
            </p:cNvPr>
            <p:cNvSpPr/>
            <p:nvPr/>
          </p:nvSpPr>
          <p:spPr>
            <a:xfrm>
              <a:off x="6149337" y="5428625"/>
              <a:ext cx="5248160" cy="5508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237744" tIns="45720" rIns="45720" bIns="27432" numCol="1" rtlCol="0" anchor="t" anchorCtr="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Azure Defender - Detections across assets and tenants</a:t>
              </a:r>
            </a:p>
          </p:txBody>
        </p:sp>
        <p:sp>
          <p:nvSpPr>
            <p:cNvPr id="795" name="Rectangle 794">
              <a:extLst>
                <a:ext uri="{FF2B5EF4-FFF2-40B4-BE49-F238E27FC236}">
                  <a16:creationId xmlns:a16="http://schemas.microsoft.com/office/drawing/2014/main" id="{2CA339A2-6C9A-414D-85CA-C4EECAECF2A2}"/>
                </a:ext>
              </a:extLst>
            </p:cNvPr>
            <p:cNvSpPr/>
            <p:nvPr/>
          </p:nvSpPr>
          <p:spPr>
            <a:xfrm>
              <a:off x="7648601" y="6001945"/>
              <a:ext cx="3748892"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Application Logs</a:t>
              </a:r>
            </a:p>
          </p:txBody>
        </p:sp>
        <p:sp>
          <p:nvSpPr>
            <p:cNvPr id="796" name="Rectangle 795">
              <a:extLst>
                <a:ext uri="{FF2B5EF4-FFF2-40B4-BE49-F238E27FC236}">
                  <a16:creationId xmlns:a16="http://schemas.microsoft.com/office/drawing/2014/main" id="{523744E1-A81B-404B-9DB3-67811B62C994}"/>
                </a:ext>
              </a:extLst>
            </p:cNvPr>
            <p:cNvSpPr/>
            <p:nvPr/>
          </p:nvSpPr>
          <p:spPr>
            <a:xfrm>
              <a:off x="10278428" y="5469135"/>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WAF Alerts</a:t>
              </a:r>
            </a:p>
          </p:txBody>
        </p:sp>
        <p:sp>
          <p:nvSpPr>
            <p:cNvPr id="797" name="Rectangle 796">
              <a:extLst>
                <a:ext uri="{FF2B5EF4-FFF2-40B4-BE49-F238E27FC236}">
                  <a16:creationId xmlns:a16="http://schemas.microsoft.com/office/drawing/2014/main" id="{F72CD929-BAA0-4929-9343-408A7A2A13E7}"/>
                </a:ext>
              </a:extLst>
            </p:cNvPr>
            <p:cNvSpPr/>
            <p:nvPr/>
          </p:nvSpPr>
          <p:spPr>
            <a:xfrm>
              <a:off x="10278428" y="5635348"/>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Alerts</a:t>
              </a:r>
            </a:p>
          </p:txBody>
        </p:sp>
        <p:sp>
          <p:nvSpPr>
            <p:cNvPr id="798" name="Rectangle 797">
              <a:extLst>
                <a:ext uri="{FF2B5EF4-FFF2-40B4-BE49-F238E27FC236}">
                  <a16:creationId xmlns:a16="http://schemas.microsoft.com/office/drawing/2014/main" id="{C23E84A6-9DA1-4157-B3F7-2290E2B599BA}"/>
                </a:ext>
              </a:extLst>
            </p:cNvPr>
            <p:cNvSpPr/>
            <p:nvPr/>
          </p:nvSpPr>
          <p:spPr>
            <a:xfrm>
              <a:off x="10278428" y="5801560"/>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Alerts</a:t>
              </a:r>
            </a:p>
          </p:txBody>
        </p:sp>
        <p:sp>
          <p:nvSpPr>
            <p:cNvPr id="799" name="Rectangle 798">
              <a:extLst>
                <a:ext uri="{FF2B5EF4-FFF2-40B4-BE49-F238E27FC236}">
                  <a16:creationId xmlns:a16="http://schemas.microsoft.com/office/drawing/2014/main" id="{C7484283-A078-496F-ADD8-53C6BB4943C8}"/>
                </a:ext>
              </a:extLst>
            </p:cNvPr>
            <p:cNvSpPr/>
            <p:nvPr/>
          </p:nvSpPr>
          <p:spPr>
            <a:xfrm>
              <a:off x="7648600" y="6167570"/>
              <a:ext cx="3748893"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 Watcher – IP Flow logs, Packet Capture, Virtual TAP</a:t>
              </a:r>
            </a:p>
          </p:txBody>
        </p:sp>
        <p:sp>
          <p:nvSpPr>
            <p:cNvPr id="800" name="Rectangle 799">
              <a:extLst>
                <a:ext uri="{FF2B5EF4-FFF2-40B4-BE49-F238E27FC236}">
                  <a16:creationId xmlns:a16="http://schemas.microsoft.com/office/drawing/2014/main" id="{6D007FD8-9DAD-42D2-B9AB-E5B0AF702D32}"/>
                </a:ext>
              </a:extLst>
            </p:cNvPr>
            <p:cNvSpPr/>
            <p:nvPr/>
          </p:nvSpPr>
          <p:spPr>
            <a:xfrm>
              <a:off x="6148841" y="6333195"/>
              <a:ext cx="3483876"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activity log</a:t>
              </a:r>
            </a:p>
          </p:txBody>
        </p:sp>
        <p:sp>
          <p:nvSpPr>
            <p:cNvPr id="801" name="Rectangle 800">
              <a:extLst>
                <a:ext uri="{FF2B5EF4-FFF2-40B4-BE49-F238E27FC236}">
                  <a16:creationId xmlns:a16="http://schemas.microsoft.com/office/drawing/2014/main" id="{9B5FC751-0724-4BF8-9ECA-580E71005232}"/>
                </a:ext>
              </a:extLst>
            </p:cNvPr>
            <p:cNvSpPr/>
            <p:nvPr/>
          </p:nvSpPr>
          <p:spPr>
            <a:xfrm>
              <a:off x="9667833" y="6333195"/>
              <a:ext cx="1729664" cy="214363"/>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Service Diagnostic Logs &amp; Metrics</a:t>
              </a:r>
            </a:p>
          </p:txBody>
        </p:sp>
        <p:sp>
          <p:nvSpPr>
            <p:cNvPr id="802" name="Rectangle 801">
              <a:extLst>
                <a:ext uri="{FF2B5EF4-FFF2-40B4-BE49-F238E27FC236}">
                  <a16:creationId xmlns:a16="http://schemas.microsoft.com/office/drawing/2014/main" id="{96C2A34D-C35D-47A1-A212-71599C05041F}"/>
                </a:ext>
              </a:extLst>
            </p:cNvPr>
            <p:cNvSpPr/>
            <p:nvPr/>
          </p:nvSpPr>
          <p:spPr bwMode="auto">
            <a:xfrm>
              <a:off x="6109074" y="5511264"/>
              <a:ext cx="1539527" cy="731591"/>
            </a:xfrm>
            <a:prstGeom prst="rect">
              <a:avLst/>
            </a:prstGeom>
            <a:solidFill>
              <a:srgbClr val="DDFBD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3" name="Rectangle 802">
              <a:extLst>
                <a:ext uri="{FF2B5EF4-FFF2-40B4-BE49-F238E27FC236}">
                  <a16:creationId xmlns:a16="http://schemas.microsoft.com/office/drawing/2014/main" id="{86EFAC6D-02B6-4779-9BB7-6C549511C654}"/>
                </a:ext>
              </a:extLst>
            </p:cNvPr>
            <p:cNvSpPr/>
            <p:nvPr/>
          </p:nvSpPr>
          <p:spPr bwMode="auto">
            <a:xfrm>
              <a:off x="6153262" y="5560349"/>
              <a:ext cx="1447694" cy="739618"/>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Cloud App Security (MCAS)</a:t>
              </a:r>
            </a:p>
          </p:txBody>
        </p:sp>
        <p:sp>
          <p:nvSpPr>
            <p:cNvPr id="804" name="Rectangle 803">
              <a:extLst>
                <a:ext uri="{FF2B5EF4-FFF2-40B4-BE49-F238E27FC236}">
                  <a16:creationId xmlns:a16="http://schemas.microsoft.com/office/drawing/2014/main" id="{F7EAD324-D4F2-4DEF-8304-58E70B219ACD}"/>
                </a:ext>
              </a:extLst>
            </p:cNvPr>
            <p:cNvSpPr/>
            <p:nvPr/>
          </p:nvSpPr>
          <p:spPr>
            <a:xfrm>
              <a:off x="6200292" y="5750836"/>
              <a:ext cx="1353634" cy="228600"/>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Alerts</a:t>
              </a:r>
            </a:p>
          </p:txBody>
        </p:sp>
        <p:sp>
          <p:nvSpPr>
            <p:cNvPr id="805" name="Rectangle 804">
              <a:extLst>
                <a:ext uri="{FF2B5EF4-FFF2-40B4-BE49-F238E27FC236}">
                  <a16:creationId xmlns:a16="http://schemas.microsoft.com/office/drawing/2014/main" id="{B4B89342-0813-4200-98F7-B4476E50C2CA}"/>
                </a:ext>
              </a:extLst>
            </p:cNvPr>
            <p:cNvSpPr/>
            <p:nvPr/>
          </p:nvSpPr>
          <p:spPr>
            <a:xfrm>
              <a:off x="6200292" y="5998382"/>
              <a:ext cx="1353634" cy="228600"/>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Logs</a:t>
              </a:r>
            </a:p>
          </p:txBody>
        </p:sp>
        <p:sp>
          <p:nvSpPr>
            <p:cNvPr id="806" name="Rectangle 805">
              <a:extLst>
                <a:ext uri="{FF2B5EF4-FFF2-40B4-BE49-F238E27FC236}">
                  <a16:creationId xmlns:a16="http://schemas.microsoft.com/office/drawing/2014/main" id="{953DBAA2-1B31-4FF1-B588-D0C5C57FB34B}"/>
                </a:ext>
              </a:extLst>
            </p:cNvPr>
            <p:cNvSpPr/>
            <p:nvPr/>
          </p:nvSpPr>
          <p:spPr>
            <a:xfrm>
              <a:off x="7654663" y="5572787"/>
              <a:ext cx="3197233" cy="298837"/>
            </a:xfrm>
            <a:prstGeom prst="rect">
              <a:avLst/>
            </a:prstGeom>
          </p:spPr>
          <p:txBody>
            <a:bodyPr wrap="square" rIns="0" numCol="2">
              <a:noAutofit/>
            </a:bodyPr>
            <a:lstStyle/>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VMs &amp; Tenants (Azure, On-prem, 3</a:t>
              </a:r>
              <a:r>
                <a:rPr kumimoji="0" lang="en-US" sz="500" b="0" i="0" u="none" strike="noStrike" kern="0" cap="none" spc="0" normalizeH="0" baseline="3000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rd</a:t>
              </a: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party clouds)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Containers and Kubernetes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IoT and Legacy OT Devices (SCADA, ICS, etc.)</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SQL &amp; Cosmos DB</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More…</a:t>
              </a:r>
            </a:p>
          </p:txBody>
        </p:sp>
        <p:sp>
          <p:nvSpPr>
            <p:cNvPr id="807" name="Rectangle 806">
              <a:extLst>
                <a:ext uri="{FF2B5EF4-FFF2-40B4-BE49-F238E27FC236}">
                  <a16:creationId xmlns:a16="http://schemas.microsoft.com/office/drawing/2014/main" id="{359F4EF9-51D6-4EDB-BCAA-AAA0F70DE490}"/>
                </a:ext>
              </a:extLst>
            </p:cNvPr>
            <p:cNvSpPr/>
            <p:nvPr/>
          </p:nvSpPr>
          <p:spPr bwMode="auto">
            <a:xfrm>
              <a:off x="6148841" y="6502591"/>
              <a:ext cx="5248656"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8" name="Group 807">
            <a:extLst>
              <a:ext uri="{FF2B5EF4-FFF2-40B4-BE49-F238E27FC236}">
                <a16:creationId xmlns:a16="http://schemas.microsoft.com/office/drawing/2014/main" id="{2C0FE853-390D-4CC9-8C4C-202319700211}"/>
              </a:ext>
            </a:extLst>
          </p:cNvPr>
          <p:cNvGrpSpPr/>
          <p:nvPr/>
        </p:nvGrpSpPr>
        <p:grpSpPr>
          <a:xfrm>
            <a:off x="5991309" y="1670569"/>
            <a:ext cx="5606003" cy="1525544"/>
            <a:chOff x="5991309" y="1613791"/>
            <a:chExt cx="5606003" cy="1525544"/>
          </a:xfrm>
        </p:grpSpPr>
        <p:sp>
          <p:nvSpPr>
            <p:cNvPr id="809" name="Rectangle 808">
              <a:extLst>
                <a:ext uri="{FF2B5EF4-FFF2-40B4-BE49-F238E27FC236}">
                  <a16:creationId xmlns:a16="http://schemas.microsoft.com/office/drawing/2014/main" id="{B99D0D6D-69F4-4149-8BBC-CBC2866C6311}"/>
                </a:ext>
              </a:extLst>
            </p:cNvPr>
            <p:cNvSpPr/>
            <p:nvPr/>
          </p:nvSpPr>
          <p:spPr>
            <a:xfrm>
              <a:off x="5991309" y="1613791"/>
              <a:ext cx="5606003" cy="731282"/>
            </a:xfrm>
            <a:prstGeom prst="rect">
              <a:avLst/>
            </a:prstGeom>
            <a:solidFill>
              <a:srgbClr val="DDFBDD"/>
            </a:solidFill>
            <a:ln w="9525" cap="flat" cmpd="sng" algn="ctr">
              <a:solidFill>
                <a:srgbClr val="107C10"/>
              </a:solidFill>
              <a:prstDash val="solid"/>
            </a:ln>
            <a:effectLst/>
          </p:spPr>
          <p:txBody>
            <a:bodyPr vert="horz" wrap="square" lIns="91440" tIns="64008" rIns="0" bIns="45720" rtlCol="0" anchor="t">
              <a:noAutofit/>
            </a:bodyPr>
            <a:lstStyle/>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Data Plane Security</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Per-Application/Workload Controls</a:t>
              </a:r>
            </a:p>
          </p:txBody>
        </p:sp>
        <p:sp>
          <p:nvSpPr>
            <p:cNvPr id="810" name="Rectangle 432">
              <a:extLst>
                <a:ext uri="{FF2B5EF4-FFF2-40B4-BE49-F238E27FC236}">
                  <a16:creationId xmlns:a16="http://schemas.microsoft.com/office/drawing/2014/main" id="{024A2ED0-3CC6-4CE5-A074-02B3A8B57F65}"/>
                </a:ext>
              </a:extLst>
            </p:cNvPr>
            <p:cNvSpPr/>
            <p:nvPr/>
          </p:nvSpPr>
          <p:spPr>
            <a:xfrm>
              <a:off x="7565086" y="2339515"/>
              <a:ext cx="4031173" cy="799820"/>
            </a:xfrm>
            <a:custGeom>
              <a:avLst/>
              <a:gdLst>
                <a:gd name="connsiteX0" fmla="*/ 0 w 4476317"/>
                <a:gd name="connsiteY0" fmla="*/ 0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0 w 4476317"/>
                <a:gd name="connsiteY0" fmla="*/ 0 h 835637"/>
                <a:gd name="connsiteX1" fmla="*/ 1403768 w 4476317"/>
                <a:gd name="connsiteY1" fmla="*/ 784 h 835637"/>
                <a:gd name="connsiteX2" fmla="*/ 4476317 w 4476317"/>
                <a:gd name="connsiteY2" fmla="*/ 0 h 835637"/>
                <a:gd name="connsiteX3" fmla="*/ 4476317 w 4476317"/>
                <a:gd name="connsiteY3" fmla="*/ 835637 h 835637"/>
                <a:gd name="connsiteX4" fmla="*/ 0 w 4476317"/>
                <a:gd name="connsiteY4" fmla="*/ 835637 h 835637"/>
                <a:gd name="connsiteX5" fmla="*/ 0 w 4476317"/>
                <a:gd name="connsiteY5" fmla="*/ 0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5" fmla="*/ 1495208 w 4476317"/>
                <a:gd name="connsiteY5" fmla="*/ 92224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4476317 w 4476317"/>
                <a:gd name="connsiteY0" fmla="*/ 0 h 835637"/>
                <a:gd name="connsiteX1" fmla="*/ 4476317 w 4476317"/>
                <a:gd name="connsiteY1" fmla="*/ 835637 h 835637"/>
                <a:gd name="connsiteX2" fmla="*/ 0 w 4476317"/>
                <a:gd name="connsiteY2" fmla="*/ 835637 h 835637"/>
                <a:gd name="connsiteX3" fmla="*/ 0 w 4476317"/>
                <a:gd name="connsiteY3" fmla="*/ 0 h 835637"/>
              </a:gdLst>
              <a:ahLst/>
              <a:cxnLst>
                <a:cxn ang="0">
                  <a:pos x="connsiteX0" y="connsiteY0"/>
                </a:cxn>
                <a:cxn ang="0">
                  <a:pos x="connsiteX1" y="connsiteY1"/>
                </a:cxn>
                <a:cxn ang="0">
                  <a:pos x="connsiteX2" y="connsiteY2"/>
                </a:cxn>
                <a:cxn ang="0">
                  <a:pos x="connsiteX3" y="connsiteY3"/>
                </a:cxn>
              </a:cxnLst>
              <a:rect l="l" t="t" r="r" b="b"/>
              <a:pathLst>
                <a:path w="4476317" h="835637">
                  <a:moveTo>
                    <a:pt x="4476317" y="0"/>
                  </a:moveTo>
                  <a:lnTo>
                    <a:pt x="4476317" y="835637"/>
                  </a:lnTo>
                  <a:lnTo>
                    <a:pt x="0" y="835637"/>
                  </a:lnTo>
                  <a:lnTo>
                    <a:pt x="0" y="0"/>
                  </a:lnTo>
                </a:path>
              </a:pathLst>
            </a:cu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400" rtl="0"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grpSp>
      <p:sp>
        <p:nvSpPr>
          <p:cNvPr id="811" name="Rectangle 810">
            <a:hlinkClick r:id="rId32"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6182D8B-BF3C-4275-A474-2B7EBC34DEF4}"/>
              </a:ext>
            </a:extLst>
          </p:cNvPr>
          <p:cNvSpPr/>
          <p:nvPr/>
        </p:nvSpPr>
        <p:spPr>
          <a:xfrm>
            <a:off x="6258175" y="2996539"/>
            <a:ext cx="1209339"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Cloud App Security</a:t>
            </a:r>
          </a:p>
        </p:txBody>
      </p:sp>
      <p:grpSp>
        <p:nvGrpSpPr>
          <p:cNvPr id="812" name="Group 811">
            <a:extLst>
              <a:ext uri="{FF2B5EF4-FFF2-40B4-BE49-F238E27FC236}">
                <a16:creationId xmlns:a16="http://schemas.microsoft.com/office/drawing/2014/main" id="{96205050-6708-4C34-B9A8-9416965FE96C}"/>
              </a:ext>
            </a:extLst>
          </p:cNvPr>
          <p:cNvGrpSpPr/>
          <p:nvPr/>
        </p:nvGrpSpPr>
        <p:grpSpPr>
          <a:xfrm>
            <a:off x="5943639" y="2081402"/>
            <a:ext cx="1532482" cy="742303"/>
            <a:chOff x="5943639" y="2024624"/>
            <a:chExt cx="1532482" cy="742303"/>
          </a:xfrm>
        </p:grpSpPr>
        <p:sp>
          <p:nvSpPr>
            <p:cNvPr id="813" name="Rectangle 812">
              <a:hlinkClick r:id="rId33" tooltip="The Well Architected Framework (CAF) security guidance provides guidance and lessons learned for securing workloads and applications."/>
              <a:extLst>
                <a:ext uri="{FF2B5EF4-FFF2-40B4-BE49-F238E27FC236}">
                  <a16:creationId xmlns:a16="http://schemas.microsoft.com/office/drawing/2014/main" id="{91CCF08E-C6AA-4CD5-BCF8-C37DE8F95EA0}"/>
                </a:ext>
              </a:extLst>
            </p:cNvPr>
            <p:cNvSpPr/>
            <p:nvPr/>
          </p:nvSpPr>
          <p:spPr>
            <a:xfrm>
              <a:off x="6136841" y="2024624"/>
              <a:ext cx="1330673" cy="289310"/>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36576" rIns="45720" bIns="36576" rtlCol="0" anchor="ctr" anchorCtr="0">
              <a:sp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Well Architected </a:t>
              </a:r>
              <a:b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b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Framework (WAF)</a:t>
              </a:r>
            </a:p>
          </p:txBody>
        </p:sp>
        <p:sp>
          <p:nvSpPr>
            <p:cNvPr id="814" name="Rectangle 813">
              <a:hlinkClick r:id="rId34"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67A5BD66-EEF5-4315-AEDC-0D62E286CC54}"/>
                </a:ext>
              </a:extLst>
            </p:cNvPr>
            <p:cNvSpPr/>
            <p:nvPr/>
          </p:nvSpPr>
          <p:spPr>
            <a:xfrm>
              <a:off x="5943639" y="2430995"/>
              <a:ext cx="1532482" cy="335932"/>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45720" bIns="45720" rtlCol="0" anchor="ctr">
              <a:no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Security Benchmarks (ASB)</a:t>
              </a:r>
            </a:p>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Segoe UI Semibold" panose="020B0702040204020203" pitchFamily="34" charset="0"/>
                </a:rPr>
                <a:t>Prescriptive Best Practices and Controls </a:t>
              </a:r>
            </a:p>
          </p:txBody>
        </p:sp>
      </p:grpSp>
      <p:sp>
        <p:nvSpPr>
          <p:cNvPr id="815" name="Rectangle 814">
            <a:extLst>
              <a:ext uri="{FF2B5EF4-FFF2-40B4-BE49-F238E27FC236}">
                <a16:creationId xmlns:a16="http://schemas.microsoft.com/office/drawing/2014/main" id="{7540092F-5BE8-471E-8A10-0EABCF1626D7}"/>
              </a:ext>
            </a:extLst>
          </p:cNvPr>
          <p:cNvSpPr/>
          <p:nvPr/>
        </p:nvSpPr>
        <p:spPr bwMode="auto">
          <a:xfrm>
            <a:off x="7726089" y="1911622"/>
            <a:ext cx="1600200" cy="1222743"/>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Internal Communications (East/West)</a:t>
            </a:r>
          </a:p>
        </p:txBody>
      </p:sp>
      <p:sp>
        <p:nvSpPr>
          <p:cNvPr id="816" name="Rectangle 815">
            <a:extLst>
              <a:ext uri="{FF2B5EF4-FFF2-40B4-BE49-F238E27FC236}">
                <a16:creationId xmlns:a16="http://schemas.microsoft.com/office/drawing/2014/main" id="{B3590F08-A54E-4557-98A3-06E7AC90ED3E}"/>
              </a:ext>
            </a:extLst>
          </p:cNvPr>
          <p:cNvSpPr/>
          <p:nvPr/>
        </p:nvSpPr>
        <p:spPr bwMode="auto">
          <a:xfrm>
            <a:off x="9522747" y="1911622"/>
            <a:ext cx="1602701" cy="122274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External Communications (North/South)</a:t>
            </a:r>
          </a:p>
        </p:txBody>
      </p:sp>
      <p:sp>
        <p:nvSpPr>
          <p:cNvPr id="817" name="Rectangle 816">
            <a:hlinkClick r:id="rId35" tooltip="Application security groups enable you to configure network security as a natural extension of an application's structure, allowing you to group virtual machines and define network security policies based on those groups. "/>
            <a:extLst>
              <a:ext uri="{FF2B5EF4-FFF2-40B4-BE49-F238E27FC236}">
                <a16:creationId xmlns:a16="http://schemas.microsoft.com/office/drawing/2014/main" id="{FCF82A11-CC37-41EF-921C-DFC450811278}"/>
              </a:ext>
            </a:extLst>
          </p:cNvPr>
          <p:cNvSpPr/>
          <p:nvPr/>
        </p:nvSpPr>
        <p:spPr>
          <a:xfrm>
            <a:off x="7771809" y="2097412"/>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Network/App Security Groups</a:t>
            </a:r>
          </a:p>
        </p:txBody>
      </p:sp>
      <p:sp>
        <p:nvSpPr>
          <p:cNvPr id="818" name="Rectangle 817">
            <a:hlinkClick r:id="rId36" tooltip="API Management (APIM) is a way to create consistent and modern API gateways for existing back-end services."/>
            <a:extLst>
              <a:ext uri="{FF2B5EF4-FFF2-40B4-BE49-F238E27FC236}">
                <a16:creationId xmlns:a16="http://schemas.microsoft.com/office/drawing/2014/main" id="{EA8FD9A4-0C05-4EA8-8073-F01C0BDE2E1C}"/>
              </a:ext>
            </a:extLst>
          </p:cNvPr>
          <p:cNvSpPr/>
          <p:nvPr/>
        </p:nvSpPr>
        <p:spPr>
          <a:xfrm>
            <a:off x="9569717" y="2097412"/>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API Management Gateway</a:t>
            </a:r>
          </a:p>
        </p:txBody>
      </p:sp>
      <p:sp>
        <p:nvSpPr>
          <p:cNvPr id="819" name="Rectangle 818">
            <a:hlinkClick r:id="rId3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6702FFD8-5D24-4A7C-8594-EA94D8F13268}"/>
              </a:ext>
            </a:extLst>
          </p:cNvPr>
          <p:cNvSpPr/>
          <p:nvPr/>
        </p:nvSpPr>
        <p:spPr>
          <a:xfrm>
            <a:off x="9569717" y="2269615"/>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and Web Application Firewall (WAF) </a:t>
            </a:r>
          </a:p>
        </p:txBody>
      </p:sp>
      <p:sp>
        <p:nvSpPr>
          <p:cNvPr id="820" name="Rectangle 819">
            <a:hlinkClick r:id="rId38"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A529E5A8-48E8-4D4F-80DC-AEF04E07A55A}"/>
              </a:ext>
            </a:extLst>
          </p:cNvPr>
          <p:cNvSpPr/>
          <p:nvPr/>
        </p:nvSpPr>
        <p:spPr>
          <a:xfrm>
            <a:off x="7771809" y="2269615"/>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mn-cs"/>
              </a:rPr>
              <a:t>PrivateLink</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 &amp; Service Endpoints</a:t>
            </a:r>
          </a:p>
        </p:txBody>
      </p:sp>
      <p:sp>
        <p:nvSpPr>
          <p:cNvPr id="821" name="Rectangle 820">
            <a:hlinkClick r:id="rId3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3D28E945-54A9-47F4-BF95-A663DC1B1B3F}"/>
              </a:ext>
            </a:extLst>
          </p:cNvPr>
          <p:cNvSpPr/>
          <p:nvPr/>
        </p:nvSpPr>
        <p:spPr>
          <a:xfrm>
            <a:off x="7771809" y="2443470"/>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Encryption &amp; Azure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Key Vault,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 RBAC Model</a:t>
            </a: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2" name="Rectangle 821">
            <a:hlinkClick r:id="rId40" tooltip="Azure Firewall is a managed, cloud-based network security service that protects your Azure Virtual Network resources. It is a fully stateful firewall as a service with built-in high availability and unrestricted cloud scalability."/>
            <a:extLst>
              <a:ext uri="{FF2B5EF4-FFF2-40B4-BE49-F238E27FC236}">
                <a16:creationId xmlns:a16="http://schemas.microsoft.com/office/drawing/2014/main" id="{9D0F65BE-65E1-43B5-964F-0DFC2A6D662E}"/>
              </a:ext>
            </a:extLst>
          </p:cNvPr>
          <p:cNvSpPr/>
          <p:nvPr/>
        </p:nvSpPr>
        <p:spPr>
          <a:xfrm>
            <a:off x="7771809" y="2615518"/>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and Firewall Management</a:t>
            </a:r>
          </a:p>
        </p:txBody>
      </p:sp>
      <p:sp>
        <p:nvSpPr>
          <p:cNvPr id="823" name="Rectangle 822">
            <a:hlinkClick r:id="rId41"/>
            <a:extLst>
              <a:ext uri="{FF2B5EF4-FFF2-40B4-BE49-F238E27FC236}">
                <a16:creationId xmlns:a16="http://schemas.microsoft.com/office/drawing/2014/main" id="{204F85AE-57A8-411C-B0D5-A5839F3B4719}"/>
              </a:ext>
            </a:extLst>
          </p:cNvPr>
          <p:cNvSpPr/>
          <p:nvPr/>
        </p:nvSpPr>
        <p:spPr>
          <a:xfrm>
            <a:off x="7771809" y="2784508"/>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DevOps Security</a:t>
            </a:r>
          </a:p>
        </p:txBody>
      </p:sp>
      <p:sp>
        <p:nvSpPr>
          <p:cNvPr id="824" name="Rectangle 823">
            <a:hlinkClick r:id="rId42"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864A9AE5-085B-4FC7-A883-E279DD1F5851}"/>
              </a:ext>
            </a:extLst>
          </p:cNvPr>
          <p:cNvSpPr/>
          <p:nvPr/>
        </p:nvSpPr>
        <p:spPr>
          <a:xfrm>
            <a:off x="7771809" y="2954093"/>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GitHub Advanced Security</a:t>
            </a:r>
          </a:p>
        </p:txBody>
      </p:sp>
      <p:sp>
        <p:nvSpPr>
          <p:cNvPr id="825" name="Rectangle 824">
            <a:extLst>
              <a:ext uri="{FF2B5EF4-FFF2-40B4-BE49-F238E27FC236}">
                <a16:creationId xmlns:a16="http://schemas.microsoft.com/office/drawing/2014/main" id="{6AE04666-5737-4358-9440-0E595EF4BBDD}"/>
              </a:ext>
            </a:extLst>
          </p:cNvPr>
          <p:cNvSpPr/>
          <p:nvPr/>
        </p:nvSpPr>
        <p:spPr bwMode="auto">
          <a:xfrm>
            <a:off x="0" y="3253352"/>
            <a:ext cx="12192000" cy="169662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6" name="Group 825">
            <a:extLst>
              <a:ext uri="{FF2B5EF4-FFF2-40B4-BE49-F238E27FC236}">
                <a16:creationId xmlns:a16="http://schemas.microsoft.com/office/drawing/2014/main" id="{47847069-8568-44D3-B9BA-7B5EABD87B9C}"/>
              </a:ext>
            </a:extLst>
          </p:cNvPr>
          <p:cNvGrpSpPr/>
          <p:nvPr/>
        </p:nvGrpSpPr>
        <p:grpSpPr>
          <a:xfrm>
            <a:off x="1883602" y="1903708"/>
            <a:ext cx="1105264" cy="958855"/>
            <a:chOff x="1883602" y="1846930"/>
            <a:chExt cx="1105264" cy="958855"/>
          </a:xfrm>
        </p:grpSpPr>
        <p:sp>
          <p:nvSpPr>
            <p:cNvPr id="827" name="Rectangle 826">
              <a:extLst>
                <a:ext uri="{FF2B5EF4-FFF2-40B4-BE49-F238E27FC236}">
                  <a16:creationId xmlns:a16="http://schemas.microsoft.com/office/drawing/2014/main" id="{ABEF4951-E463-4FA5-B5ED-AF43C4851309}"/>
                </a:ext>
              </a:extLst>
            </p:cNvPr>
            <p:cNvSpPr/>
            <p:nvPr/>
          </p:nvSpPr>
          <p:spPr bwMode="auto">
            <a:xfrm>
              <a:off x="1883602" y="1846930"/>
              <a:ext cx="1105264" cy="615390"/>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73152"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a:t>
              </a:r>
              <a:b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Endpoint Manager</a:t>
              </a:r>
            </a:p>
          </p:txBody>
        </p:sp>
        <p:sp>
          <p:nvSpPr>
            <p:cNvPr id="828" name="Rectangle 827">
              <a:hlinkClick r:id="rId43"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19E2DA4A-B432-4512-8919-3B84E98D4B4F}"/>
                </a:ext>
              </a:extLst>
            </p:cNvPr>
            <p:cNvSpPr/>
            <p:nvPr/>
          </p:nvSpPr>
          <p:spPr>
            <a:xfrm>
              <a:off x="1979034" y="2121183"/>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Intune</a:t>
              </a:r>
            </a:p>
          </p:txBody>
        </p:sp>
        <p:sp>
          <p:nvSpPr>
            <p:cNvPr id="829" name="Rectangle 828">
              <a:hlinkClick r:id="rId44" tooltip="Microsoft Configuration Manager provides security update and other management capabilities for endpoints"/>
              <a:extLst>
                <a:ext uri="{FF2B5EF4-FFF2-40B4-BE49-F238E27FC236}">
                  <a16:creationId xmlns:a16="http://schemas.microsoft.com/office/drawing/2014/main" id="{B0E3E0F6-E657-483E-8058-E3C51FCE18C6}"/>
                </a:ext>
              </a:extLst>
            </p:cNvPr>
            <p:cNvSpPr/>
            <p:nvPr/>
          </p:nvSpPr>
          <p:spPr>
            <a:xfrm>
              <a:off x="1979034" y="228618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Configuration Manager</a:t>
              </a:r>
            </a:p>
          </p:txBody>
        </p:sp>
        <p:sp>
          <p:nvSpPr>
            <p:cNvPr id="830" name="Rectangle 829">
              <a:hlinkClick r:id="rId45"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F70AF767-8070-4BD5-967A-5AED7CF1EC55}"/>
                </a:ext>
              </a:extLst>
            </p:cNvPr>
            <p:cNvSpPr/>
            <p:nvPr/>
          </p:nvSpPr>
          <p:spPr>
            <a:xfrm>
              <a:off x="1979034" y="249485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Bastion</a:t>
              </a:r>
            </a:p>
          </p:txBody>
        </p:sp>
        <p:sp>
          <p:nvSpPr>
            <p:cNvPr id="831" name="Rectangle 830">
              <a:hlinkClick r:id="rId46"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3DD06C8-D57E-477C-A3FE-62D7A0C8CF17}"/>
                </a:ext>
              </a:extLst>
            </p:cNvPr>
            <p:cNvSpPr/>
            <p:nvPr/>
          </p:nvSpPr>
          <p:spPr>
            <a:xfrm>
              <a:off x="1979034" y="2662669"/>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365 Defender</a:t>
              </a:r>
            </a:p>
          </p:txBody>
        </p:sp>
      </p:grpSp>
      <p:sp>
        <p:nvSpPr>
          <p:cNvPr id="832" name="Oval 831">
            <a:extLst>
              <a:ext uri="{FF2B5EF4-FFF2-40B4-BE49-F238E27FC236}">
                <a16:creationId xmlns:a16="http://schemas.microsoft.com/office/drawing/2014/main" id="{997EC793-F2B4-41ED-A5B6-27FA7A8CEDF6}"/>
              </a:ext>
            </a:extLst>
          </p:cNvPr>
          <p:cNvSpPr/>
          <p:nvPr/>
        </p:nvSpPr>
        <p:spPr bwMode="auto">
          <a:xfrm>
            <a:off x="10533482" y="3627207"/>
            <a:ext cx="471788" cy="471788"/>
          </a:xfrm>
          <a:prstGeom prst="ellipse">
            <a:avLst/>
          </a:prstGeom>
          <a:noFill/>
          <a:ln w="12700" cap="rnd" cmpd="sng" algn="ctr">
            <a:solidFill>
              <a:srgbClr val="00B294"/>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33" name="Freeform: Shape 832">
            <a:extLst>
              <a:ext uri="{FF2B5EF4-FFF2-40B4-BE49-F238E27FC236}">
                <a16:creationId xmlns:a16="http://schemas.microsoft.com/office/drawing/2014/main" id="{E0954ED1-9B03-4D34-AFE4-ADFDB75009C2}"/>
              </a:ext>
            </a:extLst>
          </p:cNvPr>
          <p:cNvSpPr/>
          <p:nvPr/>
        </p:nvSpPr>
        <p:spPr>
          <a:xfrm>
            <a:off x="10720668" y="3755604"/>
            <a:ext cx="96554" cy="9655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FFFF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4" name="TextBox 833">
            <a:extLst>
              <a:ext uri="{FF2B5EF4-FFF2-40B4-BE49-F238E27FC236}">
                <a16:creationId xmlns:a16="http://schemas.microsoft.com/office/drawing/2014/main" id="{92C5ADEF-E0A0-4C76-813B-B2A1F556E499}"/>
              </a:ext>
            </a:extLst>
          </p:cNvPr>
          <p:cNvSpPr txBox="1"/>
          <p:nvPr/>
        </p:nvSpPr>
        <p:spPr>
          <a:xfrm>
            <a:off x="11089745" y="3733772"/>
            <a:ext cx="1098561" cy="2308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Customers </a:t>
            </a:r>
            <a:b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br>
            <a: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(and ‘External’ Partners)</a:t>
            </a:r>
            <a:endPar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endParaRPr>
          </a:p>
        </p:txBody>
      </p:sp>
      <p:sp>
        <p:nvSpPr>
          <p:cNvPr id="835" name="Freeform: Shape 834">
            <a:extLst>
              <a:ext uri="{FF2B5EF4-FFF2-40B4-BE49-F238E27FC236}">
                <a16:creationId xmlns:a16="http://schemas.microsoft.com/office/drawing/2014/main" id="{6B618C02-A890-4F40-BB72-7932943EBB10}"/>
              </a:ext>
            </a:extLst>
          </p:cNvPr>
          <p:cNvSpPr/>
          <p:nvPr/>
        </p:nvSpPr>
        <p:spPr>
          <a:xfrm>
            <a:off x="10680546" y="3870185"/>
            <a:ext cx="177660" cy="100414"/>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FFFF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6" name="TextBox 835">
            <a:extLst>
              <a:ext uri="{FF2B5EF4-FFF2-40B4-BE49-F238E27FC236}">
                <a16:creationId xmlns:a16="http://schemas.microsoft.com/office/drawing/2014/main" id="{4F9329C4-2056-4C58-B4EC-B6D12695A12C}"/>
              </a:ext>
            </a:extLst>
          </p:cNvPr>
          <p:cNvSpPr txBox="1"/>
          <p:nvPr/>
        </p:nvSpPr>
        <p:spPr>
          <a:xfrm>
            <a:off x="543274" y="3418020"/>
            <a:ext cx="69890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Business Users</a:t>
            </a:r>
          </a:p>
        </p:txBody>
      </p:sp>
      <p:sp>
        <p:nvSpPr>
          <p:cNvPr id="837" name="TextBox 836">
            <a:extLst>
              <a:ext uri="{FF2B5EF4-FFF2-40B4-BE49-F238E27FC236}">
                <a16:creationId xmlns:a16="http://schemas.microsoft.com/office/drawing/2014/main" id="{9CD59E5B-80D4-4D2B-9CB9-8D2F5B221C02}"/>
              </a:ext>
            </a:extLst>
          </p:cNvPr>
          <p:cNvSpPr txBox="1"/>
          <p:nvPr/>
        </p:nvSpPr>
        <p:spPr>
          <a:xfrm>
            <a:off x="543274" y="3680069"/>
            <a:ext cx="54021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Developers</a:t>
            </a:r>
          </a:p>
        </p:txBody>
      </p:sp>
      <p:sp>
        <p:nvSpPr>
          <p:cNvPr id="838" name="TextBox 837">
            <a:extLst>
              <a:ext uri="{FF2B5EF4-FFF2-40B4-BE49-F238E27FC236}">
                <a16:creationId xmlns:a16="http://schemas.microsoft.com/office/drawing/2014/main" id="{73A29223-E578-471E-98F5-D36A5091E43C}"/>
              </a:ext>
            </a:extLst>
          </p:cNvPr>
          <p:cNvSpPr txBox="1"/>
          <p:nvPr/>
        </p:nvSpPr>
        <p:spPr>
          <a:xfrm>
            <a:off x="543274" y="4181976"/>
            <a:ext cx="79028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App/Service </a:t>
            </a:r>
            <a:b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b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and Automation</a:t>
            </a:r>
          </a:p>
        </p:txBody>
      </p:sp>
      <p:sp>
        <p:nvSpPr>
          <p:cNvPr id="839" name="TextBox 838">
            <a:extLst>
              <a:ext uri="{FF2B5EF4-FFF2-40B4-BE49-F238E27FC236}">
                <a16:creationId xmlns:a16="http://schemas.microsoft.com/office/drawing/2014/main" id="{A1775B30-2889-489B-87C3-85E1A193D551}"/>
              </a:ext>
            </a:extLst>
          </p:cNvPr>
          <p:cNvSpPr txBox="1"/>
          <p:nvPr/>
        </p:nvSpPr>
        <p:spPr>
          <a:xfrm>
            <a:off x="543274" y="3941627"/>
            <a:ext cx="718145"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Administrators</a:t>
            </a:r>
          </a:p>
        </p:txBody>
      </p:sp>
      <p:sp>
        <p:nvSpPr>
          <p:cNvPr id="840" name="Oval 839">
            <a:extLst>
              <a:ext uri="{FF2B5EF4-FFF2-40B4-BE49-F238E27FC236}">
                <a16:creationId xmlns:a16="http://schemas.microsoft.com/office/drawing/2014/main" id="{0F26412C-16A3-4CD4-8C2B-DA1F07CE5A85}"/>
              </a:ext>
            </a:extLst>
          </p:cNvPr>
          <p:cNvSpPr/>
          <p:nvPr/>
        </p:nvSpPr>
        <p:spPr bwMode="auto">
          <a:xfrm>
            <a:off x="275948" y="3395829"/>
            <a:ext cx="182880" cy="182880"/>
          </a:xfrm>
          <a:prstGeom prst="ellipse">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1" name="Freeform 9">
            <a:extLst>
              <a:ext uri="{FF2B5EF4-FFF2-40B4-BE49-F238E27FC236}">
                <a16:creationId xmlns:a16="http://schemas.microsoft.com/office/drawing/2014/main" id="{EAE2934A-FDA1-4AF7-B6FE-9465A1AF1902}"/>
              </a:ext>
            </a:extLst>
          </p:cNvPr>
          <p:cNvSpPr>
            <a:spLocks/>
          </p:cNvSpPr>
          <p:nvPr/>
        </p:nvSpPr>
        <p:spPr bwMode="auto">
          <a:xfrm>
            <a:off x="323180" y="3442522"/>
            <a:ext cx="88416" cy="89494"/>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842" name="Oval 841">
            <a:extLst>
              <a:ext uri="{FF2B5EF4-FFF2-40B4-BE49-F238E27FC236}">
                <a16:creationId xmlns:a16="http://schemas.microsoft.com/office/drawing/2014/main" id="{D5C30C33-EB58-4AB6-866C-001A12AAAB09}"/>
              </a:ext>
            </a:extLst>
          </p:cNvPr>
          <p:cNvSpPr/>
          <p:nvPr/>
        </p:nvSpPr>
        <p:spPr bwMode="auto">
          <a:xfrm>
            <a:off x="275948" y="3657878"/>
            <a:ext cx="182880" cy="182880"/>
          </a:xfrm>
          <a:prstGeom prst="ellipse">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3" name="Oval 842">
            <a:extLst>
              <a:ext uri="{FF2B5EF4-FFF2-40B4-BE49-F238E27FC236}">
                <a16:creationId xmlns:a16="http://schemas.microsoft.com/office/drawing/2014/main" id="{ADBC0148-82F8-41C4-ABF6-6924DBDCC0DF}"/>
              </a:ext>
            </a:extLst>
          </p:cNvPr>
          <p:cNvSpPr/>
          <p:nvPr/>
        </p:nvSpPr>
        <p:spPr bwMode="auto">
          <a:xfrm>
            <a:off x="275948" y="4229035"/>
            <a:ext cx="182880" cy="182880"/>
          </a:xfrm>
          <a:prstGeom prst="ellipse">
            <a:avLst/>
          </a:prstGeom>
          <a:no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4" name="Freeform 154">
            <a:extLst>
              <a:ext uri="{FF2B5EF4-FFF2-40B4-BE49-F238E27FC236}">
                <a16:creationId xmlns:a16="http://schemas.microsoft.com/office/drawing/2014/main" id="{E82BE484-26B6-4211-9DE8-DD53C4E1BCD3}"/>
              </a:ext>
            </a:extLst>
          </p:cNvPr>
          <p:cNvSpPr>
            <a:spLocks noEditPoints="1"/>
          </p:cNvSpPr>
          <p:nvPr/>
        </p:nvSpPr>
        <p:spPr bwMode="auto">
          <a:xfrm>
            <a:off x="316115" y="4269543"/>
            <a:ext cx="102545" cy="101864"/>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845" name="Oval 844">
            <a:extLst>
              <a:ext uri="{FF2B5EF4-FFF2-40B4-BE49-F238E27FC236}">
                <a16:creationId xmlns:a16="http://schemas.microsoft.com/office/drawing/2014/main" id="{10FADE2B-00D3-407C-89A1-79172B9CE836}"/>
              </a:ext>
            </a:extLst>
          </p:cNvPr>
          <p:cNvSpPr/>
          <p:nvPr/>
        </p:nvSpPr>
        <p:spPr bwMode="auto">
          <a:xfrm>
            <a:off x="275948" y="3919436"/>
            <a:ext cx="182880" cy="182880"/>
          </a:xfrm>
          <a:prstGeom prst="ellipse">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6" name="Star: 5 Points 845">
            <a:extLst>
              <a:ext uri="{FF2B5EF4-FFF2-40B4-BE49-F238E27FC236}">
                <a16:creationId xmlns:a16="http://schemas.microsoft.com/office/drawing/2014/main" id="{0CB0A1E3-19A7-4ACA-BE92-B3A09ACFA6E6}"/>
              </a:ext>
            </a:extLst>
          </p:cNvPr>
          <p:cNvSpPr/>
          <p:nvPr/>
        </p:nvSpPr>
        <p:spPr bwMode="auto">
          <a:xfrm>
            <a:off x="310623" y="3949435"/>
            <a:ext cx="113530" cy="113528"/>
          </a:xfrm>
          <a:prstGeom prst="star5">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Segoe UI" pitchFamily="34" charset="0"/>
              <a:cs typeface="Segoe UI" pitchFamily="34" charset="0"/>
            </a:endParaRPr>
          </a:p>
        </p:txBody>
      </p:sp>
      <p:grpSp>
        <p:nvGrpSpPr>
          <p:cNvPr id="847" name="Group 846">
            <a:extLst>
              <a:ext uri="{FF2B5EF4-FFF2-40B4-BE49-F238E27FC236}">
                <a16:creationId xmlns:a16="http://schemas.microsoft.com/office/drawing/2014/main" id="{4C38DBD0-4906-4976-BA3A-4A8C9AC6B36A}"/>
              </a:ext>
            </a:extLst>
          </p:cNvPr>
          <p:cNvGrpSpPr/>
          <p:nvPr/>
        </p:nvGrpSpPr>
        <p:grpSpPr>
          <a:xfrm>
            <a:off x="1308354" y="3349012"/>
            <a:ext cx="10625767" cy="1234402"/>
            <a:chOff x="1308354" y="3292234"/>
            <a:chExt cx="10625767" cy="1234402"/>
          </a:xfrm>
        </p:grpSpPr>
        <p:cxnSp>
          <p:nvCxnSpPr>
            <p:cNvPr id="848" name="Straight Connector 847">
              <a:extLst>
                <a:ext uri="{FF2B5EF4-FFF2-40B4-BE49-F238E27FC236}">
                  <a16:creationId xmlns:a16="http://schemas.microsoft.com/office/drawing/2014/main" id="{D29765A2-A256-479A-954D-82C40B7ABC04}"/>
                </a:ext>
              </a:extLst>
            </p:cNvPr>
            <p:cNvCxnSpPr>
              <a:cxnSpLocks/>
            </p:cNvCxnSpPr>
            <p:nvPr/>
          </p:nvCxnSpPr>
          <p:spPr>
            <a:xfrm>
              <a:off x="1522659" y="3430493"/>
              <a:ext cx="1940690" cy="0"/>
            </a:xfrm>
            <a:prstGeom prst="line">
              <a:avLst/>
            </a:prstGeom>
            <a:noFill/>
            <a:ln w="12700" cap="rnd" cmpd="sng" algn="ctr">
              <a:solidFill>
                <a:srgbClr val="1996AB"/>
              </a:solidFill>
              <a:prstDash val="solid"/>
              <a:headEnd type="none" w="lg" len="med"/>
              <a:tailEnd type="arrow" w="med" len="med"/>
            </a:ln>
            <a:effectLst/>
          </p:spPr>
        </p:cxnSp>
        <p:cxnSp>
          <p:nvCxnSpPr>
            <p:cNvPr id="849" name="Straight Connector 848">
              <a:extLst>
                <a:ext uri="{FF2B5EF4-FFF2-40B4-BE49-F238E27FC236}">
                  <a16:creationId xmlns:a16="http://schemas.microsoft.com/office/drawing/2014/main" id="{C6E08984-EE3B-4246-8F78-BCAF55F153BB}"/>
                </a:ext>
              </a:extLst>
            </p:cNvPr>
            <p:cNvCxnSpPr>
              <a:cxnSpLocks/>
            </p:cNvCxnSpPr>
            <p:nvPr/>
          </p:nvCxnSpPr>
          <p:spPr>
            <a:xfrm>
              <a:off x="1308354" y="3692542"/>
              <a:ext cx="2154995" cy="0"/>
            </a:xfrm>
            <a:prstGeom prst="line">
              <a:avLst/>
            </a:prstGeom>
            <a:noFill/>
            <a:ln w="12700" cap="rnd" cmpd="sng" algn="ctr">
              <a:solidFill>
                <a:srgbClr val="00C9EA"/>
              </a:solidFill>
              <a:prstDash val="solid"/>
              <a:headEnd type="none" w="lg" len="med"/>
              <a:tailEnd type="arrow" w="med" len="med"/>
            </a:ln>
            <a:effectLst/>
          </p:spPr>
        </p:cxnSp>
        <p:cxnSp>
          <p:nvCxnSpPr>
            <p:cNvPr id="850" name="Straight Connector 849">
              <a:extLst>
                <a:ext uri="{FF2B5EF4-FFF2-40B4-BE49-F238E27FC236}">
                  <a16:creationId xmlns:a16="http://schemas.microsoft.com/office/drawing/2014/main" id="{2637D86F-4B0B-427D-B138-74AF35309332}"/>
                </a:ext>
              </a:extLst>
            </p:cNvPr>
            <p:cNvCxnSpPr>
              <a:cxnSpLocks/>
            </p:cNvCxnSpPr>
            <p:nvPr/>
          </p:nvCxnSpPr>
          <p:spPr>
            <a:xfrm>
              <a:off x="1501193" y="3954099"/>
              <a:ext cx="1962156" cy="0"/>
            </a:xfrm>
            <a:prstGeom prst="line">
              <a:avLst/>
            </a:prstGeom>
            <a:noFill/>
            <a:ln w="12700" cap="rnd" cmpd="sng" algn="ctr">
              <a:solidFill>
                <a:srgbClr val="50E6FF"/>
              </a:solidFill>
              <a:prstDash val="solid"/>
              <a:headEnd type="none" w="lg" len="med"/>
              <a:tailEnd type="arrow" w="med" len="med"/>
            </a:ln>
            <a:effectLst/>
          </p:spPr>
        </p:cxnSp>
        <p:grpSp>
          <p:nvGrpSpPr>
            <p:cNvPr id="851" name="Graphic 389">
              <a:extLst>
                <a:ext uri="{FF2B5EF4-FFF2-40B4-BE49-F238E27FC236}">
                  <a16:creationId xmlns:a16="http://schemas.microsoft.com/office/drawing/2014/main" id="{B4961084-94BA-4BFB-8D3A-90E41A9E7715}"/>
                </a:ext>
              </a:extLst>
            </p:cNvPr>
            <p:cNvGrpSpPr/>
            <p:nvPr/>
          </p:nvGrpSpPr>
          <p:grpSpPr>
            <a:xfrm>
              <a:off x="2217864" y="3573790"/>
              <a:ext cx="366572" cy="226253"/>
              <a:chOff x="2206270" y="4299944"/>
              <a:chExt cx="366572" cy="226253"/>
            </a:xfrm>
          </p:grpSpPr>
          <p:grpSp>
            <p:nvGrpSpPr>
              <p:cNvPr id="969" name="Graphic 389">
                <a:extLst>
                  <a:ext uri="{FF2B5EF4-FFF2-40B4-BE49-F238E27FC236}">
                    <a16:creationId xmlns:a16="http://schemas.microsoft.com/office/drawing/2014/main" id="{01FD8893-B9D4-4D9A-A827-A0588E81B609}"/>
                  </a:ext>
                </a:extLst>
              </p:cNvPr>
              <p:cNvGrpSpPr/>
              <p:nvPr/>
            </p:nvGrpSpPr>
            <p:grpSpPr>
              <a:xfrm>
                <a:off x="2235216" y="4299944"/>
                <a:ext cx="308772" cy="209432"/>
                <a:chOff x="2235216" y="4299944"/>
                <a:chExt cx="308772" cy="209432"/>
              </a:xfrm>
            </p:grpSpPr>
            <p:sp>
              <p:nvSpPr>
                <p:cNvPr id="971" name="Freeform: Shape 970">
                  <a:extLst>
                    <a:ext uri="{FF2B5EF4-FFF2-40B4-BE49-F238E27FC236}">
                      <a16:creationId xmlns:a16="http://schemas.microsoft.com/office/drawing/2014/main" id="{69C71F6A-B3D5-419A-985C-F6A69F4A0F45}"/>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72" name="Freeform: Shape 971">
                  <a:extLst>
                    <a:ext uri="{FF2B5EF4-FFF2-40B4-BE49-F238E27FC236}">
                      <a16:creationId xmlns:a16="http://schemas.microsoft.com/office/drawing/2014/main" id="{A9E37941-4CF9-499B-AAB0-543F1B87373D}"/>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00C9EA"/>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970" name="Freeform: Shape 969">
                <a:extLst>
                  <a:ext uri="{FF2B5EF4-FFF2-40B4-BE49-F238E27FC236}">
                    <a16:creationId xmlns:a16="http://schemas.microsoft.com/office/drawing/2014/main" id="{775A23A9-7034-4B96-9B9D-9653D4A92C0D}"/>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00C9EA"/>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852" name="Graphic 389">
              <a:extLst>
                <a:ext uri="{FF2B5EF4-FFF2-40B4-BE49-F238E27FC236}">
                  <a16:creationId xmlns:a16="http://schemas.microsoft.com/office/drawing/2014/main" id="{3BD3F79D-6F65-4BEE-976D-509985A36193}"/>
                </a:ext>
              </a:extLst>
            </p:cNvPr>
            <p:cNvGrpSpPr/>
            <p:nvPr/>
          </p:nvGrpSpPr>
          <p:grpSpPr>
            <a:xfrm>
              <a:off x="2216110" y="3316810"/>
              <a:ext cx="370081" cy="227095"/>
              <a:chOff x="2205778" y="4299944"/>
              <a:chExt cx="370081" cy="227095"/>
            </a:xfrm>
          </p:grpSpPr>
          <p:grpSp>
            <p:nvGrpSpPr>
              <p:cNvPr id="965" name="Graphic 389">
                <a:extLst>
                  <a:ext uri="{FF2B5EF4-FFF2-40B4-BE49-F238E27FC236}">
                    <a16:creationId xmlns:a16="http://schemas.microsoft.com/office/drawing/2014/main" id="{418761D2-5637-4C76-B7A2-F35C3A8C88C0}"/>
                  </a:ext>
                </a:extLst>
              </p:cNvPr>
              <p:cNvGrpSpPr/>
              <p:nvPr/>
            </p:nvGrpSpPr>
            <p:grpSpPr>
              <a:xfrm>
                <a:off x="2235216" y="4299944"/>
                <a:ext cx="308772" cy="209432"/>
                <a:chOff x="2235216" y="4299944"/>
                <a:chExt cx="308772" cy="209432"/>
              </a:xfrm>
            </p:grpSpPr>
            <p:sp>
              <p:nvSpPr>
                <p:cNvPr id="967" name="Freeform: Shape 966">
                  <a:extLst>
                    <a:ext uri="{FF2B5EF4-FFF2-40B4-BE49-F238E27FC236}">
                      <a16:creationId xmlns:a16="http://schemas.microsoft.com/office/drawing/2014/main" id="{0A6C5F62-9C98-4CDE-BC50-5CC5CCDFEA4C}"/>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68" name="Freeform: Shape 967">
                  <a:extLst>
                    <a:ext uri="{FF2B5EF4-FFF2-40B4-BE49-F238E27FC236}">
                      <a16:creationId xmlns:a16="http://schemas.microsoft.com/office/drawing/2014/main" id="{EF84DCB3-E461-49D1-B263-081F923F9AC6}"/>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1996AB"/>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966" name="Freeform: Shape 965">
                <a:extLst>
                  <a:ext uri="{FF2B5EF4-FFF2-40B4-BE49-F238E27FC236}">
                    <a16:creationId xmlns:a16="http://schemas.microsoft.com/office/drawing/2014/main" id="{24D179E7-34FE-48B6-A412-801366765447}"/>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1996AB"/>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853" name="Graphic 389">
              <a:extLst>
                <a:ext uri="{FF2B5EF4-FFF2-40B4-BE49-F238E27FC236}">
                  <a16:creationId xmlns:a16="http://schemas.microsoft.com/office/drawing/2014/main" id="{E45C68D3-0372-4CB7-B2C3-DB7B876635F9}"/>
                </a:ext>
              </a:extLst>
            </p:cNvPr>
            <p:cNvGrpSpPr/>
            <p:nvPr/>
          </p:nvGrpSpPr>
          <p:grpSpPr>
            <a:xfrm>
              <a:off x="2216110" y="3840358"/>
              <a:ext cx="370081" cy="227095"/>
              <a:chOff x="2205778" y="4299944"/>
              <a:chExt cx="370081" cy="227095"/>
            </a:xfrm>
          </p:grpSpPr>
          <p:grpSp>
            <p:nvGrpSpPr>
              <p:cNvPr id="961" name="Graphic 389">
                <a:extLst>
                  <a:ext uri="{FF2B5EF4-FFF2-40B4-BE49-F238E27FC236}">
                    <a16:creationId xmlns:a16="http://schemas.microsoft.com/office/drawing/2014/main" id="{787ECF2A-22FB-46BC-A477-D0DF2DF0B761}"/>
                  </a:ext>
                </a:extLst>
              </p:cNvPr>
              <p:cNvGrpSpPr/>
              <p:nvPr/>
            </p:nvGrpSpPr>
            <p:grpSpPr>
              <a:xfrm>
                <a:off x="2235216" y="4299944"/>
                <a:ext cx="308772" cy="209432"/>
                <a:chOff x="2235216" y="4299944"/>
                <a:chExt cx="308772" cy="209432"/>
              </a:xfrm>
            </p:grpSpPr>
            <p:sp>
              <p:nvSpPr>
                <p:cNvPr id="963" name="Freeform: Shape 962">
                  <a:extLst>
                    <a:ext uri="{FF2B5EF4-FFF2-40B4-BE49-F238E27FC236}">
                      <a16:creationId xmlns:a16="http://schemas.microsoft.com/office/drawing/2014/main" id="{315BCAD1-F259-4690-A733-D235DA7C12BA}"/>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64" name="Freeform: Shape 963">
                  <a:extLst>
                    <a:ext uri="{FF2B5EF4-FFF2-40B4-BE49-F238E27FC236}">
                      <a16:creationId xmlns:a16="http://schemas.microsoft.com/office/drawing/2014/main" id="{CFCD1704-2422-4129-B145-0B19FCC656E3}"/>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50E6FF"/>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962" name="Freeform: Shape 961">
                <a:extLst>
                  <a:ext uri="{FF2B5EF4-FFF2-40B4-BE49-F238E27FC236}">
                    <a16:creationId xmlns:a16="http://schemas.microsoft.com/office/drawing/2014/main" id="{364B366B-C157-4522-91DF-EBE29E9819FC}"/>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50E6FF"/>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854" name="Rectangle: Rounded Corners 430">
              <a:extLst>
                <a:ext uri="{FF2B5EF4-FFF2-40B4-BE49-F238E27FC236}">
                  <a16:creationId xmlns:a16="http://schemas.microsoft.com/office/drawing/2014/main" id="{09DA38F5-8FDE-46CF-AF62-3D7916CE6772}"/>
                </a:ext>
              </a:extLst>
            </p:cNvPr>
            <p:cNvSpPr/>
            <p:nvPr/>
          </p:nvSpPr>
          <p:spPr bwMode="auto">
            <a:xfrm rot="16200000">
              <a:off x="3003189" y="3755493"/>
              <a:ext cx="255626" cy="66469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282874"/>
                <a:gd name="connsiteY0" fmla="*/ 612082 h 612082"/>
                <a:gd name="connsiteX1" fmla="*/ 2666 w 282874"/>
                <a:gd name="connsiteY1" fmla="*/ 53010 h 612082"/>
                <a:gd name="connsiteX2" fmla="*/ 55676 w 282874"/>
                <a:gd name="connsiteY2" fmla="*/ 0 h 612082"/>
                <a:gd name="connsiteX3" fmla="*/ 282874 w 282874"/>
                <a:gd name="connsiteY3" fmla="*/ 2180 h 612082"/>
                <a:gd name="connsiteX0" fmla="*/ 2665 w 280208"/>
                <a:gd name="connsiteY0" fmla="*/ 630743 h 630743"/>
                <a:gd name="connsiteX1" fmla="*/ 0 w 280208"/>
                <a:gd name="connsiteY1" fmla="*/ 53010 h 630743"/>
                <a:gd name="connsiteX2" fmla="*/ 53010 w 280208"/>
                <a:gd name="connsiteY2" fmla="*/ 0 h 630743"/>
                <a:gd name="connsiteX3" fmla="*/ 280208 w 280208"/>
                <a:gd name="connsiteY3" fmla="*/ 2180 h 630743"/>
                <a:gd name="connsiteX0" fmla="*/ 5331 w 280208"/>
                <a:gd name="connsiteY0" fmla="*/ 622748 h 622748"/>
                <a:gd name="connsiteX1" fmla="*/ 0 w 280208"/>
                <a:gd name="connsiteY1" fmla="*/ 53010 h 622748"/>
                <a:gd name="connsiteX2" fmla="*/ 53010 w 280208"/>
                <a:gd name="connsiteY2" fmla="*/ 0 h 622748"/>
                <a:gd name="connsiteX3" fmla="*/ 280208 w 280208"/>
                <a:gd name="connsiteY3" fmla="*/ 2180 h 622748"/>
                <a:gd name="connsiteX0" fmla="*/ 0 w 280209"/>
                <a:gd name="connsiteY0" fmla="*/ 620083 h 620083"/>
                <a:gd name="connsiteX1" fmla="*/ 1 w 280209"/>
                <a:gd name="connsiteY1" fmla="*/ 53010 h 620083"/>
                <a:gd name="connsiteX2" fmla="*/ 53011 w 280209"/>
                <a:gd name="connsiteY2" fmla="*/ 0 h 620083"/>
                <a:gd name="connsiteX3" fmla="*/ 280209 w 280209"/>
                <a:gd name="connsiteY3" fmla="*/ 2180 h 620083"/>
              </a:gdLst>
              <a:ahLst/>
              <a:cxnLst>
                <a:cxn ang="0">
                  <a:pos x="connsiteX0" y="connsiteY0"/>
                </a:cxn>
                <a:cxn ang="0">
                  <a:pos x="connsiteX1" y="connsiteY1"/>
                </a:cxn>
                <a:cxn ang="0">
                  <a:pos x="connsiteX2" y="connsiteY2"/>
                </a:cxn>
                <a:cxn ang="0">
                  <a:pos x="connsiteX3" y="connsiteY3"/>
                </a:cxn>
              </a:cxnLst>
              <a:rect l="l" t="t" r="r" b="b"/>
              <a:pathLst>
                <a:path w="280209" h="620083">
                  <a:moveTo>
                    <a:pt x="0" y="620083"/>
                  </a:moveTo>
                  <a:cubicBezTo>
                    <a:pt x="0" y="352860"/>
                    <a:pt x="1" y="320233"/>
                    <a:pt x="1" y="53010"/>
                  </a:cubicBezTo>
                  <a:cubicBezTo>
                    <a:pt x="1" y="23733"/>
                    <a:pt x="23734" y="0"/>
                    <a:pt x="53011" y="0"/>
                  </a:cubicBezTo>
                  <a:lnTo>
                    <a:pt x="280209" y="2180"/>
                  </a:lnTo>
                </a:path>
              </a:pathLst>
            </a:custGeom>
            <a:noFill/>
            <a:ln w="12700" cap="flat" cmpd="sng" algn="ctr">
              <a:solidFill>
                <a:srgbClr val="FFFFFF">
                  <a:lumMod val="65000"/>
                </a:srgbClr>
              </a:solidFill>
              <a:prstDash val="sysDot"/>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5" name="Straight Connector 854">
              <a:extLst>
                <a:ext uri="{FF2B5EF4-FFF2-40B4-BE49-F238E27FC236}">
                  <a16:creationId xmlns:a16="http://schemas.microsoft.com/office/drawing/2014/main" id="{305DBAB5-1504-4BF9-A956-4718710FAC7D}"/>
                </a:ext>
              </a:extLst>
            </p:cNvPr>
            <p:cNvCxnSpPr>
              <a:cxnSpLocks/>
            </p:cNvCxnSpPr>
            <p:nvPr/>
          </p:nvCxnSpPr>
          <p:spPr>
            <a:xfrm>
              <a:off x="3716257" y="3687337"/>
              <a:ext cx="685800" cy="0"/>
            </a:xfrm>
            <a:prstGeom prst="line">
              <a:avLst/>
            </a:prstGeom>
            <a:noFill/>
            <a:ln w="12700" cap="rnd" cmpd="sng" algn="ctr">
              <a:solidFill>
                <a:srgbClr val="00C9EA"/>
              </a:solidFill>
              <a:prstDash val="solid"/>
              <a:headEnd type="none" w="lg" len="med"/>
              <a:tailEnd type="arrow" w="med" len="med"/>
            </a:ln>
            <a:effectLst/>
          </p:spPr>
        </p:cxnSp>
        <p:cxnSp>
          <p:nvCxnSpPr>
            <p:cNvPr id="856" name="Straight Connector 855">
              <a:extLst>
                <a:ext uri="{FF2B5EF4-FFF2-40B4-BE49-F238E27FC236}">
                  <a16:creationId xmlns:a16="http://schemas.microsoft.com/office/drawing/2014/main" id="{8CCBAA0F-A03C-4AB9-BA4D-6F11FF6B4296}"/>
                </a:ext>
              </a:extLst>
            </p:cNvPr>
            <p:cNvCxnSpPr>
              <a:cxnSpLocks/>
            </p:cNvCxnSpPr>
            <p:nvPr/>
          </p:nvCxnSpPr>
          <p:spPr>
            <a:xfrm>
              <a:off x="3716257" y="3953905"/>
              <a:ext cx="685800" cy="0"/>
            </a:xfrm>
            <a:prstGeom prst="line">
              <a:avLst/>
            </a:prstGeom>
            <a:noFill/>
            <a:ln w="12700" cap="rnd" cmpd="sng" algn="ctr">
              <a:solidFill>
                <a:srgbClr val="50E6FF"/>
              </a:solidFill>
              <a:prstDash val="solid"/>
              <a:headEnd type="none" w="lg" len="med"/>
              <a:tailEnd type="arrow" w="med" len="med"/>
            </a:ln>
            <a:effectLst/>
          </p:spPr>
        </p:cxnSp>
        <p:sp>
          <p:nvSpPr>
            <p:cNvPr id="857" name="Rectangle 856">
              <a:hlinkClick r:id="rId22" tooltip="Continuous Integration/Deployment"/>
              <a:extLst>
                <a:ext uri="{FF2B5EF4-FFF2-40B4-BE49-F238E27FC236}">
                  <a16:creationId xmlns:a16="http://schemas.microsoft.com/office/drawing/2014/main" id="{DB0D29B5-01A7-4FB6-8561-B1AF2E97ABB0}"/>
                </a:ext>
              </a:extLst>
            </p:cNvPr>
            <p:cNvSpPr/>
            <p:nvPr/>
          </p:nvSpPr>
          <p:spPr>
            <a:xfrm>
              <a:off x="6256307" y="3605041"/>
              <a:ext cx="1211208" cy="164592"/>
            </a:xfrm>
            <a:prstGeom prst="rect">
              <a:avLst/>
            </a:prstGeom>
            <a:solidFill>
              <a:srgbClr val="000000"/>
            </a:solidFill>
            <a:ln w="12700" cap="flat" cmpd="sng" algn="ctr">
              <a:solidFill>
                <a:srgbClr val="00C9EA"/>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CI/CD Pipeline</a:t>
              </a:r>
            </a:p>
          </p:txBody>
        </p:sp>
        <p:sp>
          <p:nvSpPr>
            <p:cNvPr id="858" name="Rectangle 857">
              <a:extLst>
                <a:ext uri="{FF2B5EF4-FFF2-40B4-BE49-F238E27FC236}">
                  <a16:creationId xmlns:a16="http://schemas.microsoft.com/office/drawing/2014/main" id="{D067490E-C1C5-475E-8D4E-799562AA6FD9}"/>
                </a:ext>
              </a:extLst>
            </p:cNvPr>
            <p:cNvSpPr/>
            <p:nvPr/>
          </p:nvSpPr>
          <p:spPr bwMode="auto">
            <a:xfrm>
              <a:off x="6250426" y="3872547"/>
              <a:ext cx="1217089" cy="600027"/>
            </a:xfrm>
            <a:prstGeom prst="rect">
              <a:avLst/>
            </a:prstGeom>
            <a:noFill/>
            <a:ln w="12700" cap="rnd" cmpd="sng" algn="ctr">
              <a:solidFill>
                <a:srgbClr val="0078D4"/>
              </a:solidFill>
              <a:prstDash val="sysDash"/>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Resource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Management </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(ARM)</a:t>
              </a: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9" name="Rectangle 858">
              <a:hlinkClick r:id="rId22" tooltip="Azure AD App Proxy"/>
              <a:extLst>
                <a:ext uri="{FF2B5EF4-FFF2-40B4-BE49-F238E27FC236}">
                  <a16:creationId xmlns:a16="http://schemas.microsoft.com/office/drawing/2014/main" id="{F1FCF503-0881-4801-8CE0-C6E5A8F33ABF}"/>
                </a:ext>
              </a:extLst>
            </p:cNvPr>
            <p:cNvSpPr/>
            <p:nvPr/>
          </p:nvSpPr>
          <p:spPr>
            <a:xfrm>
              <a:off x="6256307" y="3338013"/>
              <a:ext cx="1211208" cy="164592"/>
            </a:xfrm>
            <a:prstGeom prst="rect">
              <a:avLst/>
            </a:prstGeom>
            <a:solidFill>
              <a:srgbClr val="000000"/>
            </a:solidFill>
            <a:ln w="12700" cap="flat" cmpd="sng" algn="ctr">
              <a:solidFill>
                <a:srgbClr val="1996AB"/>
              </a:solidFill>
              <a:prstDash val="solid"/>
              <a:miter lim="800000"/>
            </a:ln>
            <a:effectLst/>
          </p:spPr>
          <p:txBody>
            <a:bodyPr tIns="0" bIns="0" rtlCol="0" anchor="ctr"/>
            <a:lstStyle/>
            <a:p>
              <a:pPr marL="0" marR="0" lvl="0" indent="0" algn="ctr"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Access Applications</a:t>
              </a:r>
            </a:p>
          </p:txBody>
        </p:sp>
        <p:sp>
          <p:nvSpPr>
            <p:cNvPr id="860" name="Rectangle 859">
              <a:extLst>
                <a:ext uri="{FF2B5EF4-FFF2-40B4-BE49-F238E27FC236}">
                  <a16:creationId xmlns:a16="http://schemas.microsoft.com/office/drawing/2014/main" id="{B11C493C-1F88-4E35-A1FA-AC3AFFB29B05}"/>
                </a:ext>
              </a:extLst>
            </p:cNvPr>
            <p:cNvSpPr/>
            <p:nvPr/>
          </p:nvSpPr>
          <p:spPr>
            <a:xfrm>
              <a:off x="6281722" y="4117088"/>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Azure Portal</a:t>
              </a:r>
            </a:p>
          </p:txBody>
        </p:sp>
        <p:sp>
          <p:nvSpPr>
            <p:cNvPr id="861" name="Rectangle 860">
              <a:extLst>
                <a:ext uri="{FF2B5EF4-FFF2-40B4-BE49-F238E27FC236}">
                  <a16:creationId xmlns:a16="http://schemas.microsoft.com/office/drawing/2014/main" id="{01FA5255-6880-4032-845B-F00D8B7D6A32}"/>
                </a:ext>
              </a:extLst>
            </p:cNvPr>
            <p:cNvSpPr/>
            <p:nvPr/>
          </p:nvSpPr>
          <p:spPr>
            <a:xfrm>
              <a:off x="6281722" y="4227424"/>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Command Line Interface (CLI)</a:t>
              </a:r>
            </a:p>
          </p:txBody>
        </p:sp>
        <p:sp>
          <p:nvSpPr>
            <p:cNvPr id="862" name="Rectangle 861">
              <a:extLst>
                <a:ext uri="{FF2B5EF4-FFF2-40B4-BE49-F238E27FC236}">
                  <a16:creationId xmlns:a16="http://schemas.microsoft.com/office/drawing/2014/main" id="{238B5E61-7837-4B40-BB40-63ABC554D4E7}"/>
                </a:ext>
              </a:extLst>
            </p:cNvPr>
            <p:cNvSpPr/>
            <p:nvPr/>
          </p:nvSpPr>
          <p:spPr>
            <a:xfrm>
              <a:off x="6281722" y="4337759"/>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Automation/API</a:t>
              </a:r>
            </a:p>
          </p:txBody>
        </p:sp>
        <p:sp>
          <p:nvSpPr>
            <p:cNvPr id="863" name="Star: 5 Points 862">
              <a:extLst>
                <a:ext uri="{FF2B5EF4-FFF2-40B4-BE49-F238E27FC236}">
                  <a16:creationId xmlns:a16="http://schemas.microsoft.com/office/drawing/2014/main" id="{C14B4D64-32BB-4AAF-A0BC-2486B49ECC13}"/>
                </a:ext>
              </a:extLst>
            </p:cNvPr>
            <p:cNvSpPr/>
            <p:nvPr/>
          </p:nvSpPr>
          <p:spPr bwMode="auto">
            <a:xfrm>
              <a:off x="6401687" y="4130804"/>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4" name="Freeform 154">
              <a:extLst>
                <a:ext uri="{FF2B5EF4-FFF2-40B4-BE49-F238E27FC236}">
                  <a16:creationId xmlns:a16="http://schemas.microsoft.com/office/drawing/2014/main" id="{C3E3F9CD-ED20-4C41-BE51-DDECBBF4BC16}"/>
                </a:ext>
              </a:extLst>
            </p:cNvPr>
            <p:cNvSpPr>
              <a:spLocks noEditPoints="1"/>
            </p:cNvSpPr>
            <p:nvPr/>
          </p:nvSpPr>
          <p:spPr bwMode="auto">
            <a:xfrm>
              <a:off x="6398871" y="4351727"/>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5" name="Freeform 154">
              <a:extLst>
                <a:ext uri="{FF2B5EF4-FFF2-40B4-BE49-F238E27FC236}">
                  <a16:creationId xmlns:a16="http://schemas.microsoft.com/office/drawing/2014/main" id="{F6B5FD59-16FE-4165-8D35-51E450383D50}"/>
                </a:ext>
              </a:extLst>
            </p:cNvPr>
            <p:cNvSpPr>
              <a:spLocks noEditPoints="1"/>
            </p:cNvSpPr>
            <p:nvPr/>
          </p:nvSpPr>
          <p:spPr bwMode="auto">
            <a:xfrm>
              <a:off x="6311628" y="4242366"/>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6" name="Star: 5 Points 865">
              <a:extLst>
                <a:ext uri="{FF2B5EF4-FFF2-40B4-BE49-F238E27FC236}">
                  <a16:creationId xmlns:a16="http://schemas.microsoft.com/office/drawing/2014/main" id="{6261B7F2-260A-4C0E-94BC-CB59D2B8B760}"/>
                </a:ext>
              </a:extLst>
            </p:cNvPr>
            <p:cNvSpPr/>
            <p:nvPr/>
          </p:nvSpPr>
          <p:spPr bwMode="auto">
            <a:xfrm>
              <a:off x="6401687" y="4238759"/>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Rectangle: Rounded Corners 430">
              <a:extLst>
                <a:ext uri="{FF2B5EF4-FFF2-40B4-BE49-F238E27FC236}">
                  <a16:creationId xmlns:a16="http://schemas.microsoft.com/office/drawing/2014/main" id="{827BAA71-D855-4347-8308-8BB474146D0A}"/>
                </a:ext>
              </a:extLst>
            </p:cNvPr>
            <p:cNvSpPr/>
            <p:nvPr/>
          </p:nvSpPr>
          <p:spPr bwMode="auto">
            <a:xfrm>
              <a:off x="5677248" y="3413764"/>
              <a:ext cx="517163" cy="18788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43376" y="274943"/>
                  </a:lnTo>
                  <a:cubicBezTo>
                    <a:pt x="268146" y="262704"/>
                    <a:pt x="286938" y="240653"/>
                    <a:pt x="287050" y="204684"/>
                  </a:cubicBezTo>
                  <a:cubicBezTo>
                    <a:pt x="287162" y="168715"/>
                    <a:pt x="280480" y="87462"/>
                    <a:pt x="294054" y="54368"/>
                  </a:cubicBezTo>
                  <a:cubicBezTo>
                    <a:pt x="294054" y="25091"/>
                    <a:pt x="317787" y="1358"/>
                    <a:pt x="347064" y="1358"/>
                  </a:cubicBezTo>
                  <a:cubicBezTo>
                    <a:pt x="422797" y="2085"/>
                    <a:pt x="406406" y="-601"/>
                    <a:pt x="482139" y="126"/>
                  </a:cubicBezTo>
                </a:path>
              </a:pathLst>
            </a:custGeom>
            <a:noFill/>
            <a:ln w="12700" cap="rnd" cmpd="sng" algn="ctr">
              <a:solidFill>
                <a:srgbClr val="1996AB"/>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8" name="Group 867">
              <a:extLst>
                <a:ext uri="{FF2B5EF4-FFF2-40B4-BE49-F238E27FC236}">
                  <a16:creationId xmlns:a16="http://schemas.microsoft.com/office/drawing/2014/main" id="{E8794AD0-CB25-439C-82BC-9D73B46F19DA}"/>
                </a:ext>
              </a:extLst>
            </p:cNvPr>
            <p:cNvGrpSpPr/>
            <p:nvPr/>
          </p:nvGrpSpPr>
          <p:grpSpPr>
            <a:xfrm>
              <a:off x="3592501" y="3853247"/>
              <a:ext cx="307705" cy="201316"/>
              <a:chOff x="4151667" y="4010755"/>
              <a:chExt cx="307705" cy="201316"/>
            </a:xfrm>
          </p:grpSpPr>
          <p:sp>
            <p:nvSpPr>
              <p:cNvPr id="958" name="Rectangle 957">
                <a:extLst>
                  <a:ext uri="{FF2B5EF4-FFF2-40B4-BE49-F238E27FC236}">
                    <a16:creationId xmlns:a16="http://schemas.microsoft.com/office/drawing/2014/main" id="{7AA87F8E-3C41-4DD9-89C5-BAD07AF9479D}"/>
                  </a:ext>
                </a:extLst>
              </p:cNvPr>
              <p:cNvSpPr/>
              <p:nvPr/>
            </p:nvSpPr>
            <p:spPr bwMode="auto">
              <a:xfrm>
                <a:off x="4151667" y="4010755"/>
                <a:ext cx="307705" cy="201316"/>
              </a:xfrm>
              <a:prstGeom prst="rect">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59" name="Rectangle 958">
                <a:extLst>
                  <a:ext uri="{FF2B5EF4-FFF2-40B4-BE49-F238E27FC236}">
                    <a16:creationId xmlns:a16="http://schemas.microsoft.com/office/drawing/2014/main" id="{2D385464-7BC6-4391-B39B-D5027C3E5E90}"/>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0" name="Rectangle 959">
                <a:extLst>
                  <a:ext uri="{FF2B5EF4-FFF2-40B4-BE49-F238E27FC236}">
                    <a16:creationId xmlns:a16="http://schemas.microsoft.com/office/drawing/2014/main" id="{5AF06B93-2CEC-4E81-9006-7DE9D9D434FC}"/>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69" name="Straight Connector 868">
              <a:extLst>
                <a:ext uri="{FF2B5EF4-FFF2-40B4-BE49-F238E27FC236}">
                  <a16:creationId xmlns:a16="http://schemas.microsoft.com/office/drawing/2014/main" id="{7EB84DA6-38FF-4137-ACD5-7A3877D71A0E}"/>
                </a:ext>
              </a:extLst>
            </p:cNvPr>
            <p:cNvCxnSpPr>
              <a:cxnSpLocks/>
            </p:cNvCxnSpPr>
            <p:nvPr/>
          </p:nvCxnSpPr>
          <p:spPr>
            <a:xfrm>
              <a:off x="5677249" y="3692542"/>
              <a:ext cx="517163" cy="0"/>
            </a:xfrm>
            <a:prstGeom prst="line">
              <a:avLst/>
            </a:prstGeom>
            <a:noFill/>
            <a:ln w="12700" cap="rnd" cmpd="sng" algn="ctr">
              <a:solidFill>
                <a:srgbClr val="00C9EA"/>
              </a:solidFill>
              <a:prstDash val="solid"/>
              <a:headEnd type="none" w="lg" len="med"/>
              <a:tailEnd type="arrow" w="med" len="med"/>
            </a:ln>
            <a:effectLst/>
          </p:spPr>
        </p:cxnSp>
        <p:cxnSp>
          <p:nvCxnSpPr>
            <p:cNvPr id="870" name="Straight Connector 869">
              <a:extLst>
                <a:ext uri="{FF2B5EF4-FFF2-40B4-BE49-F238E27FC236}">
                  <a16:creationId xmlns:a16="http://schemas.microsoft.com/office/drawing/2014/main" id="{4280CC42-8F82-4EAD-8217-9F30BF871008}"/>
                </a:ext>
              </a:extLst>
            </p:cNvPr>
            <p:cNvCxnSpPr>
              <a:cxnSpLocks/>
            </p:cNvCxnSpPr>
            <p:nvPr/>
          </p:nvCxnSpPr>
          <p:spPr>
            <a:xfrm>
              <a:off x="5677249" y="3954099"/>
              <a:ext cx="517163" cy="0"/>
            </a:xfrm>
            <a:prstGeom prst="line">
              <a:avLst/>
            </a:prstGeom>
            <a:noFill/>
            <a:ln w="12700" cap="rnd" cmpd="sng" algn="ctr">
              <a:solidFill>
                <a:srgbClr val="50E6FF"/>
              </a:solidFill>
              <a:prstDash val="solid"/>
              <a:headEnd type="none" w="lg" len="med"/>
              <a:tailEnd type="arrow" w="med" len="med"/>
            </a:ln>
            <a:effectLst/>
          </p:spPr>
        </p:cxnSp>
        <p:sp>
          <p:nvSpPr>
            <p:cNvPr id="871" name="Rectangle: Rounded Corners 430">
              <a:extLst>
                <a:ext uri="{FF2B5EF4-FFF2-40B4-BE49-F238E27FC236}">
                  <a16:creationId xmlns:a16="http://schemas.microsoft.com/office/drawing/2014/main" id="{509B91BB-F559-4EB8-AB52-5643E3F61DE9}"/>
                </a:ext>
              </a:extLst>
            </p:cNvPr>
            <p:cNvSpPr/>
            <p:nvPr/>
          </p:nvSpPr>
          <p:spPr bwMode="auto">
            <a:xfrm flipV="1">
              <a:off x="5677248" y="4145535"/>
              <a:ext cx="517164" cy="9822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1850"/>
                <a:gd name="connsiteY0" fmla="*/ 273359 h 274943"/>
                <a:gd name="connsiteX1" fmla="*/ 243087 w 481850"/>
                <a:gd name="connsiteY1" fmla="*/ 274943 h 274943"/>
                <a:gd name="connsiteX2" fmla="*/ 286761 w 481850"/>
                <a:gd name="connsiteY2" fmla="*/ 204684 h 274943"/>
                <a:gd name="connsiteX3" fmla="*/ 293765 w 481850"/>
                <a:gd name="connsiteY3" fmla="*/ 54368 h 274943"/>
                <a:gd name="connsiteX4" fmla="*/ 346775 w 481850"/>
                <a:gd name="connsiteY4" fmla="*/ 1358 h 274943"/>
                <a:gd name="connsiteX5" fmla="*/ 481850 w 481850"/>
                <a:gd name="connsiteY5" fmla="*/ 126 h 2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50" h="274943">
                  <a:moveTo>
                    <a:pt x="0" y="273359"/>
                  </a:moveTo>
                  <a:lnTo>
                    <a:pt x="243087" y="274943"/>
                  </a:lnTo>
                  <a:cubicBezTo>
                    <a:pt x="267857" y="262704"/>
                    <a:pt x="286649" y="240653"/>
                    <a:pt x="286761" y="204684"/>
                  </a:cubicBezTo>
                  <a:cubicBezTo>
                    <a:pt x="286873" y="168715"/>
                    <a:pt x="280191" y="87462"/>
                    <a:pt x="293765" y="54368"/>
                  </a:cubicBezTo>
                  <a:cubicBezTo>
                    <a:pt x="293765" y="25091"/>
                    <a:pt x="317498" y="1358"/>
                    <a:pt x="346775" y="1358"/>
                  </a:cubicBezTo>
                  <a:cubicBezTo>
                    <a:pt x="422508" y="2085"/>
                    <a:pt x="406117" y="-601"/>
                    <a:pt x="481850" y="126"/>
                  </a:cubicBezTo>
                </a:path>
              </a:pathLst>
            </a:custGeom>
            <a:noFill/>
            <a:ln w="12700" cap="rnd" cmpd="sng" algn="ctr">
              <a:solidFill>
                <a:srgbClr val="FFFFFF">
                  <a:lumMod val="65000"/>
                </a:srgbClr>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2" name="Straight Connector 871">
              <a:extLst>
                <a:ext uri="{FF2B5EF4-FFF2-40B4-BE49-F238E27FC236}">
                  <a16:creationId xmlns:a16="http://schemas.microsoft.com/office/drawing/2014/main" id="{367DD58B-B445-4C83-8086-F4153171FB63}"/>
                </a:ext>
              </a:extLst>
            </p:cNvPr>
            <p:cNvCxnSpPr>
              <a:cxnSpLocks/>
              <a:stCxn id="867" idx="2"/>
            </p:cNvCxnSpPr>
            <p:nvPr/>
          </p:nvCxnSpPr>
          <p:spPr>
            <a:xfrm>
              <a:off x="5985150" y="3552262"/>
              <a:ext cx="1913925" cy="0"/>
            </a:xfrm>
            <a:prstGeom prst="line">
              <a:avLst/>
            </a:prstGeom>
            <a:noFill/>
            <a:ln w="12700" cap="rnd" cmpd="sng" algn="ctr">
              <a:solidFill>
                <a:srgbClr val="1996AB"/>
              </a:solidFill>
              <a:prstDash val="solid"/>
              <a:headEnd type="none" w="lg" len="med"/>
              <a:tailEnd type="arrow" w="med" len="med"/>
            </a:ln>
            <a:effectLst/>
          </p:spPr>
        </p:cxnSp>
        <p:cxnSp>
          <p:nvCxnSpPr>
            <p:cNvPr id="873" name="Straight Arrow Connector 872">
              <a:extLst>
                <a:ext uri="{FF2B5EF4-FFF2-40B4-BE49-F238E27FC236}">
                  <a16:creationId xmlns:a16="http://schemas.microsoft.com/office/drawing/2014/main" id="{3A085B05-00C5-45D4-93BA-F6C1B0946F58}"/>
                </a:ext>
              </a:extLst>
            </p:cNvPr>
            <p:cNvCxnSpPr>
              <a:cxnSpLocks/>
            </p:cNvCxnSpPr>
            <p:nvPr/>
          </p:nvCxnSpPr>
          <p:spPr>
            <a:xfrm>
              <a:off x="7355342" y="3777553"/>
              <a:ext cx="0" cy="226831"/>
            </a:xfrm>
            <a:prstGeom prst="straightConnector1">
              <a:avLst/>
            </a:prstGeom>
            <a:noFill/>
            <a:ln w="12700" cap="rnd" cmpd="sng" algn="ctr">
              <a:solidFill>
                <a:srgbClr val="00C9EA"/>
              </a:solidFill>
              <a:prstDash val="solid"/>
              <a:headEnd type="none" w="lg" len="med"/>
              <a:tailEnd type="arrow" w="med" len="med"/>
            </a:ln>
            <a:effectLst/>
          </p:spPr>
        </p:cxnSp>
        <p:cxnSp>
          <p:nvCxnSpPr>
            <p:cNvPr id="874" name="Straight Connector 873">
              <a:extLst>
                <a:ext uri="{FF2B5EF4-FFF2-40B4-BE49-F238E27FC236}">
                  <a16:creationId xmlns:a16="http://schemas.microsoft.com/office/drawing/2014/main" id="{3045E462-7F96-40A5-A012-CDE6E81EE54C}"/>
                </a:ext>
              </a:extLst>
            </p:cNvPr>
            <p:cNvCxnSpPr>
              <a:cxnSpLocks/>
            </p:cNvCxnSpPr>
            <p:nvPr/>
          </p:nvCxnSpPr>
          <p:spPr>
            <a:xfrm>
              <a:off x="7467515" y="3954099"/>
              <a:ext cx="431560" cy="0"/>
            </a:xfrm>
            <a:prstGeom prst="line">
              <a:avLst/>
            </a:prstGeom>
            <a:noFill/>
            <a:ln w="12700" cap="rnd" cmpd="sng" algn="ctr">
              <a:solidFill>
                <a:srgbClr val="50E6FF"/>
              </a:solidFill>
              <a:prstDash val="solid"/>
              <a:headEnd type="none" w="lg" len="med"/>
              <a:tailEnd type="arrow" w="med" len="med"/>
            </a:ln>
            <a:effectLst/>
          </p:spPr>
        </p:cxnSp>
        <p:cxnSp>
          <p:nvCxnSpPr>
            <p:cNvPr id="875" name="Straight Connector 874">
              <a:extLst>
                <a:ext uri="{FF2B5EF4-FFF2-40B4-BE49-F238E27FC236}">
                  <a16:creationId xmlns:a16="http://schemas.microsoft.com/office/drawing/2014/main" id="{4FE491BD-83D5-48E1-A787-DCDE6AFDF75D}"/>
                </a:ext>
              </a:extLst>
            </p:cNvPr>
            <p:cNvCxnSpPr>
              <a:cxnSpLocks/>
            </p:cNvCxnSpPr>
            <p:nvPr/>
          </p:nvCxnSpPr>
          <p:spPr>
            <a:xfrm>
              <a:off x="7467515" y="4243765"/>
              <a:ext cx="427976" cy="0"/>
            </a:xfrm>
            <a:prstGeom prst="line">
              <a:avLst/>
            </a:prstGeom>
            <a:noFill/>
            <a:ln w="12700" cap="rnd" cmpd="sng" algn="ctr">
              <a:solidFill>
                <a:srgbClr val="FFFFFF">
                  <a:lumMod val="65000"/>
                </a:srgbClr>
              </a:solidFill>
              <a:prstDash val="solid"/>
              <a:headEnd type="none" w="lg" len="med"/>
              <a:tailEnd type="arrow" w="med" len="med"/>
            </a:ln>
            <a:effectLst/>
          </p:spPr>
        </p:cxnSp>
        <p:cxnSp>
          <p:nvCxnSpPr>
            <p:cNvPr id="876" name="Straight Connector 875">
              <a:extLst>
                <a:ext uri="{FF2B5EF4-FFF2-40B4-BE49-F238E27FC236}">
                  <a16:creationId xmlns:a16="http://schemas.microsoft.com/office/drawing/2014/main" id="{15214DC3-AF47-4421-9EBF-C05F0D99293F}"/>
                </a:ext>
              </a:extLst>
            </p:cNvPr>
            <p:cNvCxnSpPr>
              <a:cxnSpLocks/>
            </p:cNvCxnSpPr>
            <p:nvPr/>
          </p:nvCxnSpPr>
          <p:spPr>
            <a:xfrm>
              <a:off x="7467515" y="3692542"/>
              <a:ext cx="431560" cy="0"/>
            </a:xfrm>
            <a:prstGeom prst="line">
              <a:avLst/>
            </a:prstGeom>
            <a:noFill/>
            <a:ln w="12700" cap="rnd" cmpd="sng" algn="ctr">
              <a:solidFill>
                <a:srgbClr val="00C9EA"/>
              </a:solidFill>
              <a:prstDash val="solid"/>
              <a:headEnd type="none" w="lg" len="med"/>
              <a:tailEnd type="arrow" w="med" len="med"/>
            </a:ln>
            <a:effectLst/>
          </p:spPr>
        </p:cxnSp>
        <p:grpSp>
          <p:nvGrpSpPr>
            <p:cNvPr id="877" name="Group 876">
              <a:extLst>
                <a:ext uri="{FF2B5EF4-FFF2-40B4-BE49-F238E27FC236}">
                  <a16:creationId xmlns:a16="http://schemas.microsoft.com/office/drawing/2014/main" id="{3B35E3F9-6777-4C11-A412-0A9044684998}"/>
                </a:ext>
              </a:extLst>
            </p:cNvPr>
            <p:cNvGrpSpPr/>
            <p:nvPr/>
          </p:nvGrpSpPr>
          <p:grpSpPr>
            <a:xfrm>
              <a:off x="4439433" y="3387876"/>
              <a:ext cx="1201320" cy="684621"/>
              <a:chOff x="4526788" y="3261775"/>
              <a:chExt cx="1201320" cy="684621"/>
            </a:xfrm>
          </p:grpSpPr>
          <p:sp>
            <p:nvSpPr>
              <p:cNvPr id="956" name="TextBox 955">
                <a:extLst>
                  <a:ext uri="{FF2B5EF4-FFF2-40B4-BE49-F238E27FC236}">
                    <a16:creationId xmlns:a16="http://schemas.microsoft.com/office/drawing/2014/main" id="{995E8E14-7ECF-41A0-8750-C3B675C4E20F}"/>
                  </a:ext>
                </a:extLst>
              </p:cNvPr>
              <p:cNvSpPr txBox="1"/>
              <p:nvPr/>
            </p:nvSpPr>
            <p:spPr>
              <a:xfrm>
                <a:off x="4526788" y="3700175"/>
                <a:ext cx="1201320" cy="24622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Active Directory (AD) and B2B</a:t>
                </a:r>
              </a:p>
            </p:txBody>
          </p:sp>
          <p:pic>
            <p:nvPicPr>
              <p:cNvPr id="957" name="Graphic 956">
                <a:extLst>
                  <a:ext uri="{FF2B5EF4-FFF2-40B4-BE49-F238E27FC236}">
                    <a16:creationId xmlns:a16="http://schemas.microsoft.com/office/drawing/2014/main" id="{E975B6AA-2288-4A2C-891A-88521C30430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908335" y="3261775"/>
                <a:ext cx="438226" cy="438226"/>
              </a:xfrm>
              <a:prstGeom prst="rect">
                <a:avLst/>
              </a:prstGeom>
            </p:spPr>
          </p:pic>
        </p:grpSp>
        <p:grpSp>
          <p:nvGrpSpPr>
            <p:cNvPr id="878" name="Group 877">
              <a:extLst>
                <a:ext uri="{FF2B5EF4-FFF2-40B4-BE49-F238E27FC236}">
                  <a16:creationId xmlns:a16="http://schemas.microsoft.com/office/drawing/2014/main" id="{CE3BC93B-C4C5-4496-A39E-2E1864CBE5A6}"/>
                </a:ext>
              </a:extLst>
            </p:cNvPr>
            <p:cNvGrpSpPr/>
            <p:nvPr/>
          </p:nvGrpSpPr>
          <p:grpSpPr>
            <a:xfrm>
              <a:off x="4564679" y="4192433"/>
              <a:ext cx="950829" cy="197042"/>
              <a:chOff x="4460768" y="4095730"/>
              <a:chExt cx="950829" cy="197042"/>
            </a:xfrm>
          </p:grpSpPr>
          <p:sp>
            <p:nvSpPr>
              <p:cNvPr id="954" name="Rectangle 953">
                <a:extLst>
                  <a:ext uri="{FF2B5EF4-FFF2-40B4-BE49-F238E27FC236}">
                    <a16:creationId xmlns:a16="http://schemas.microsoft.com/office/drawing/2014/main" id="{2173CAE1-BB10-4127-B51A-412AF27883EB}"/>
                  </a:ext>
                </a:extLst>
              </p:cNvPr>
              <p:cNvSpPr/>
              <p:nvPr/>
            </p:nvSpPr>
            <p:spPr>
              <a:xfrm>
                <a:off x="4750115" y="4108106"/>
                <a:ext cx="661482" cy="184666"/>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20000">
                          <a:srgbClr val="FFFFFF">
                            <a:lumMod val="65000"/>
                          </a:srgbClr>
                        </a:gs>
                        <a:gs pos="100000">
                          <a:srgbClr val="FFFFFF">
                            <a:lumMod val="65000"/>
                          </a:srgbClr>
                        </a:gs>
                      </a:gsLst>
                      <a:lin ang="5400000" scaled="0"/>
                    </a:gradFill>
                    <a:effectLst/>
                    <a:uLnTx/>
                    <a:uFillTx/>
                    <a:latin typeface="Segoe UI Semibold"/>
                    <a:ea typeface="+mn-ea"/>
                    <a:cs typeface="Segoe UI Semibold" panose="020B0702040204020203" pitchFamily="34" charset="0"/>
                  </a:rPr>
                  <a:t>Active Directory</a:t>
                </a:r>
              </a:p>
            </p:txBody>
          </p:sp>
          <p:pic>
            <p:nvPicPr>
              <p:cNvPr id="955" name="Picture 954">
                <a:extLst>
                  <a:ext uri="{FF2B5EF4-FFF2-40B4-BE49-F238E27FC236}">
                    <a16:creationId xmlns:a16="http://schemas.microsoft.com/office/drawing/2014/main" id="{FD9CDBE9-9374-458F-92A2-9C8E141149B9}"/>
                  </a:ext>
                </a:extLst>
              </p:cNvPr>
              <p:cNvPicPr>
                <a:picLocks noChangeAspect="1"/>
              </p:cNvPicPr>
              <p:nvPr/>
            </p:nvPicPr>
            <p:blipFill>
              <a:blip r:embed="rId49" cstate="email">
                <a:alphaModFix/>
                <a:duotone>
                  <a:srgbClr val="737373">
                    <a:shade val="45000"/>
                    <a:satMod val="135000"/>
                  </a:srgbClr>
                  <a:prstClr val="white"/>
                </a:duotone>
                <a:extLst>
                  <a:ext uri="{28A0092B-C50C-407E-A947-70E740481C1C}">
                    <a14:useLocalDpi xmlns:a14="http://schemas.microsoft.com/office/drawing/2010/main"/>
                  </a:ext>
                </a:extLst>
              </a:blip>
              <a:stretch>
                <a:fillRect/>
              </a:stretch>
            </p:blipFill>
            <p:spPr>
              <a:xfrm>
                <a:off x="4460768" y="4095730"/>
                <a:ext cx="252114" cy="166892"/>
              </a:xfrm>
              <a:prstGeom prst="rect">
                <a:avLst/>
              </a:prstGeom>
            </p:spPr>
          </p:pic>
        </p:grpSp>
        <p:sp>
          <p:nvSpPr>
            <p:cNvPr id="879" name="Freeform: Shape 878">
              <a:extLst>
                <a:ext uri="{FF2B5EF4-FFF2-40B4-BE49-F238E27FC236}">
                  <a16:creationId xmlns:a16="http://schemas.microsoft.com/office/drawing/2014/main" id="{511A837D-83F3-48AA-A415-EFB429A9B89B}"/>
                </a:ext>
              </a:extLst>
            </p:cNvPr>
            <p:cNvSpPr/>
            <p:nvPr/>
          </p:nvSpPr>
          <p:spPr bwMode="auto">
            <a:xfrm>
              <a:off x="7471627" y="3419191"/>
              <a:ext cx="423864" cy="677541"/>
            </a:xfrm>
            <a:custGeom>
              <a:avLst/>
              <a:gdLst>
                <a:gd name="connsiteX0" fmla="*/ 0 w 351898"/>
                <a:gd name="connsiteY0" fmla="*/ 14872 h 695882"/>
                <a:gd name="connsiteX1" fmla="*/ 63982 w 351898"/>
                <a:gd name="connsiteY1" fmla="*/ 12206 h 695882"/>
                <a:gd name="connsiteX2" fmla="*/ 114633 w 351898"/>
                <a:gd name="connsiteY2" fmla="*/ 60192 h 695882"/>
                <a:gd name="connsiteX3" fmla="*/ 109302 w 351898"/>
                <a:gd name="connsiteY3" fmla="*/ 633359 h 695882"/>
                <a:gd name="connsiteX4" fmla="*/ 151956 w 351898"/>
                <a:gd name="connsiteY4" fmla="*/ 686676 h 695882"/>
                <a:gd name="connsiteX5" fmla="*/ 351898 w 351898"/>
                <a:gd name="connsiteY5" fmla="*/ 686676 h 695882"/>
                <a:gd name="connsiteX0" fmla="*/ 0 w 351898"/>
                <a:gd name="connsiteY0" fmla="*/ 16790 h 697800"/>
                <a:gd name="connsiteX1" fmla="*/ 63982 w 351898"/>
                <a:gd name="connsiteY1" fmla="*/ 14124 h 697800"/>
                <a:gd name="connsiteX2" fmla="*/ 114633 w 351898"/>
                <a:gd name="connsiteY2" fmla="*/ 62110 h 697800"/>
                <a:gd name="connsiteX3" fmla="*/ 109302 w 351898"/>
                <a:gd name="connsiteY3" fmla="*/ 635277 h 697800"/>
                <a:gd name="connsiteX4" fmla="*/ 151956 w 351898"/>
                <a:gd name="connsiteY4" fmla="*/ 688594 h 697800"/>
                <a:gd name="connsiteX5" fmla="*/ 351898 w 351898"/>
                <a:gd name="connsiteY5" fmla="*/ 688594 h 697800"/>
                <a:gd name="connsiteX0" fmla="*/ 0 w 351898"/>
                <a:gd name="connsiteY0" fmla="*/ 6492 h 687502"/>
                <a:gd name="connsiteX1" fmla="*/ 63982 w 351898"/>
                <a:gd name="connsiteY1" fmla="*/ 3826 h 687502"/>
                <a:gd name="connsiteX2" fmla="*/ 114633 w 351898"/>
                <a:gd name="connsiteY2" fmla="*/ 51812 h 687502"/>
                <a:gd name="connsiteX3" fmla="*/ 109302 w 351898"/>
                <a:gd name="connsiteY3" fmla="*/ 624979 h 687502"/>
                <a:gd name="connsiteX4" fmla="*/ 151956 w 351898"/>
                <a:gd name="connsiteY4" fmla="*/ 678296 h 687502"/>
                <a:gd name="connsiteX5" fmla="*/ 351898 w 351898"/>
                <a:gd name="connsiteY5" fmla="*/ 678296 h 687502"/>
                <a:gd name="connsiteX0" fmla="*/ 0 w 351898"/>
                <a:gd name="connsiteY0" fmla="*/ 7017 h 687567"/>
                <a:gd name="connsiteX1" fmla="*/ 63982 w 351898"/>
                <a:gd name="connsiteY1" fmla="*/ 4351 h 687567"/>
                <a:gd name="connsiteX2" fmla="*/ 114633 w 351898"/>
                <a:gd name="connsiteY2" fmla="*/ 59481 h 687567"/>
                <a:gd name="connsiteX3" fmla="*/ 109302 w 351898"/>
                <a:gd name="connsiteY3" fmla="*/ 625504 h 687567"/>
                <a:gd name="connsiteX4" fmla="*/ 151956 w 351898"/>
                <a:gd name="connsiteY4" fmla="*/ 678821 h 687567"/>
                <a:gd name="connsiteX5" fmla="*/ 351898 w 351898"/>
                <a:gd name="connsiteY5" fmla="*/ 678821 h 687567"/>
                <a:gd name="connsiteX0" fmla="*/ 0 w 351898"/>
                <a:gd name="connsiteY0" fmla="*/ 2963 h 683513"/>
                <a:gd name="connsiteX1" fmla="*/ 63982 w 351898"/>
                <a:gd name="connsiteY1" fmla="*/ 297 h 683513"/>
                <a:gd name="connsiteX2" fmla="*/ 114633 w 351898"/>
                <a:gd name="connsiteY2" fmla="*/ 55427 h 683513"/>
                <a:gd name="connsiteX3" fmla="*/ 109302 w 351898"/>
                <a:gd name="connsiteY3" fmla="*/ 621450 h 683513"/>
                <a:gd name="connsiteX4" fmla="*/ 151956 w 351898"/>
                <a:gd name="connsiteY4" fmla="*/ 674767 h 683513"/>
                <a:gd name="connsiteX5" fmla="*/ 351898 w 351898"/>
                <a:gd name="connsiteY5" fmla="*/ 674767 h 683513"/>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2175 h 682725"/>
                <a:gd name="connsiteX1" fmla="*/ 61601 w 351898"/>
                <a:gd name="connsiteY1" fmla="*/ 1890 h 682725"/>
                <a:gd name="connsiteX2" fmla="*/ 114633 w 351898"/>
                <a:gd name="connsiteY2" fmla="*/ 54639 h 682725"/>
                <a:gd name="connsiteX3" fmla="*/ 109302 w 351898"/>
                <a:gd name="connsiteY3" fmla="*/ 620662 h 682725"/>
                <a:gd name="connsiteX4" fmla="*/ 151956 w 351898"/>
                <a:gd name="connsiteY4" fmla="*/ 673979 h 682725"/>
                <a:gd name="connsiteX5" fmla="*/ 351898 w 351898"/>
                <a:gd name="connsiteY5" fmla="*/ 673979 h 682725"/>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596850 h 677928"/>
                <a:gd name="connsiteX4" fmla="*/ 151956 w 351898"/>
                <a:gd name="connsiteY4" fmla="*/ 673979 h 677928"/>
                <a:gd name="connsiteX5" fmla="*/ 351898 w 351898"/>
                <a:gd name="connsiteY5" fmla="*/ 673979 h 677928"/>
                <a:gd name="connsiteX0" fmla="*/ 0 w 351898"/>
                <a:gd name="connsiteY0" fmla="*/ 2175 h 674753"/>
                <a:gd name="connsiteX1" fmla="*/ 61601 w 351898"/>
                <a:gd name="connsiteY1" fmla="*/ 1890 h 674753"/>
                <a:gd name="connsiteX2" fmla="*/ 114633 w 351898"/>
                <a:gd name="connsiteY2" fmla="*/ 54639 h 674753"/>
                <a:gd name="connsiteX3" fmla="*/ 109302 w 351898"/>
                <a:gd name="connsiteY3" fmla="*/ 596850 h 674753"/>
                <a:gd name="connsiteX4" fmla="*/ 151956 w 351898"/>
                <a:gd name="connsiteY4" fmla="*/ 673979 h 674753"/>
                <a:gd name="connsiteX5" fmla="*/ 351898 w 351898"/>
                <a:gd name="connsiteY5" fmla="*/ 673979 h 674753"/>
                <a:gd name="connsiteX0" fmla="*/ 0 w 351898"/>
                <a:gd name="connsiteY0" fmla="*/ 2175 h 679037"/>
                <a:gd name="connsiteX1" fmla="*/ 61601 w 351898"/>
                <a:gd name="connsiteY1" fmla="*/ 1890 h 679037"/>
                <a:gd name="connsiteX2" fmla="*/ 114633 w 351898"/>
                <a:gd name="connsiteY2" fmla="*/ 54639 h 679037"/>
                <a:gd name="connsiteX3" fmla="*/ 109302 w 351898"/>
                <a:gd name="connsiteY3" fmla="*/ 596850 h 679037"/>
                <a:gd name="connsiteX4" fmla="*/ 154338 w 351898"/>
                <a:gd name="connsiteY4" fmla="*/ 678741 h 679037"/>
                <a:gd name="connsiteX5" fmla="*/ 351898 w 351898"/>
                <a:gd name="connsiteY5" fmla="*/ 673979 h 679037"/>
                <a:gd name="connsiteX0" fmla="*/ 0 w 351898"/>
                <a:gd name="connsiteY0" fmla="*/ 308 h 677170"/>
                <a:gd name="connsiteX1" fmla="*/ 61601 w 351898"/>
                <a:gd name="connsiteY1" fmla="*/ 23 h 677170"/>
                <a:gd name="connsiteX2" fmla="*/ 114633 w 351898"/>
                <a:gd name="connsiteY2" fmla="*/ 52772 h 677170"/>
                <a:gd name="connsiteX3" fmla="*/ 109302 w 351898"/>
                <a:gd name="connsiteY3" fmla="*/ 594983 h 677170"/>
                <a:gd name="connsiteX4" fmla="*/ 154338 w 351898"/>
                <a:gd name="connsiteY4" fmla="*/ 676874 h 677170"/>
                <a:gd name="connsiteX5" fmla="*/ 351898 w 351898"/>
                <a:gd name="connsiteY5" fmla="*/ 672112 h 677170"/>
                <a:gd name="connsiteX0" fmla="*/ 0 w 351898"/>
                <a:gd name="connsiteY0" fmla="*/ 679 h 677541"/>
                <a:gd name="connsiteX1" fmla="*/ 61601 w 351898"/>
                <a:gd name="connsiteY1" fmla="*/ 394 h 677541"/>
                <a:gd name="connsiteX2" fmla="*/ 114633 w 351898"/>
                <a:gd name="connsiteY2" fmla="*/ 53143 h 677541"/>
                <a:gd name="connsiteX3" fmla="*/ 109302 w 351898"/>
                <a:gd name="connsiteY3" fmla="*/ 595354 h 677541"/>
                <a:gd name="connsiteX4" fmla="*/ 154338 w 351898"/>
                <a:gd name="connsiteY4" fmla="*/ 677245 h 677541"/>
                <a:gd name="connsiteX5" fmla="*/ 351898 w 351898"/>
                <a:gd name="connsiteY5" fmla="*/ 672483 h 67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898" h="677541">
                  <a:moveTo>
                    <a:pt x="0" y="679"/>
                  </a:moveTo>
                  <a:cubicBezTo>
                    <a:pt x="27200" y="2713"/>
                    <a:pt x="30590" y="-1206"/>
                    <a:pt x="61601" y="394"/>
                  </a:cubicBezTo>
                  <a:cubicBezTo>
                    <a:pt x="92612" y="1994"/>
                    <a:pt x="113827" y="19070"/>
                    <a:pt x="114633" y="53143"/>
                  </a:cubicBezTo>
                  <a:cubicBezTo>
                    <a:pt x="122583" y="156272"/>
                    <a:pt x="110225" y="532612"/>
                    <a:pt x="109302" y="595354"/>
                  </a:cubicBezTo>
                  <a:cubicBezTo>
                    <a:pt x="105998" y="646190"/>
                    <a:pt x="113905" y="668359"/>
                    <a:pt x="154338" y="677245"/>
                  </a:cubicBezTo>
                  <a:cubicBezTo>
                    <a:pt x="197152" y="678987"/>
                    <a:pt x="351898" y="672483"/>
                    <a:pt x="351898" y="672483"/>
                  </a:cubicBezTo>
                </a:path>
              </a:pathLst>
            </a:custGeom>
            <a:noFill/>
            <a:ln w="12700" cap="rnd" cmpd="sng" algn="ctr">
              <a:solidFill>
                <a:srgbClr val="1996AB"/>
              </a:solidFill>
              <a:prstDash val="solid"/>
              <a:headEnd type="none" w="lg" len="med"/>
              <a:tailEnd type="arrow"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cxnSp>
          <p:nvCxnSpPr>
            <p:cNvPr id="880" name="Straight Connector 879">
              <a:extLst>
                <a:ext uri="{FF2B5EF4-FFF2-40B4-BE49-F238E27FC236}">
                  <a16:creationId xmlns:a16="http://schemas.microsoft.com/office/drawing/2014/main" id="{66DEA6D9-F71C-42BA-BF59-21F1DD3B605F}"/>
                </a:ext>
              </a:extLst>
            </p:cNvPr>
            <p:cNvCxnSpPr>
              <a:cxnSpLocks/>
            </p:cNvCxnSpPr>
            <p:nvPr/>
          </p:nvCxnSpPr>
          <p:spPr>
            <a:xfrm>
              <a:off x="9014799" y="4133405"/>
              <a:ext cx="349632"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881" name="Rectangle: Rounded Corners 430">
              <a:extLst>
                <a:ext uri="{FF2B5EF4-FFF2-40B4-BE49-F238E27FC236}">
                  <a16:creationId xmlns:a16="http://schemas.microsoft.com/office/drawing/2014/main" id="{7DEF20DD-FAB4-46CA-8FEC-E415C77CAF57}"/>
                </a:ext>
              </a:extLst>
            </p:cNvPr>
            <p:cNvSpPr/>
            <p:nvPr/>
          </p:nvSpPr>
          <p:spPr bwMode="auto">
            <a:xfrm rot="10800000" flipH="1">
              <a:off x="9208391" y="3788451"/>
              <a:ext cx="169549" cy="216283"/>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10236 w 188085"/>
                <a:gd name="connsiteY0" fmla="*/ 275479 h 275479"/>
                <a:gd name="connsiteX1" fmla="*/ 0 w 188085"/>
                <a:gd name="connsiteY1" fmla="*/ 54368 h 275479"/>
                <a:gd name="connsiteX2" fmla="*/ 53010 w 188085"/>
                <a:gd name="connsiteY2" fmla="*/ 1358 h 275479"/>
                <a:gd name="connsiteX3" fmla="*/ 188085 w 188085"/>
                <a:gd name="connsiteY3" fmla="*/ 126 h 275479"/>
                <a:gd name="connsiteX0" fmla="*/ 404 w 188085"/>
                <a:gd name="connsiteY0" fmla="*/ 292076 h 292076"/>
                <a:gd name="connsiteX1" fmla="*/ 0 w 188085"/>
                <a:gd name="connsiteY1" fmla="*/ 54368 h 292076"/>
                <a:gd name="connsiteX2" fmla="*/ 53010 w 188085"/>
                <a:gd name="connsiteY2" fmla="*/ 1358 h 292076"/>
                <a:gd name="connsiteX3" fmla="*/ 188085 w 188085"/>
                <a:gd name="connsiteY3" fmla="*/ 126 h 292076"/>
              </a:gdLst>
              <a:ahLst/>
              <a:cxnLst>
                <a:cxn ang="0">
                  <a:pos x="connsiteX0" y="connsiteY0"/>
                </a:cxn>
                <a:cxn ang="0">
                  <a:pos x="connsiteX1" y="connsiteY1"/>
                </a:cxn>
                <a:cxn ang="0">
                  <a:pos x="connsiteX2" y="connsiteY2"/>
                </a:cxn>
                <a:cxn ang="0">
                  <a:pos x="connsiteX3" y="connsiteY3"/>
                </a:cxn>
              </a:cxnLst>
              <a:rect l="l" t="t" r="r" b="b"/>
              <a:pathLst>
                <a:path w="188085" h="292076">
                  <a:moveTo>
                    <a:pt x="404" y="292076"/>
                  </a:moveTo>
                  <a:cubicBezTo>
                    <a:pt x="269" y="212840"/>
                    <a:pt x="135" y="133604"/>
                    <a:pt x="0" y="54368"/>
                  </a:cubicBezTo>
                  <a:cubicBezTo>
                    <a:pt x="0" y="25091"/>
                    <a:pt x="23733" y="1358"/>
                    <a:pt x="53010" y="1358"/>
                  </a:cubicBezTo>
                  <a:cubicBezTo>
                    <a:pt x="128743" y="2085"/>
                    <a:pt x="112352" y="-601"/>
                    <a:pt x="188085" y="126"/>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2" name="Rectangle: Rounded Corners 430">
              <a:extLst>
                <a:ext uri="{FF2B5EF4-FFF2-40B4-BE49-F238E27FC236}">
                  <a16:creationId xmlns:a16="http://schemas.microsoft.com/office/drawing/2014/main" id="{440AFC17-0C4B-4C2C-B2FB-D69449D0FC75}"/>
                </a:ext>
              </a:extLst>
            </p:cNvPr>
            <p:cNvSpPr/>
            <p:nvPr/>
          </p:nvSpPr>
          <p:spPr bwMode="auto">
            <a:xfrm rot="10800000" flipH="1">
              <a:off x="9208391" y="3574242"/>
              <a:ext cx="291420" cy="25160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68942"/>
                <a:gd name="connsiteY0" fmla="*/ 861409 h 861409"/>
                <a:gd name="connsiteX1" fmla="*/ 0 w 168942"/>
                <a:gd name="connsiteY1" fmla="*/ 59741 h 861409"/>
                <a:gd name="connsiteX2" fmla="*/ 53010 w 168942"/>
                <a:gd name="connsiteY2" fmla="*/ 6731 h 861409"/>
                <a:gd name="connsiteX3" fmla="*/ 168942 w 168942"/>
                <a:gd name="connsiteY3" fmla="*/ 46 h 861409"/>
                <a:gd name="connsiteX0" fmla="*/ 0 w 162106"/>
                <a:gd name="connsiteY0" fmla="*/ 856036 h 856036"/>
                <a:gd name="connsiteX1" fmla="*/ 0 w 162106"/>
                <a:gd name="connsiteY1" fmla="*/ 54368 h 856036"/>
                <a:gd name="connsiteX2" fmla="*/ 53010 w 162106"/>
                <a:gd name="connsiteY2" fmla="*/ 1358 h 856036"/>
                <a:gd name="connsiteX3" fmla="*/ 162106 w 162106"/>
                <a:gd name="connsiteY3" fmla="*/ 127 h 856036"/>
                <a:gd name="connsiteX0" fmla="*/ 0 w 162106"/>
                <a:gd name="connsiteY0" fmla="*/ 856036 h 856036"/>
                <a:gd name="connsiteX1" fmla="*/ 0 w 162106"/>
                <a:gd name="connsiteY1" fmla="*/ 54368 h 856036"/>
                <a:gd name="connsiteX2" fmla="*/ 44806 w 162106"/>
                <a:gd name="connsiteY2" fmla="*/ 1358 h 856036"/>
                <a:gd name="connsiteX3" fmla="*/ 162106 w 162106"/>
                <a:gd name="connsiteY3" fmla="*/ 127 h 856036"/>
                <a:gd name="connsiteX0" fmla="*/ 0 w 162106"/>
                <a:gd name="connsiteY0" fmla="*/ 856036 h 856036"/>
                <a:gd name="connsiteX1" fmla="*/ 1367 w 162106"/>
                <a:gd name="connsiteY1" fmla="*/ 141620 h 856036"/>
                <a:gd name="connsiteX2" fmla="*/ 44806 w 162106"/>
                <a:gd name="connsiteY2" fmla="*/ 1358 h 856036"/>
                <a:gd name="connsiteX3" fmla="*/ 162106 w 162106"/>
                <a:gd name="connsiteY3" fmla="*/ 127 h 856036"/>
              </a:gdLst>
              <a:ahLst/>
              <a:cxnLst>
                <a:cxn ang="0">
                  <a:pos x="connsiteX0" y="connsiteY0"/>
                </a:cxn>
                <a:cxn ang="0">
                  <a:pos x="connsiteX1" y="connsiteY1"/>
                </a:cxn>
                <a:cxn ang="0">
                  <a:pos x="connsiteX2" y="connsiteY2"/>
                </a:cxn>
                <a:cxn ang="0">
                  <a:pos x="connsiteX3" y="connsiteY3"/>
                </a:cxn>
              </a:cxnLst>
              <a:rect l="l" t="t" r="r" b="b"/>
              <a:pathLst>
                <a:path w="162106" h="856036">
                  <a:moveTo>
                    <a:pt x="0" y="856036"/>
                  </a:moveTo>
                  <a:cubicBezTo>
                    <a:pt x="456" y="617897"/>
                    <a:pt x="911" y="379759"/>
                    <a:pt x="1367" y="141620"/>
                  </a:cubicBezTo>
                  <a:cubicBezTo>
                    <a:pt x="1367" y="112343"/>
                    <a:pt x="15529" y="1358"/>
                    <a:pt x="44806" y="1358"/>
                  </a:cubicBezTo>
                  <a:cubicBezTo>
                    <a:pt x="120539" y="2085"/>
                    <a:pt x="86373" y="-600"/>
                    <a:pt x="162106" y="127"/>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83" name="Straight Connector 882">
              <a:extLst>
                <a:ext uri="{FF2B5EF4-FFF2-40B4-BE49-F238E27FC236}">
                  <a16:creationId xmlns:a16="http://schemas.microsoft.com/office/drawing/2014/main" id="{DF6F9442-6D51-4B73-9CDD-172A3C8023AE}"/>
                </a:ext>
              </a:extLst>
            </p:cNvPr>
            <p:cNvCxnSpPr>
              <a:cxnSpLocks/>
            </p:cNvCxnSpPr>
            <p:nvPr/>
          </p:nvCxnSpPr>
          <p:spPr>
            <a:xfrm>
              <a:off x="9005021" y="3696923"/>
              <a:ext cx="494790" cy="0"/>
            </a:xfrm>
            <a:prstGeom prst="line">
              <a:avLst/>
            </a:prstGeom>
            <a:noFill/>
            <a:ln w="12700" cap="rnd" cmpd="sng" algn="ctr">
              <a:solidFill>
                <a:srgbClr val="FFFFFF">
                  <a:lumMod val="75000"/>
                </a:srgbClr>
              </a:solidFill>
              <a:prstDash val="solid"/>
              <a:headEnd type="none" w="lg" len="med"/>
              <a:tailEnd type="arrow" w="med" len="med"/>
            </a:ln>
            <a:effectLst/>
          </p:spPr>
        </p:cxnSp>
        <p:cxnSp>
          <p:nvCxnSpPr>
            <p:cNvPr id="884" name="Straight Connector 883">
              <a:extLst>
                <a:ext uri="{FF2B5EF4-FFF2-40B4-BE49-F238E27FC236}">
                  <a16:creationId xmlns:a16="http://schemas.microsoft.com/office/drawing/2014/main" id="{63FAD314-BEBA-4894-AF04-EDC13EFC4657}"/>
                </a:ext>
              </a:extLst>
            </p:cNvPr>
            <p:cNvCxnSpPr>
              <a:cxnSpLocks/>
            </p:cNvCxnSpPr>
            <p:nvPr/>
          </p:nvCxnSpPr>
          <p:spPr>
            <a:xfrm>
              <a:off x="9016744" y="4374620"/>
              <a:ext cx="1261684"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885" name="Rectangle 884">
              <a:hlinkClick r:id="rId50" tooltip="End to end solution to secure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39AB0FE-B05B-4D99-9F16-5E70ED355B55}"/>
                </a:ext>
              </a:extLst>
            </p:cNvPr>
            <p:cNvSpPr/>
            <p:nvPr/>
          </p:nvSpPr>
          <p:spPr>
            <a:xfrm>
              <a:off x="10315154" y="4218499"/>
              <a:ext cx="702220" cy="146304"/>
            </a:xfrm>
            <a:prstGeom prst="rect">
              <a:avLst/>
            </a:prstGeom>
            <a:solidFill>
              <a:srgbClr val="0078D4"/>
            </a:solidFill>
            <a:ln w="10795" cap="flat" cmpd="sng" algn="ctr">
              <a:noFill/>
              <a:prstDash val="solid"/>
            </a:ln>
            <a:effectLst/>
          </p:spPr>
          <p:txBody>
            <a:bodyPr vert="horz" wrap="square" lIns="210312" tIns="219456" rIns="4572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Azure Sphere</a:t>
              </a:r>
            </a:p>
          </p:txBody>
        </p:sp>
        <p:sp>
          <p:nvSpPr>
            <p:cNvPr id="886" name="Rectangle 885">
              <a:extLst>
                <a:ext uri="{FF2B5EF4-FFF2-40B4-BE49-F238E27FC236}">
                  <a16:creationId xmlns:a16="http://schemas.microsoft.com/office/drawing/2014/main" id="{6647EB8E-12EA-47B8-AE27-FFA2A4BD2BE8}"/>
                </a:ext>
              </a:extLst>
            </p:cNvPr>
            <p:cNvSpPr/>
            <p:nvPr/>
          </p:nvSpPr>
          <p:spPr>
            <a:xfrm>
              <a:off x="10315154" y="4380332"/>
              <a:ext cx="702220" cy="146304"/>
            </a:xfrm>
            <a:prstGeom prst="rect">
              <a:avLst/>
            </a:prstGeom>
            <a:solidFill>
              <a:srgbClr val="1A1A1A">
                <a:lumMod val="90000"/>
                <a:lumOff val="10000"/>
              </a:srgbClr>
            </a:solidFill>
            <a:ln w="10795" cap="flat" cmpd="sng" algn="ctr">
              <a:noFill/>
              <a:prstDash val="solid"/>
            </a:ln>
            <a:effectLst/>
          </p:spPr>
          <p:txBody>
            <a:bodyPr vert="horz" wrap="square" lIns="210312" tIns="219456" rIns="4572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Existing/Other</a:t>
              </a:r>
            </a:p>
          </p:txBody>
        </p:sp>
        <p:grpSp>
          <p:nvGrpSpPr>
            <p:cNvPr id="887" name="Group 4">
              <a:extLst>
                <a:ext uri="{FF2B5EF4-FFF2-40B4-BE49-F238E27FC236}">
                  <a16:creationId xmlns:a16="http://schemas.microsoft.com/office/drawing/2014/main" id="{DC67ED63-5700-4DA9-84C8-0C0D5044FEF2}"/>
                </a:ext>
              </a:extLst>
            </p:cNvPr>
            <p:cNvGrpSpPr>
              <a:grpSpLocks noChangeAspect="1"/>
            </p:cNvGrpSpPr>
            <p:nvPr/>
          </p:nvGrpSpPr>
          <p:grpSpPr bwMode="auto">
            <a:xfrm flipV="1">
              <a:off x="10313567" y="4276813"/>
              <a:ext cx="188668" cy="193384"/>
              <a:chOff x="6851" y="3217"/>
              <a:chExt cx="280" cy="287"/>
            </a:xfrm>
            <a:solidFill>
              <a:srgbClr val="FFFFFF"/>
            </a:solidFill>
          </p:grpSpPr>
          <p:sp>
            <p:nvSpPr>
              <p:cNvPr id="941" name="Line 5">
                <a:extLst>
                  <a:ext uri="{FF2B5EF4-FFF2-40B4-BE49-F238E27FC236}">
                    <a16:creationId xmlns:a16="http://schemas.microsoft.com/office/drawing/2014/main" id="{3C821EF4-EFC2-4F2A-95FE-BC94960C7A47}"/>
                  </a:ext>
                </a:extLst>
              </p:cNvPr>
              <p:cNvSpPr>
                <a:spLocks noChangeShapeType="1"/>
              </p:cNvSpPr>
              <p:nvPr/>
            </p:nvSpPr>
            <p:spPr bwMode="auto">
              <a:xfrm flipH="1" flipV="1">
                <a:off x="6900" y="3266"/>
                <a:ext cx="184" cy="18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2" name="Line 6">
                <a:extLst>
                  <a:ext uri="{FF2B5EF4-FFF2-40B4-BE49-F238E27FC236}">
                    <a16:creationId xmlns:a16="http://schemas.microsoft.com/office/drawing/2014/main" id="{A23BD11E-0756-4351-B4EC-3ECFDD122699}"/>
                  </a:ext>
                </a:extLst>
              </p:cNvPr>
              <p:cNvSpPr>
                <a:spLocks noChangeShapeType="1"/>
              </p:cNvSpPr>
              <p:nvPr/>
            </p:nvSpPr>
            <p:spPr bwMode="auto">
              <a:xfrm flipV="1">
                <a:off x="6993" y="3231"/>
                <a:ext cx="0" cy="25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3" name="Line 7">
                <a:extLst>
                  <a:ext uri="{FF2B5EF4-FFF2-40B4-BE49-F238E27FC236}">
                    <a16:creationId xmlns:a16="http://schemas.microsoft.com/office/drawing/2014/main" id="{8E20CA74-41BB-460E-BBD9-8C1E8626887F}"/>
                  </a:ext>
                </a:extLst>
              </p:cNvPr>
              <p:cNvSpPr>
                <a:spLocks noChangeShapeType="1"/>
              </p:cNvSpPr>
              <p:nvPr/>
            </p:nvSpPr>
            <p:spPr bwMode="auto">
              <a:xfrm flipH="1">
                <a:off x="6900" y="3268"/>
                <a:ext cx="184" cy="187"/>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4" name="Line 13">
                <a:extLst>
                  <a:ext uri="{FF2B5EF4-FFF2-40B4-BE49-F238E27FC236}">
                    <a16:creationId xmlns:a16="http://schemas.microsoft.com/office/drawing/2014/main" id="{06B22DEA-92EE-48B1-9060-F519A49B4B52}"/>
                  </a:ext>
                </a:extLst>
              </p:cNvPr>
              <p:cNvSpPr>
                <a:spLocks noChangeShapeType="1"/>
              </p:cNvSpPr>
              <p:nvPr/>
            </p:nvSpPr>
            <p:spPr bwMode="auto">
              <a:xfrm>
                <a:off x="6865" y="3362"/>
                <a:ext cx="254" cy="0"/>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5" name="Freeform 8">
                <a:extLst>
                  <a:ext uri="{FF2B5EF4-FFF2-40B4-BE49-F238E27FC236}">
                    <a16:creationId xmlns:a16="http://schemas.microsoft.com/office/drawing/2014/main" id="{ED7EF4D4-DCD9-4781-9A38-608B3DBFFE6A}"/>
                  </a:ext>
                </a:extLst>
              </p:cNvPr>
              <p:cNvSpPr>
                <a:spLocks/>
              </p:cNvSpPr>
              <p:nvPr/>
            </p:nvSpPr>
            <p:spPr bwMode="auto">
              <a:xfrm>
                <a:off x="6965" y="3334"/>
                <a:ext cx="52" cy="53"/>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4"/>
                      <a:pt x="24" y="30"/>
                      <a:pt x="15" y="30"/>
                    </a:cubicBezTo>
                    <a:cubicBezTo>
                      <a:pt x="7" y="30"/>
                      <a:pt x="0" y="24"/>
                      <a:pt x="0" y="15"/>
                    </a:cubicBezTo>
                    <a:cubicBezTo>
                      <a:pt x="0" y="6"/>
                      <a:pt x="7" y="0"/>
                      <a:pt x="15" y="0"/>
                    </a:cubicBezTo>
                    <a:cubicBezTo>
                      <a:pt x="24" y="0"/>
                      <a:pt x="30" y="7"/>
                      <a:pt x="3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6" name="Oval 9">
                <a:extLst>
                  <a:ext uri="{FF2B5EF4-FFF2-40B4-BE49-F238E27FC236}">
                    <a16:creationId xmlns:a16="http://schemas.microsoft.com/office/drawing/2014/main" id="{49570C7F-4CA6-4168-BA5E-93258A41D9B2}"/>
                  </a:ext>
                </a:extLst>
              </p:cNvPr>
              <p:cNvSpPr>
                <a:spLocks noChangeArrowheads="1"/>
              </p:cNvSpPr>
              <p:nvPr/>
            </p:nvSpPr>
            <p:spPr bwMode="auto">
              <a:xfrm>
                <a:off x="7070" y="3441"/>
                <a:ext cx="26" cy="28"/>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7" name="Freeform 10">
                <a:extLst>
                  <a:ext uri="{FF2B5EF4-FFF2-40B4-BE49-F238E27FC236}">
                    <a16:creationId xmlns:a16="http://schemas.microsoft.com/office/drawing/2014/main" id="{331B5534-2460-427B-8F4C-DB8E901D7F42}"/>
                  </a:ext>
                </a:extLst>
              </p:cNvPr>
              <p:cNvSpPr>
                <a:spLocks/>
              </p:cNvSpPr>
              <p:nvPr/>
            </p:nvSpPr>
            <p:spPr bwMode="auto">
              <a:xfrm>
                <a:off x="6886" y="3441"/>
                <a:ext cx="26" cy="28"/>
              </a:xfrm>
              <a:custGeom>
                <a:avLst/>
                <a:gdLst>
                  <a:gd name="T0" fmla="*/ 15 w 15"/>
                  <a:gd name="T1" fmla="*/ 8 h 16"/>
                  <a:gd name="T2" fmla="*/ 8 w 15"/>
                  <a:gd name="T3" fmla="*/ 16 h 16"/>
                  <a:gd name="T4" fmla="*/ 0 w 15"/>
                  <a:gd name="T5" fmla="*/ 8 h 16"/>
                  <a:gd name="T6" fmla="*/ 8 w 15"/>
                  <a:gd name="T7" fmla="*/ 0 h 16"/>
                  <a:gd name="T8" fmla="*/ 15 w 15"/>
                  <a:gd name="T9" fmla="*/ 8 h 16"/>
                </a:gdLst>
                <a:ahLst/>
                <a:cxnLst>
                  <a:cxn ang="0">
                    <a:pos x="T0" y="T1"/>
                  </a:cxn>
                  <a:cxn ang="0">
                    <a:pos x="T2" y="T3"/>
                  </a:cxn>
                  <a:cxn ang="0">
                    <a:pos x="T4" y="T5"/>
                  </a:cxn>
                  <a:cxn ang="0">
                    <a:pos x="T6" y="T7"/>
                  </a:cxn>
                  <a:cxn ang="0">
                    <a:pos x="T8" y="T9"/>
                  </a:cxn>
                </a:cxnLst>
                <a:rect l="0" t="0" r="r" b="b"/>
                <a:pathLst>
                  <a:path w="15" h="16">
                    <a:moveTo>
                      <a:pt x="15" y="8"/>
                    </a:moveTo>
                    <a:cubicBezTo>
                      <a:pt x="15" y="12"/>
                      <a:pt x="12" y="16"/>
                      <a:pt x="8" y="16"/>
                    </a:cubicBezTo>
                    <a:cubicBezTo>
                      <a:pt x="3" y="16"/>
                      <a:pt x="0" y="12"/>
                      <a:pt x="0" y="8"/>
                    </a:cubicBezTo>
                    <a:cubicBezTo>
                      <a:pt x="0" y="4"/>
                      <a:pt x="4" y="0"/>
                      <a:pt x="8" y="0"/>
                    </a:cubicBezTo>
                    <a:cubicBezTo>
                      <a:pt x="12" y="0"/>
                      <a:pt x="15" y="4"/>
                      <a:pt x="15" y="8"/>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8" name="Oval 11">
                <a:extLst>
                  <a:ext uri="{FF2B5EF4-FFF2-40B4-BE49-F238E27FC236}">
                    <a16:creationId xmlns:a16="http://schemas.microsoft.com/office/drawing/2014/main" id="{C1A770B0-56BB-434F-8BB0-B3DC0BAB538F}"/>
                  </a:ext>
                </a:extLst>
              </p:cNvPr>
              <p:cNvSpPr>
                <a:spLocks noChangeArrowheads="1"/>
              </p:cNvSpPr>
              <p:nvPr/>
            </p:nvSpPr>
            <p:spPr bwMode="auto">
              <a:xfrm>
                <a:off x="6886" y="3254"/>
                <a:ext cx="26" cy="26"/>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9" name="Oval 12">
                <a:extLst>
                  <a:ext uri="{FF2B5EF4-FFF2-40B4-BE49-F238E27FC236}">
                    <a16:creationId xmlns:a16="http://schemas.microsoft.com/office/drawing/2014/main" id="{3570D93F-1EFC-42BF-AA49-C9DDB81A11A5}"/>
                  </a:ext>
                </a:extLst>
              </p:cNvPr>
              <p:cNvSpPr>
                <a:spLocks noChangeArrowheads="1"/>
              </p:cNvSpPr>
              <p:nvPr/>
            </p:nvSpPr>
            <p:spPr bwMode="auto">
              <a:xfrm>
                <a:off x="7070" y="3254"/>
                <a:ext cx="26" cy="26"/>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0" name="Oval 14">
                <a:extLst>
                  <a:ext uri="{FF2B5EF4-FFF2-40B4-BE49-F238E27FC236}">
                    <a16:creationId xmlns:a16="http://schemas.microsoft.com/office/drawing/2014/main" id="{4AB41516-E75D-48C2-89E5-AF9EBABB8269}"/>
                  </a:ext>
                </a:extLst>
              </p:cNvPr>
              <p:cNvSpPr>
                <a:spLocks noChangeArrowheads="1"/>
              </p:cNvSpPr>
              <p:nvPr/>
            </p:nvSpPr>
            <p:spPr bwMode="auto">
              <a:xfrm>
                <a:off x="7105"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1" name="Oval 15">
                <a:extLst>
                  <a:ext uri="{FF2B5EF4-FFF2-40B4-BE49-F238E27FC236}">
                    <a16:creationId xmlns:a16="http://schemas.microsoft.com/office/drawing/2014/main" id="{558D0C14-2621-49C5-B5B2-F111D7174951}"/>
                  </a:ext>
                </a:extLst>
              </p:cNvPr>
              <p:cNvSpPr>
                <a:spLocks noChangeArrowheads="1"/>
              </p:cNvSpPr>
              <p:nvPr/>
            </p:nvSpPr>
            <p:spPr bwMode="auto">
              <a:xfrm>
                <a:off x="6851"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2" name="Oval 16">
                <a:extLst>
                  <a:ext uri="{FF2B5EF4-FFF2-40B4-BE49-F238E27FC236}">
                    <a16:creationId xmlns:a16="http://schemas.microsoft.com/office/drawing/2014/main" id="{18BA86A4-D8D9-4828-A4C4-56123E20FD70}"/>
                  </a:ext>
                </a:extLst>
              </p:cNvPr>
              <p:cNvSpPr>
                <a:spLocks noChangeArrowheads="1"/>
              </p:cNvSpPr>
              <p:nvPr/>
            </p:nvSpPr>
            <p:spPr bwMode="auto">
              <a:xfrm>
                <a:off x="6979" y="321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3" name="Oval 17">
                <a:extLst>
                  <a:ext uri="{FF2B5EF4-FFF2-40B4-BE49-F238E27FC236}">
                    <a16:creationId xmlns:a16="http://schemas.microsoft.com/office/drawing/2014/main" id="{D50D7321-4D96-4B59-BE26-AC9AE7AEB17F}"/>
                  </a:ext>
                </a:extLst>
              </p:cNvPr>
              <p:cNvSpPr>
                <a:spLocks noChangeArrowheads="1"/>
              </p:cNvSpPr>
              <p:nvPr/>
            </p:nvSpPr>
            <p:spPr bwMode="auto">
              <a:xfrm>
                <a:off x="6979" y="3478"/>
                <a:ext cx="26" cy="26"/>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888" name="Rectangle 887">
              <a:extLst>
                <a:ext uri="{FF2B5EF4-FFF2-40B4-BE49-F238E27FC236}">
                  <a16:creationId xmlns:a16="http://schemas.microsoft.com/office/drawing/2014/main" id="{D011B987-DC9B-4B46-8418-BFC4EF35D839}"/>
                </a:ext>
              </a:extLst>
            </p:cNvPr>
            <p:cNvSpPr/>
            <p:nvPr/>
          </p:nvSpPr>
          <p:spPr>
            <a:xfrm>
              <a:off x="11089745" y="4228900"/>
              <a:ext cx="84437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Internet of Things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(IoT) Devices </a:t>
              </a:r>
            </a:p>
          </p:txBody>
        </p:sp>
        <p:cxnSp>
          <p:nvCxnSpPr>
            <p:cNvPr id="889" name="Straight Connector 888">
              <a:extLst>
                <a:ext uri="{FF2B5EF4-FFF2-40B4-BE49-F238E27FC236}">
                  <a16:creationId xmlns:a16="http://schemas.microsoft.com/office/drawing/2014/main" id="{74FF7AE9-09BF-4AD4-BFAA-198E34E91B0B}"/>
                </a:ext>
              </a:extLst>
            </p:cNvPr>
            <p:cNvCxnSpPr>
              <a:cxnSpLocks/>
            </p:cNvCxnSpPr>
            <p:nvPr/>
          </p:nvCxnSpPr>
          <p:spPr>
            <a:xfrm>
              <a:off x="3716257" y="3430493"/>
              <a:ext cx="685800" cy="0"/>
            </a:xfrm>
            <a:prstGeom prst="line">
              <a:avLst/>
            </a:prstGeom>
            <a:noFill/>
            <a:ln w="12700" cap="rnd" cmpd="sng" algn="ctr">
              <a:solidFill>
                <a:srgbClr val="1996AB"/>
              </a:solidFill>
              <a:prstDash val="solid"/>
              <a:headEnd type="none" w="lg" len="med"/>
              <a:tailEnd type="arrow" w="med" len="med"/>
            </a:ln>
            <a:effectLst/>
          </p:spPr>
        </p:cxnSp>
        <p:grpSp>
          <p:nvGrpSpPr>
            <p:cNvPr id="890" name="Group 889">
              <a:extLst>
                <a:ext uri="{FF2B5EF4-FFF2-40B4-BE49-F238E27FC236}">
                  <a16:creationId xmlns:a16="http://schemas.microsoft.com/office/drawing/2014/main" id="{C0367C15-BAD8-4395-820F-3D62A0C18C25}"/>
                </a:ext>
              </a:extLst>
            </p:cNvPr>
            <p:cNvGrpSpPr/>
            <p:nvPr/>
          </p:nvGrpSpPr>
          <p:grpSpPr>
            <a:xfrm>
              <a:off x="3592501" y="3329699"/>
              <a:ext cx="307705" cy="201316"/>
              <a:chOff x="4151667" y="4010755"/>
              <a:chExt cx="307705" cy="201316"/>
            </a:xfrm>
          </p:grpSpPr>
          <p:sp>
            <p:nvSpPr>
              <p:cNvPr id="938" name="Rectangle 937">
                <a:extLst>
                  <a:ext uri="{FF2B5EF4-FFF2-40B4-BE49-F238E27FC236}">
                    <a16:creationId xmlns:a16="http://schemas.microsoft.com/office/drawing/2014/main" id="{72F72E27-8758-4BCB-904E-BF150D00B96A}"/>
                  </a:ext>
                </a:extLst>
              </p:cNvPr>
              <p:cNvSpPr/>
              <p:nvPr/>
            </p:nvSpPr>
            <p:spPr bwMode="auto">
              <a:xfrm>
                <a:off x="4151667" y="4010755"/>
                <a:ext cx="307705" cy="201316"/>
              </a:xfrm>
              <a:prstGeom prst="rect">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39" name="Rectangle 938">
                <a:extLst>
                  <a:ext uri="{FF2B5EF4-FFF2-40B4-BE49-F238E27FC236}">
                    <a16:creationId xmlns:a16="http://schemas.microsoft.com/office/drawing/2014/main" id="{3B290E2B-0DCA-4F77-96CB-052D89413EBB}"/>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0" name="Rectangle 939">
                <a:extLst>
                  <a:ext uri="{FF2B5EF4-FFF2-40B4-BE49-F238E27FC236}">
                    <a16:creationId xmlns:a16="http://schemas.microsoft.com/office/drawing/2014/main" id="{628165DF-13F3-4F85-B6A6-B3187A050766}"/>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1" name="Rectangle: Rounded Corners 430">
              <a:extLst>
                <a:ext uri="{FF2B5EF4-FFF2-40B4-BE49-F238E27FC236}">
                  <a16:creationId xmlns:a16="http://schemas.microsoft.com/office/drawing/2014/main" id="{332E1F42-5505-4D84-B88A-629D49D7ED49}"/>
                </a:ext>
              </a:extLst>
            </p:cNvPr>
            <p:cNvSpPr/>
            <p:nvPr/>
          </p:nvSpPr>
          <p:spPr bwMode="auto">
            <a:xfrm>
              <a:off x="3819556" y="4150694"/>
              <a:ext cx="580001" cy="9439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27929 w 482139"/>
                <a:gd name="connsiteY4" fmla="*/ 1359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56623" y="274943"/>
                  </a:lnTo>
                  <a:cubicBezTo>
                    <a:pt x="281393" y="262704"/>
                    <a:pt x="280812" y="241446"/>
                    <a:pt x="287050" y="204684"/>
                  </a:cubicBezTo>
                  <a:cubicBezTo>
                    <a:pt x="293288" y="167922"/>
                    <a:pt x="280480" y="87462"/>
                    <a:pt x="294054" y="54368"/>
                  </a:cubicBezTo>
                  <a:cubicBezTo>
                    <a:pt x="294054" y="25091"/>
                    <a:pt x="298652" y="1359"/>
                    <a:pt x="327929" y="1359"/>
                  </a:cubicBezTo>
                  <a:cubicBezTo>
                    <a:pt x="403662" y="2086"/>
                    <a:pt x="406406" y="-601"/>
                    <a:pt x="482139" y="126"/>
                  </a:cubicBezTo>
                </a:path>
              </a:pathLst>
            </a:custGeom>
            <a:noFill/>
            <a:ln w="12700" cap="flat" cmpd="sng" algn="ctr">
              <a:solidFill>
                <a:srgbClr val="FFFFFF">
                  <a:lumMod val="65000"/>
                </a:srgbClr>
              </a:solidFill>
              <a:prstDash val="sysDot"/>
              <a:headEnd type="none" w="med"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2" name="Oval 891">
              <a:extLst>
                <a:ext uri="{FF2B5EF4-FFF2-40B4-BE49-F238E27FC236}">
                  <a16:creationId xmlns:a16="http://schemas.microsoft.com/office/drawing/2014/main" id="{CC08DCB1-9F65-4BF4-94EA-6327C014211E}"/>
                </a:ext>
              </a:extLst>
            </p:cNvPr>
            <p:cNvSpPr/>
            <p:nvPr/>
          </p:nvSpPr>
          <p:spPr bwMode="auto">
            <a:xfrm>
              <a:off x="3638998" y="3916413"/>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3" name="Group 892">
              <a:extLst>
                <a:ext uri="{FF2B5EF4-FFF2-40B4-BE49-F238E27FC236}">
                  <a16:creationId xmlns:a16="http://schemas.microsoft.com/office/drawing/2014/main" id="{0C26DE39-1A7F-485E-84BC-FD5777EA373C}"/>
                </a:ext>
              </a:extLst>
            </p:cNvPr>
            <p:cNvGrpSpPr/>
            <p:nvPr/>
          </p:nvGrpSpPr>
          <p:grpSpPr>
            <a:xfrm>
              <a:off x="3592501" y="3591473"/>
              <a:ext cx="307705" cy="201316"/>
              <a:chOff x="4151667" y="4010755"/>
              <a:chExt cx="307705" cy="201316"/>
            </a:xfrm>
          </p:grpSpPr>
          <p:sp>
            <p:nvSpPr>
              <p:cNvPr id="935" name="Rectangle 934">
                <a:extLst>
                  <a:ext uri="{FF2B5EF4-FFF2-40B4-BE49-F238E27FC236}">
                    <a16:creationId xmlns:a16="http://schemas.microsoft.com/office/drawing/2014/main" id="{81E7181C-81A1-47D5-B270-F8B68A9A55F1}"/>
                  </a:ext>
                </a:extLst>
              </p:cNvPr>
              <p:cNvSpPr/>
              <p:nvPr/>
            </p:nvSpPr>
            <p:spPr bwMode="auto">
              <a:xfrm>
                <a:off x="4151667" y="4010755"/>
                <a:ext cx="307705" cy="201316"/>
              </a:xfrm>
              <a:prstGeom prst="rect">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36" name="Rectangle 935">
                <a:extLst>
                  <a:ext uri="{FF2B5EF4-FFF2-40B4-BE49-F238E27FC236}">
                    <a16:creationId xmlns:a16="http://schemas.microsoft.com/office/drawing/2014/main" id="{12E617DD-021B-4925-BFD9-A6BB997652DA}"/>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7" name="Rectangle 936">
                <a:extLst>
                  <a:ext uri="{FF2B5EF4-FFF2-40B4-BE49-F238E27FC236}">
                    <a16:creationId xmlns:a16="http://schemas.microsoft.com/office/drawing/2014/main" id="{5BD07684-4892-4129-A492-B9D8FCF267B3}"/>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4" name="Oval 893">
              <a:extLst>
                <a:ext uri="{FF2B5EF4-FFF2-40B4-BE49-F238E27FC236}">
                  <a16:creationId xmlns:a16="http://schemas.microsoft.com/office/drawing/2014/main" id="{8377923C-D69F-4502-86EC-08B70B237C18}"/>
                </a:ext>
              </a:extLst>
            </p:cNvPr>
            <p:cNvSpPr/>
            <p:nvPr/>
          </p:nvSpPr>
          <p:spPr bwMode="auto">
            <a:xfrm>
              <a:off x="3638998" y="3655626"/>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5" name="Oval 894">
              <a:extLst>
                <a:ext uri="{FF2B5EF4-FFF2-40B4-BE49-F238E27FC236}">
                  <a16:creationId xmlns:a16="http://schemas.microsoft.com/office/drawing/2014/main" id="{5EF1A6EE-011E-4BBC-B69D-1636333A2E47}"/>
                </a:ext>
              </a:extLst>
            </p:cNvPr>
            <p:cNvSpPr/>
            <p:nvPr/>
          </p:nvSpPr>
          <p:spPr bwMode="auto">
            <a:xfrm>
              <a:off x="3638998" y="3393851"/>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96" name="Graphic 895">
              <a:extLst>
                <a:ext uri="{FF2B5EF4-FFF2-40B4-BE49-F238E27FC236}">
                  <a16:creationId xmlns:a16="http://schemas.microsoft.com/office/drawing/2014/main" id="{ED87F79D-E3E8-416D-BBCD-62BAB6B5ECA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9099194" y="3292234"/>
              <a:ext cx="274320" cy="274320"/>
            </a:xfrm>
            <a:prstGeom prst="rect">
              <a:avLst/>
            </a:prstGeom>
          </p:spPr>
        </p:pic>
        <p:sp>
          <p:nvSpPr>
            <p:cNvPr id="897" name="Rectangle 896">
              <a:hlinkClick r:id="rId53" tooltip="Azure IoT Hub is a managed service that acts as a central message hub for communications in both directions between an IoT application and its attached devices. You can connect millions of devices and their backend solutions reliably and securely. "/>
              <a:extLst>
                <a:ext uri="{FF2B5EF4-FFF2-40B4-BE49-F238E27FC236}">
                  <a16:creationId xmlns:a16="http://schemas.microsoft.com/office/drawing/2014/main" id="{15D3E59F-9702-4B45-A988-8567842CAB2E}"/>
                </a:ext>
              </a:extLst>
            </p:cNvPr>
            <p:cNvSpPr/>
            <p:nvPr/>
          </p:nvSpPr>
          <p:spPr>
            <a:xfrm>
              <a:off x="9350658" y="4303062"/>
              <a:ext cx="702220"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IoT Hub</a:t>
              </a:r>
            </a:p>
          </p:txBody>
        </p:sp>
        <p:sp>
          <p:nvSpPr>
            <p:cNvPr id="898" name="TextBox 897">
              <a:extLst>
                <a:ext uri="{FF2B5EF4-FFF2-40B4-BE49-F238E27FC236}">
                  <a16:creationId xmlns:a16="http://schemas.microsoft.com/office/drawing/2014/main" id="{836BBC49-9928-40F7-9AC1-5CA1E4933669}"/>
                </a:ext>
              </a:extLst>
            </p:cNvPr>
            <p:cNvSpPr txBox="1"/>
            <p:nvPr/>
          </p:nvSpPr>
          <p:spPr>
            <a:xfrm>
              <a:off x="9459055" y="3360145"/>
              <a:ext cx="818488" cy="12311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AD B2C</a:t>
              </a:r>
            </a:p>
          </p:txBody>
        </p:sp>
        <p:sp>
          <p:nvSpPr>
            <p:cNvPr id="899" name="AutoShape 3">
              <a:extLst>
                <a:ext uri="{FF2B5EF4-FFF2-40B4-BE49-F238E27FC236}">
                  <a16:creationId xmlns:a16="http://schemas.microsoft.com/office/drawing/2014/main" id="{97771B42-418D-48A3-AB7F-B6218F13FA2C}"/>
                </a:ext>
              </a:extLst>
            </p:cNvPr>
            <p:cNvSpPr>
              <a:spLocks noChangeAspect="1" noChangeArrowheads="1" noTextEdit="1"/>
            </p:cNvSpPr>
            <p:nvPr/>
          </p:nvSpPr>
          <p:spPr bwMode="auto">
            <a:xfrm>
              <a:off x="9632719" y="3660830"/>
              <a:ext cx="437700" cy="32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00" name="Rectangle 899">
              <a:extLst>
                <a:ext uri="{FF2B5EF4-FFF2-40B4-BE49-F238E27FC236}">
                  <a16:creationId xmlns:a16="http://schemas.microsoft.com/office/drawing/2014/main" id="{80C4B641-B568-4525-8882-578DB5F0E446}"/>
                </a:ext>
              </a:extLst>
            </p:cNvPr>
            <p:cNvSpPr/>
            <p:nvPr/>
          </p:nvSpPr>
          <p:spPr>
            <a:xfrm>
              <a:off x="7985407" y="3395524"/>
              <a:ext cx="1019614" cy="420337"/>
            </a:xfrm>
            <a:prstGeom prst="rect">
              <a:avLst/>
            </a:prstGeom>
            <a:solidFill>
              <a:srgbClr val="000000"/>
            </a:solidFill>
            <a:ln w="12700" cap="flat" cmpd="sng" algn="ctr">
              <a:solidFill>
                <a:srgbClr val="FFFFFF">
                  <a:lumMod val="75000"/>
                </a:srgbClr>
              </a:solidFill>
              <a:prstDash val="solid"/>
              <a:miter lim="800000"/>
            </a:ln>
            <a:effectLst/>
          </p:spPr>
          <p:txBody>
            <a:bodyPr tIns="45720" bIns="0" rtlCol="0" anchor="ctr"/>
            <a:lstStyle/>
            <a:p>
              <a:pPr marL="0" marR="0" lvl="0" indent="0" algn="ctr"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901" name="Group 900">
              <a:extLst>
                <a:ext uri="{FF2B5EF4-FFF2-40B4-BE49-F238E27FC236}">
                  <a16:creationId xmlns:a16="http://schemas.microsoft.com/office/drawing/2014/main" id="{7C021C6C-E2E4-45B3-8079-265A1C691B65}"/>
                </a:ext>
              </a:extLst>
            </p:cNvPr>
            <p:cNvGrpSpPr/>
            <p:nvPr/>
          </p:nvGrpSpPr>
          <p:grpSpPr>
            <a:xfrm>
              <a:off x="8729367" y="3703615"/>
              <a:ext cx="116584" cy="27436"/>
              <a:chOff x="8729367" y="3636988"/>
              <a:chExt cx="116584" cy="27436"/>
            </a:xfrm>
          </p:grpSpPr>
          <p:sp>
            <p:nvSpPr>
              <p:cNvPr id="932" name="Oval 931">
                <a:extLst>
                  <a:ext uri="{FF2B5EF4-FFF2-40B4-BE49-F238E27FC236}">
                    <a16:creationId xmlns:a16="http://schemas.microsoft.com/office/drawing/2014/main" id="{370DC3FE-4924-485A-B62B-814D8D400389}"/>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33" name="Oval 932">
                <a:extLst>
                  <a:ext uri="{FF2B5EF4-FFF2-40B4-BE49-F238E27FC236}">
                    <a16:creationId xmlns:a16="http://schemas.microsoft.com/office/drawing/2014/main" id="{E4028B9F-B1F3-418A-BAFD-3826626E8339}"/>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34" name="Oval 933">
                <a:extLst>
                  <a:ext uri="{FF2B5EF4-FFF2-40B4-BE49-F238E27FC236}">
                    <a16:creationId xmlns:a16="http://schemas.microsoft.com/office/drawing/2014/main" id="{071EF166-C8E2-4087-A744-5253F2B57599}"/>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pic>
          <p:nvPicPr>
            <p:cNvPr id="902" name="Picture 901">
              <a:extLst>
                <a:ext uri="{FF2B5EF4-FFF2-40B4-BE49-F238E27FC236}">
                  <a16:creationId xmlns:a16="http://schemas.microsoft.com/office/drawing/2014/main" id="{19713224-031B-4CCD-9107-CDF53F67F1F8}"/>
                </a:ext>
              </a:extLst>
            </p:cNvPr>
            <p:cNvPicPr>
              <a:picLocks noChangeAspect="1"/>
            </p:cNvPicPr>
            <p:nvPr/>
          </p:nvPicPr>
          <p:blipFill>
            <a:blip r:embed="rId54" cstate="print">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8539450" y="3669485"/>
              <a:ext cx="130576" cy="86813"/>
            </a:xfrm>
            <a:prstGeom prst="rect">
              <a:avLst/>
            </a:prstGeom>
          </p:spPr>
        </p:pic>
        <p:pic>
          <p:nvPicPr>
            <p:cNvPr id="903" name="Picture 902" descr="A close up of a logo&#10;&#10;Description automatically generated">
              <a:extLst>
                <a:ext uri="{FF2B5EF4-FFF2-40B4-BE49-F238E27FC236}">
                  <a16:creationId xmlns:a16="http://schemas.microsoft.com/office/drawing/2014/main" id="{5389D4FF-75F5-4DFB-B29B-887366E7D9F5}"/>
                </a:ext>
              </a:extLst>
            </p:cNvPr>
            <p:cNvPicPr>
              <a:picLocks noChangeAspect="1"/>
            </p:cNvPicPr>
            <p:nvPr/>
          </p:nvPicPr>
          <p:blipFill>
            <a:blip r:embed="rId55">
              <a:duotone>
                <a:srgbClr val="737373">
                  <a:shade val="45000"/>
                  <a:satMod val="135000"/>
                </a:srgbClr>
                <a:prstClr val="white"/>
              </a:duotone>
              <a:extLst>
                <a:ext uri="{BEBA8EAE-BF5A-486C-A8C5-ECC9F3942E4B}">
                  <a14:imgProps xmlns:a14="http://schemas.microsoft.com/office/drawing/2010/main">
                    <a14:imgLayer r:embed="rId56">
                      <a14:imgEffect>
                        <a14:backgroundRemoval t="9142" b="94590" l="9776" r="89776">
                          <a14:foregroundMark x1="51211" y1="91325" x2="57040" y2="89739"/>
                          <a14:foregroundMark x1="55874" y1="94590" x2="55874" y2="94590"/>
                          <a14:foregroundMark x1="55874" y1="9142" x2="55874" y2="9142"/>
                          <a14:foregroundMark x1="56413" y1="9422" x2="56413" y2="9422"/>
                          <a14:foregroundMark x1="57040" y1="9422" x2="59013" y2="9422"/>
                        </a14:backgroundRemoval>
                      </a14:imgEffect>
                    </a14:imgLayer>
                  </a14:imgProps>
                </a:ext>
              </a:extLst>
            </a:blip>
            <a:stretch>
              <a:fillRect/>
            </a:stretch>
          </p:blipFill>
          <p:spPr>
            <a:xfrm>
              <a:off x="8168926" y="3655572"/>
              <a:ext cx="110594" cy="101373"/>
            </a:xfrm>
            <a:prstGeom prst="rect">
              <a:avLst/>
            </a:prstGeom>
          </p:spPr>
        </p:pic>
        <p:pic>
          <p:nvPicPr>
            <p:cNvPr id="904" name="Picture 903" descr="A picture containing drawing&#10;&#10;Description automatically generated">
              <a:extLst>
                <a:ext uri="{FF2B5EF4-FFF2-40B4-BE49-F238E27FC236}">
                  <a16:creationId xmlns:a16="http://schemas.microsoft.com/office/drawing/2014/main" id="{70A61A7B-0184-4707-8DDF-C2FA25027306}"/>
                </a:ext>
              </a:extLst>
            </p:cNvPr>
            <p:cNvPicPr>
              <a:picLocks noChangeAspect="1"/>
            </p:cNvPicPr>
            <p:nvPr/>
          </p:nvPicPr>
          <p:blipFill>
            <a:blip r:embed="rId57">
              <a:duotone>
                <a:srgbClr val="737373">
                  <a:shade val="45000"/>
                  <a:satMod val="135000"/>
                </a:srgbClr>
                <a:prstClr val="white"/>
              </a:duotone>
            </a:blip>
            <a:stretch>
              <a:fillRect/>
            </a:stretch>
          </p:blipFill>
          <p:spPr>
            <a:xfrm>
              <a:off x="8341417" y="3677875"/>
              <a:ext cx="136135" cy="77657"/>
            </a:xfrm>
            <a:prstGeom prst="rect">
              <a:avLst/>
            </a:prstGeom>
          </p:spPr>
        </p:pic>
        <p:sp>
          <p:nvSpPr>
            <p:cNvPr id="905" name="Rectangle 904">
              <a:extLst>
                <a:ext uri="{FF2B5EF4-FFF2-40B4-BE49-F238E27FC236}">
                  <a16:creationId xmlns:a16="http://schemas.microsoft.com/office/drawing/2014/main" id="{104E0C08-7B6B-43AA-BA2E-79ADAB76DFCC}"/>
                </a:ext>
              </a:extLst>
            </p:cNvPr>
            <p:cNvSpPr/>
            <p:nvPr/>
          </p:nvSpPr>
          <p:spPr>
            <a:xfrm>
              <a:off x="7991723" y="3877691"/>
              <a:ext cx="1019614" cy="588249"/>
            </a:xfrm>
            <a:prstGeom prst="rect">
              <a:avLst/>
            </a:prstGeom>
            <a:solidFill>
              <a:srgbClr val="000000"/>
            </a:solidFill>
            <a:ln w="12700" cap="rnd" cmpd="sng" algn="ctr">
              <a:solidFill>
                <a:srgbClr val="FFFFFF">
                  <a:lumMod val="75000"/>
                </a:srgbClr>
              </a:solidFill>
              <a:prstDash val="solid"/>
              <a:headEnd type="none" w="med" len="med"/>
              <a:tailEnd type="none" w="med" len="med"/>
            </a:ln>
            <a:effectLst/>
          </p:spPr>
          <p:txBody>
            <a:bodyPr vert="horz" wrap="square" lIns="91440" tIns="46637" rIns="91440" bIns="46637"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400" rtl="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400" rtl="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06" name="Picture 905">
              <a:extLst>
                <a:ext uri="{FF2B5EF4-FFF2-40B4-BE49-F238E27FC236}">
                  <a16:creationId xmlns:a16="http://schemas.microsoft.com/office/drawing/2014/main" id="{27AC8124-AC10-4023-AF5D-5023D3605D7D}"/>
                </a:ext>
              </a:extLst>
            </p:cNvPr>
            <p:cNvPicPr>
              <a:picLocks noChangeAspect="1"/>
            </p:cNvPicPr>
            <p:nvPr/>
          </p:nvPicPr>
          <p:blipFill rotWithShape="1">
            <a:blip r:embed="rId58" cstate="print">
              <a:duotone>
                <a:srgbClr val="0078D4">
                  <a:shade val="45000"/>
                  <a:satMod val="135000"/>
                </a:srgbClr>
                <a:prstClr val="white"/>
              </a:duotone>
              <a:extLst>
                <a:ext uri="{28A0092B-C50C-407E-A947-70E740481C1C}">
                  <a14:useLocalDpi xmlns:a14="http://schemas.microsoft.com/office/drawing/2010/main" val="0"/>
                </a:ext>
              </a:extLst>
            </a:blip>
            <a:srcRect l="8491" r="2894"/>
            <a:stretch/>
          </p:blipFill>
          <p:spPr>
            <a:xfrm>
              <a:off x="8736519" y="4146107"/>
              <a:ext cx="208551" cy="179206"/>
            </a:xfrm>
            <a:prstGeom prst="rect">
              <a:avLst/>
            </a:prstGeom>
          </p:spPr>
        </p:pic>
        <p:grpSp>
          <p:nvGrpSpPr>
            <p:cNvPr id="907" name="Group 4">
              <a:extLst>
                <a:ext uri="{FF2B5EF4-FFF2-40B4-BE49-F238E27FC236}">
                  <a16:creationId xmlns:a16="http://schemas.microsoft.com/office/drawing/2014/main" id="{B381DB85-2777-4A42-9D0F-62F5CC8C98B6}"/>
                </a:ext>
              </a:extLst>
            </p:cNvPr>
            <p:cNvGrpSpPr>
              <a:grpSpLocks noChangeAspect="1"/>
            </p:cNvGrpSpPr>
            <p:nvPr/>
          </p:nvGrpSpPr>
          <p:grpSpPr bwMode="auto">
            <a:xfrm>
              <a:off x="8081853" y="4184805"/>
              <a:ext cx="129958" cy="101811"/>
              <a:chOff x="8417" y="3367"/>
              <a:chExt cx="374" cy="293"/>
            </a:xfrm>
          </p:grpSpPr>
          <p:sp>
            <p:nvSpPr>
              <p:cNvPr id="920" name="AutoShape 3">
                <a:extLst>
                  <a:ext uri="{FF2B5EF4-FFF2-40B4-BE49-F238E27FC236}">
                    <a16:creationId xmlns:a16="http://schemas.microsoft.com/office/drawing/2014/main" id="{D4478DEB-281A-433C-AC24-EBA7CACCBA53}"/>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1" name="Rectangle 5">
                <a:extLst>
                  <a:ext uri="{FF2B5EF4-FFF2-40B4-BE49-F238E27FC236}">
                    <a16:creationId xmlns:a16="http://schemas.microsoft.com/office/drawing/2014/main" id="{86F1C47B-BD76-4FD5-85F6-F4ECDCF9A296}"/>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2" name="Rectangle 6">
                <a:extLst>
                  <a:ext uri="{FF2B5EF4-FFF2-40B4-BE49-F238E27FC236}">
                    <a16:creationId xmlns:a16="http://schemas.microsoft.com/office/drawing/2014/main" id="{1A4E6233-12BC-44B0-A56F-3A8F14CA81C3}"/>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3" name="Oval 7">
                <a:extLst>
                  <a:ext uri="{FF2B5EF4-FFF2-40B4-BE49-F238E27FC236}">
                    <a16:creationId xmlns:a16="http://schemas.microsoft.com/office/drawing/2014/main" id="{74C3EB14-95F4-4F3E-BD3D-545549F7FC49}"/>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4" name="Oval 8">
                <a:extLst>
                  <a:ext uri="{FF2B5EF4-FFF2-40B4-BE49-F238E27FC236}">
                    <a16:creationId xmlns:a16="http://schemas.microsoft.com/office/drawing/2014/main" id="{B7240650-4E67-46A6-B8CD-FF9EAE23543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5" name="Oval 9">
                <a:extLst>
                  <a:ext uri="{FF2B5EF4-FFF2-40B4-BE49-F238E27FC236}">
                    <a16:creationId xmlns:a16="http://schemas.microsoft.com/office/drawing/2014/main" id="{81F75F4B-897A-404F-9471-68EA86CD6571}"/>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6" name="Rectangle 10">
                <a:extLst>
                  <a:ext uri="{FF2B5EF4-FFF2-40B4-BE49-F238E27FC236}">
                    <a16:creationId xmlns:a16="http://schemas.microsoft.com/office/drawing/2014/main" id="{69C93C39-016C-4212-AD0C-C712E00235C7}"/>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7" name="Rectangle 11">
                <a:extLst>
                  <a:ext uri="{FF2B5EF4-FFF2-40B4-BE49-F238E27FC236}">
                    <a16:creationId xmlns:a16="http://schemas.microsoft.com/office/drawing/2014/main" id="{2A00610C-498C-4D7A-BEFC-191AD5A71CF0}"/>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8" name="Rectangle 12">
                <a:extLst>
                  <a:ext uri="{FF2B5EF4-FFF2-40B4-BE49-F238E27FC236}">
                    <a16:creationId xmlns:a16="http://schemas.microsoft.com/office/drawing/2014/main" id="{F12B5F8B-710D-45CB-997D-2C1CDB0AE053}"/>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9" name="Rectangle 13">
                <a:extLst>
                  <a:ext uri="{FF2B5EF4-FFF2-40B4-BE49-F238E27FC236}">
                    <a16:creationId xmlns:a16="http://schemas.microsoft.com/office/drawing/2014/main" id="{968A48ED-B048-4AF6-8BA0-B2A9310882BA}"/>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30" name="Rectangle 929">
                <a:extLst>
                  <a:ext uri="{FF2B5EF4-FFF2-40B4-BE49-F238E27FC236}">
                    <a16:creationId xmlns:a16="http://schemas.microsoft.com/office/drawing/2014/main" id="{07C090D2-4AE7-4AB6-BED5-675EDBB7016B}"/>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31" name="Rectangle 930">
                <a:extLst>
                  <a:ext uri="{FF2B5EF4-FFF2-40B4-BE49-F238E27FC236}">
                    <a16:creationId xmlns:a16="http://schemas.microsoft.com/office/drawing/2014/main" id="{280C7DB8-5B91-47AD-BE95-9EB31F472F2D}"/>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grpSp>
        <p:pic>
          <p:nvPicPr>
            <p:cNvPr id="908" name="Graphic 907">
              <a:extLst>
                <a:ext uri="{FF2B5EF4-FFF2-40B4-BE49-F238E27FC236}">
                  <a16:creationId xmlns:a16="http://schemas.microsoft.com/office/drawing/2014/main" id="{C8C34C5C-4C4E-4585-B2C9-784502307C3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592266" y="4177986"/>
              <a:ext cx="116428" cy="115449"/>
            </a:xfrm>
            <a:prstGeom prst="rect">
              <a:avLst/>
            </a:prstGeom>
          </p:spPr>
        </p:pic>
        <p:pic>
          <p:nvPicPr>
            <p:cNvPr id="909" name="Graphic 908">
              <a:extLst>
                <a:ext uri="{FF2B5EF4-FFF2-40B4-BE49-F238E27FC236}">
                  <a16:creationId xmlns:a16="http://schemas.microsoft.com/office/drawing/2014/main" id="{E47B0A9A-B85A-4315-AE3A-F206B662848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8441934" y="4188468"/>
              <a:ext cx="92474" cy="94484"/>
            </a:xfrm>
            <a:prstGeom prst="rect">
              <a:avLst/>
            </a:prstGeom>
          </p:spPr>
        </p:pic>
        <p:pic>
          <p:nvPicPr>
            <p:cNvPr id="910" name="Graphic 909">
              <a:extLst>
                <a:ext uri="{FF2B5EF4-FFF2-40B4-BE49-F238E27FC236}">
                  <a16:creationId xmlns:a16="http://schemas.microsoft.com/office/drawing/2014/main" id="{441F06BE-FFF4-485B-A6C6-E09F26CB787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279680" y="4193223"/>
              <a:ext cx="97722" cy="84975"/>
            </a:xfrm>
            <a:prstGeom prst="rect">
              <a:avLst/>
            </a:prstGeom>
          </p:spPr>
        </p:pic>
        <p:grpSp>
          <p:nvGrpSpPr>
            <p:cNvPr id="911" name="Group 910">
              <a:extLst>
                <a:ext uri="{FF2B5EF4-FFF2-40B4-BE49-F238E27FC236}">
                  <a16:creationId xmlns:a16="http://schemas.microsoft.com/office/drawing/2014/main" id="{E7197318-51F1-4DDE-904E-BB14F7EC8729}"/>
                </a:ext>
              </a:extLst>
            </p:cNvPr>
            <p:cNvGrpSpPr/>
            <p:nvPr/>
          </p:nvGrpSpPr>
          <p:grpSpPr>
            <a:xfrm>
              <a:off x="3592501" y="4143040"/>
              <a:ext cx="307705" cy="201316"/>
              <a:chOff x="4151667" y="4010755"/>
              <a:chExt cx="307705" cy="201316"/>
            </a:xfrm>
          </p:grpSpPr>
          <p:sp>
            <p:nvSpPr>
              <p:cNvPr id="917" name="Rectangle 916">
                <a:extLst>
                  <a:ext uri="{FF2B5EF4-FFF2-40B4-BE49-F238E27FC236}">
                    <a16:creationId xmlns:a16="http://schemas.microsoft.com/office/drawing/2014/main" id="{E1FC7943-0285-46F2-AEB2-2CF31335B763}"/>
                  </a:ext>
                </a:extLst>
              </p:cNvPr>
              <p:cNvSpPr/>
              <p:nvPr/>
            </p:nvSpPr>
            <p:spPr bwMode="auto">
              <a:xfrm>
                <a:off x="4151667" y="4010755"/>
                <a:ext cx="307705" cy="201316"/>
              </a:xfrm>
              <a:prstGeom prst="rect">
                <a:avLst/>
              </a:prstGeom>
              <a:solidFill>
                <a:srgbClr val="000000"/>
              </a:solid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18" name="Rectangle 917">
                <a:extLst>
                  <a:ext uri="{FF2B5EF4-FFF2-40B4-BE49-F238E27FC236}">
                    <a16:creationId xmlns:a16="http://schemas.microsoft.com/office/drawing/2014/main" id="{0E06B9F2-EE12-457C-8136-40A279354564}"/>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9" name="Rectangle 918">
                <a:extLst>
                  <a:ext uri="{FF2B5EF4-FFF2-40B4-BE49-F238E27FC236}">
                    <a16:creationId xmlns:a16="http://schemas.microsoft.com/office/drawing/2014/main" id="{FCCC266A-3195-4F14-8D68-ADE346B977AD}"/>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12" name="Oval 911">
              <a:extLst>
                <a:ext uri="{FF2B5EF4-FFF2-40B4-BE49-F238E27FC236}">
                  <a16:creationId xmlns:a16="http://schemas.microsoft.com/office/drawing/2014/main" id="{B8FE1D8C-F4A5-4084-9518-797633781AEE}"/>
                </a:ext>
              </a:extLst>
            </p:cNvPr>
            <p:cNvSpPr/>
            <p:nvPr/>
          </p:nvSpPr>
          <p:spPr bwMode="auto">
            <a:xfrm>
              <a:off x="3638998" y="4204510"/>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3" name="Group 912">
              <a:extLst>
                <a:ext uri="{FF2B5EF4-FFF2-40B4-BE49-F238E27FC236}">
                  <a16:creationId xmlns:a16="http://schemas.microsoft.com/office/drawing/2014/main" id="{33C017C1-9A08-491C-919D-9D83DEB5082E}"/>
                </a:ext>
              </a:extLst>
            </p:cNvPr>
            <p:cNvGrpSpPr/>
            <p:nvPr/>
          </p:nvGrpSpPr>
          <p:grpSpPr>
            <a:xfrm>
              <a:off x="8436669" y="4367493"/>
              <a:ext cx="116584" cy="27436"/>
              <a:chOff x="8729367" y="3636988"/>
              <a:chExt cx="116584" cy="27436"/>
            </a:xfrm>
          </p:grpSpPr>
          <p:sp>
            <p:nvSpPr>
              <p:cNvPr id="914" name="Oval 913">
                <a:extLst>
                  <a:ext uri="{FF2B5EF4-FFF2-40B4-BE49-F238E27FC236}">
                    <a16:creationId xmlns:a16="http://schemas.microsoft.com/office/drawing/2014/main" id="{110031AB-600F-48FD-A839-4D1621C81812}"/>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15" name="Oval 914">
                <a:extLst>
                  <a:ext uri="{FF2B5EF4-FFF2-40B4-BE49-F238E27FC236}">
                    <a16:creationId xmlns:a16="http://schemas.microsoft.com/office/drawing/2014/main" id="{E08CC313-852F-43C5-8A54-1ACFA75AA7A9}"/>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16" name="Oval 915">
                <a:extLst>
                  <a:ext uri="{FF2B5EF4-FFF2-40B4-BE49-F238E27FC236}">
                    <a16:creationId xmlns:a16="http://schemas.microsoft.com/office/drawing/2014/main" id="{1C7276EB-07DD-41B1-AFA0-4EF4BD77EDDC}"/>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grpSp>
      <p:sp>
        <p:nvSpPr>
          <p:cNvPr id="973" name="Freeform: Shape 972">
            <a:extLst>
              <a:ext uri="{FF2B5EF4-FFF2-40B4-BE49-F238E27FC236}">
                <a16:creationId xmlns:a16="http://schemas.microsoft.com/office/drawing/2014/main" id="{CCC00BFF-68ED-41D6-8E26-0F09873685D9}"/>
              </a:ext>
            </a:extLst>
          </p:cNvPr>
          <p:cNvSpPr/>
          <p:nvPr/>
        </p:nvSpPr>
        <p:spPr>
          <a:xfrm>
            <a:off x="305291" y="3724639"/>
            <a:ext cx="38767" cy="47813"/>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rgbClr val="FFFF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974" name="Freeform: Shape 973">
            <a:extLst>
              <a:ext uri="{FF2B5EF4-FFF2-40B4-BE49-F238E27FC236}">
                <a16:creationId xmlns:a16="http://schemas.microsoft.com/office/drawing/2014/main" id="{DAD06CE3-ED90-48FD-A5AF-E42D046C3D22}"/>
              </a:ext>
            </a:extLst>
          </p:cNvPr>
          <p:cNvSpPr/>
          <p:nvPr/>
        </p:nvSpPr>
        <p:spPr>
          <a:xfrm>
            <a:off x="345951" y="3713751"/>
            <a:ext cx="41352" cy="7107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FFFF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975" name="Freeform: Shape 974">
            <a:extLst>
              <a:ext uri="{FF2B5EF4-FFF2-40B4-BE49-F238E27FC236}">
                <a16:creationId xmlns:a16="http://schemas.microsoft.com/office/drawing/2014/main" id="{CB397811-36A0-4199-90CF-2EE671744315}"/>
              </a:ext>
            </a:extLst>
          </p:cNvPr>
          <p:cNvSpPr/>
          <p:nvPr/>
        </p:nvSpPr>
        <p:spPr>
          <a:xfrm>
            <a:off x="389546" y="3724356"/>
            <a:ext cx="38767" cy="47813"/>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rgbClr val="FFFF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pic>
        <p:nvPicPr>
          <p:cNvPr id="976" name="Graphic 975">
            <a:extLst>
              <a:ext uri="{FF2B5EF4-FFF2-40B4-BE49-F238E27FC236}">
                <a16:creationId xmlns:a16="http://schemas.microsoft.com/office/drawing/2014/main" id="{3DF3AED1-553A-4ABE-BAF9-B4AF05A9458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542703" y="4028084"/>
            <a:ext cx="150914" cy="116420"/>
          </a:xfrm>
          <a:prstGeom prst="rect">
            <a:avLst/>
          </a:prstGeom>
        </p:spPr>
      </p:pic>
      <p:sp>
        <p:nvSpPr>
          <p:cNvPr id="977" name="Rectangle 976">
            <a:extLst>
              <a:ext uri="{FF2B5EF4-FFF2-40B4-BE49-F238E27FC236}">
                <a16:creationId xmlns:a16="http://schemas.microsoft.com/office/drawing/2014/main" id="{ABF00CCB-D7CD-421C-80F5-6F25D90B8B60}"/>
              </a:ext>
            </a:extLst>
          </p:cNvPr>
          <p:cNvSpPr/>
          <p:nvPr/>
        </p:nvSpPr>
        <p:spPr>
          <a:xfrm>
            <a:off x="9475737" y="3989583"/>
            <a:ext cx="279632" cy="271149"/>
          </a:xfrm>
          <a:prstGeom prst="rect">
            <a:avLst/>
          </a:prstGeom>
          <a:noFill/>
          <a:ln w="12700" cap="rnd" cmpd="sng" algn="ctr">
            <a:solidFill>
              <a:srgbClr val="0078D4"/>
            </a:solidFill>
            <a:prstDash val="solid"/>
            <a:headEnd type="none" w="med" len="med"/>
            <a:tailEnd type="none" w="med" len="med"/>
          </a:ln>
          <a:effectLst/>
        </p:spPr>
        <p:txBody>
          <a:bodyPr vert="horz" wrap="square" lIns="0" tIns="46637" rIns="0" bIns="27432" numCol="1" rtlCol="0" anchor="b"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API</a:t>
            </a:r>
          </a:p>
        </p:txBody>
      </p:sp>
      <p:sp>
        <p:nvSpPr>
          <p:cNvPr id="978" name="Rectangle 5">
            <a:extLst>
              <a:ext uri="{FF2B5EF4-FFF2-40B4-BE49-F238E27FC236}">
                <a16:creationId xmlns:a16="http://schemas.microsoft.com/office/drawing/2014/main" id="{4D7FE0A9-3709-4E99-A858-99072139B6EC}"/>
              </a:ext>
            </a:extLst>
          </p:cNvPr>
          <p:cNvSpPr>
            <a:spLocks noChangeArrowheads="1"/>
          </p:cNvSpPr>
          <p:nvPr/>
        </p:nvSpPr>
        <p:spPr bwMode="auto">
          <a:xfrm>
            <a:off x="9632719" y="3758574"/>
            <a:ext cx="437700" cy="287893"/>
          </a:xfrm>
          <a:prstGeom prst="rect">
            <a:avLst/>
          </a:prstGeom>
          <a:solidFill>
            <a:srgbClr val="0078D4"/>
          </a:solidFill>
        </p:spPr>
        <p:txBody>
          <a:bodyPr vert="horz" wrap="square" lIns="0" tIns="182880" rIns="0" bIns="13716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a:t>
            </a:r>
          </a:p>
        </p:txBody>
      </p:sp>
      <p:sp>
        <p:nvSpPr>
          <p:cNvPr id="979" name="Rectangle 6">
            <a:extLst>
              <a:ext uri="{FF2B5EF4-FFF2-40B4-BE49-F238E27FC236}">
                <a16:creationId xmlns:a16="http://schemas.microsoft.com/office/drawing/2014/main" id="{AD9A1D2A-2471-403C-BD65-17864B060D3C}"/>
              </a:ext>
            </a:extLst>
          </p:cNvPr>
          <p:cNvSpPr>
            <a:spLocks noChangeArrowheads="1"/>
          </p:cNvSpPr>
          <p:nvPr/>
        </p:nvSpPr>
        <p:spPr bwMode="auto">
          <a:xfrm>
            <a:off x="9632719" y="3703570"/>
            <a:ext cx="437700" cy="4096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0" name="Oval 7">
            <a:extLst>
              <a:ext uri="{FF2B5EF4-FFF2-40B4-BE49-F238E27FC236}">
                <a16:creationId xmlns:a16="http://schemas.microsoft.com/office/drawing/2014/main" id="{1E344691-FEFD-41AD-9B16-64CA17B21C2A}"/>
              </a:ext>
            </a:extLst>
          </p:cNvPr>
          <p:cNvSpPr>
            <a:spLocks noChangeArrowheads="1"/>
          </p:cNvSpPr>
          <p:nvPr/>
        </p:nvSpPr>
        <p:spPr bwMode="auto">
          <a:xfrm>
            <a:off x="9647933" y="3717614"/>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1" name="Oval 8">
            <a:extLst>
              <a:ext uri="{FF2B5EF4-FFF2-40B4-BE49-F238E27FC236}">
                <a16:creationId xmlns:a16="http://schemas.microsoft.com/office/drawing/2014/main" id="{4A2FB453-F417-4D8F-948D-DB91DF064E08}"/>
              </a:ext>
            </a:extLst>
          </p:cNvPr>
          <p:cNvSpPr>
            <a:spLocks noChangeArrowheads="1"/>
          </p:cNvSpPr>
          <p:nvPr/>
        </p:nvSpPr>
        <p:spPr bwMode="auto">
          <a:xfrm>
            <a:off x="9667829" y="3717614"/>
            <a:ext cx="1404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2" name="Oval 9">
            <a:extLst>
              <a:ext uri="{FF2B5EF4-FFF2-40B4-BE49-F238E27FC236}">
                <a16:creationId xmlns:a16="http://schemas.microsoft.com/office/drawing/2014/main" id="{E5BB1724-CD47-42C5-8420-03D211EA1ECF}"/>
              </a:ext>
            </a:extLst>
          </p:cNvPr>
          <p:cNvSpPr>
            <a:spLocks noChangeArrowheads="1"/>
          </p:cNvSpPr>
          <p:nvPr/>
        </p:nvSpPr>
        <p:spPr bwMode="auto">
          <a:xfrm>
            <a:off x="9688894" y="3717614"/>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3" name="Rectangle 10">
            <a:extLst>
              <a:ext uri="{FF2B5EF4-FFF2-40B4-BE49-F238E27FC236}">
                <a16:creationId xmlns:a16="http://schemas.microsoft.com/office/drawing/2014/main" id="{946E3835-43C5-43CE-9238-5D5A450B46AD}"/>
              </a:ext>
            </a:extLst>
          </p:cNvPr>
          <p:cNvSpPr>
            <a:spLocks noChangeArrowheads="1"/>
          </p:cNvSpPr>
          <p:nvPr/>
        </p:nvSpPr>
        <p:spPr bwMode="auto">
          <a:xfrm>
            <a:off x="9714641" y="3813578"/>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4" name="Rectangle 11">
            <a:extLst>
              <a:ext uri="{FF2B5EF4-FFF2-40B4-BE49-F238E27FC236}">
                <a16:creationId xmlns:a16="http://schemas.microsoft.com/office/drawing/2014/main" id="{57E4A08C-F19A-4453-BFEC-3E2A8FA56340}"/>
              </a:ext>
            </a:extLst>
          </p:cNvPr>
          <p:cNvSpPr>
            <a:spLocks noChangeArrowheads="1"/>
          </p:cNvSpPr>
          <p:nvPr/>
        </p:nvSpPr>
        <p:spPr bwMode="auto">
          <a:xfrm>
            <a:off x="9818800" y="3813578"/>
            <a:ext cx="6787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5" name="Rectangle 12">
            <a:extLst>
              <a:ext uri="{FF2B5EF4-FFF2-40B4-BE49-F238E27FC236}">
                <a16:creationId xmlns:a16="http://schemas.microsoft.com/office/drawing/2014/main" id="{F5BD53AE-7CBC-41DE-80BD-F85E8FAC5F11}"/>
              </a:ext>
            </a:extLst>
          </p:cNvPr>
          <p:cNvSpPr>
            <a:spLocks noChangeArrowheads="1"/>
          </p:cNvSpPr>
          <p:nvPr/>
        </p:nvSpPr>
        <p:spPr bwMode="auto">
          <a:xfrm>
            <a:off x="9919448" y="3813578"/>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grpSp>
        <p:nvGrpSpPr>
          <p:cNvPr id="986" name="Group 985">
            <a:extLst>
              <a:ext uri="{FF2B5EF4-FFF2-40B4-BE49-F238E27FC236}">
                <a16:creationId xmlns:a16="http://schemas.microsoft.com/office/drawing/2014/main" id="{187C3F89-7C5C-44E9-99D8-7001BA05CF64}"/>
              </a:ext>
            </a:extLst>
          </p:cNvPr>
          <p:cNvGrpSpPr/>
          <p:nvPr/>
        </p:nvGrpSpPr>
        <p:grpSpPr>
          <a:xfrm>
            <a:off x="9874025" y="3863101"/>
            <a:ext cx="659457" cy="310934"/>
            <a:chOff x="9874025" y="3806323"/>
            <a:chExt cx="659457" cy="310934"/>
          </a:xfrm>
        </p:grpSpPr>
        <p:cxnSp>
          <p:nvCxnSpPr>
            <p:cNvPr id="987" name="Straight Connector 986">
              <a:extLst>
                <a:ext uri="{FF2B5EF4-FFF2-40B4-BE49-F238E27FC236}">
                  <a16:creationId xmlns:a16="http://schemas.microsoft.com/office/drawing/2014/main" id="{FC83C3D8-4AA5-4234-BCE1-8D25D52746C9}"/>
                </a:ext>
              </a:extLst>
            </p:cNvPr>
            <p:cNvCxnSpPr>
              <a:cxnSpLocks/>
            </p:cNvCxnSpPr>
            <p:nvPr/>
          </p:nvCxnSpPr>
          <p:spPr>
            <a:xfrm flipH="1">
              <a:off x="10145632" y="3806323"/>
              <a:ext cx="387850" cy="0"/>
            </a:xfrm>
            <a:prstGeom prst="line">
              <a:avLst/>
            </a:prstGeom>
            <a:noFill/>
            <a:ln w="12700" cap="rnd" cmpd="sng" algn="ctr">
              <a:solidFill>
                <a:srgbClr val="00B294"/>
              </a:solidFill>
              <a:prstDash val="solid"/>
              <a:headEnd type="none" w="lg" len="med"/>
              <a:tailEnd type="arrow" w="med" len="med"/>
            </a:ln>
            <a:effectLst/>
          </p:spPr>
        </p:cxnSp>
        <p:sp>
          <p:nvSpPr>
            <p:cNvPr id="988" name="Rectangle: Rounded Corners 430">
              <a:extLst>
                <a:ext uri="{FF2B5EF4-FFF2-40B4-BE49-F238E27FC236}">
                  <a16:creationId xmlns:a16="http://schemas.microsoft.com/office/drawing/2014/main" id="{76DA3F29-2B34-4BB3-9B00-7B52853300C0}"/>
                </a:ext>
              </a:extLst>
            </p:cNvPr>
            <p:cNvSpPr/>
            <p:nvPr/>
          </p:nvSpPr>
          <p:spPr bwMode="auto">
            <a:xfrm rot="5400000" flipH="1">
              <a:off x="9993182" y="3694250"/>
              <a:ext cx="303850" cy="54216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88085"/>
                <a:gd name="connsiteY0" fmla="*/ 701131 h 701131"/>
                <a:gd name="connsiteX1" fmla="*/ 0 w 188085"/>
                <a:gd name="connsiteY1" fmla="*/ 54368 h 701131"/>
                <a:gd name="connsiteX2" fmla="*/ 53010 w 188085"/>
                <a:gd name="connsiteY2" fmla="*/ 1358 h 701131"/>
                <a:gd name="connsiteX3" fmla="*/ 188085 w 188085"/>
                <a:gd name="connsiteY3" fmla="*/ 126 h 701131"/>
                <a:gd name="connsiteX0" fmla="*/ 0 w 188085"/>
                <a:gd name="connsiteY0" fmla="*/ 686018 h 686018"/>
                <a:gd name="connsiteX1" fmla="*/ 0 w 188085"/>
                <a:gd name="connsiteY1" fmla="*/ 54368 h 686018"/>
                <a:gd name="connsiteX2" fmla="*/ 53010 w 188085"/>
                <a:gd name="connsiteY2" fmla="*/ 1358 h 686018"/>
                <a:gd name="connsiteX3" fmla="*/ 188085 w 188085"/>
                <a:gd name="connsiteY3" fmla="*/ 126 h 686018"/>
                <a:gd name="connsiteX0" fmla="*/ 0 w 188085"/>
                <a:gd name="connsiteY0" fmla="*/ 640681 h 640681"/>
                <a:gd name="connsiteX1" fmla="*/ 0 w 188085"/>
                <a:gd name="connsiteY1" fmla="*/ 54368 h 640681"/>
                <a:gd name="connsiteX2" fmla="*/ 53010 w 188085"/>
                <a:gd name="connsiteY2" fmla="*/ 1358 h 640681"/>
                <a:gd name="connsiteX3" fmla="*/ 188085 w 188085"/>
                <a:gd name="connsiteY3" fmla="*/ 126 h 640681"/>
              </a:gdLst>
              <a:ahLst/>
              <a:cxnLst>
                <a:cxn ang="0">
                  <a:pos x="connsiteX0" y="connsiteY0"/>
                </a:cxn>
                <a:cxn ang="0">
                  <a:pos x="connsiteX1" y="connsiteY1"/>
                </a:cxn>
                <a:cxn ang="0">
                  <a:pos x="connsiteX2" y="connsiteY2"/>
                </a:cxn>
                <a:cxn ang="0">
                  <a:pos x="connsiteX3" y="connsiteY3"/>
                </a:cxn>
              </a:cxnLst>
              <a:rect l="l" t="t" r="r" b="b"/>
              <a:pathLst>
                <a:path w="188085" h="640681">
                  <a:moveTo>
                    <a:pt x="0" y="640681"/>
                  </a:moveTo>
                  <a:lnTo>
                    <a:pt x="0" y="54368"/>
                  </a:lnTo>
                  <a:cubicBezTo>
                    <a:pt x="0" y="25091"/>
                    <a:pt x="23733" y="1358"/>
                    <a:pt x="53010" y="1358"/>
                  </a:cubicBezTo>
                  <a:cubicBezTo>
                    <a:pt x="128743" y="2085"/>
                    <a:pt x="112352" y="-601"/>
                    <a:pt x="188085" y="126"/>
                  </a:cubicBezTo>
                </a:path>
              </a:pathLst>
            </a:custGeom>
            <a:noFill/>
            <a:ln w="12700" cap="rnd" cmpd="sng" algn="ctr">
              <a:solidFill>
                <a:srgbClr val="00B294"/>
              </a:solidFill>
              <a:prstDash val="solid"/>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89" name="Straight Connector 988">
            <a:extLst>
              <a:ext uri="{FF2B5EF4-FFF2-40B4-BE49-F238E27FC236}">
                <a16:creationId xmlns:a16="http://schemas.microsoft.com/office/drawing/2014/main" id="{F3AFF118-F281-4002-BB26-2B2E530809A9}"/>
              </a:ext>
            </a:extLst>
          </p:cNvPr>
          <p:cNvCxnSpPr>
            <a:cxnSpLocks/>
            <a:stCxn id="827" idx="3"/>
          </p:cNvCxnSpPr>
          <p:nvPr/>
        </p:nvCxnSpPr>
        <p:spPr>
          <a:xfrm>
            <a:off x="2988866" y="2211403"/>
            <a:ext cx="149245" cy="0"/>
          </a:xfrm>
          <a:prstGeom prst="line">
            <a:avLst/>
          </a:prstGeom>
          <a:noFill/>
          <a:ln w="19050" cap="flat" cmpd="sng" algn="ctr">
            <a:solidFill>
              <a:srgbClr val="005A9F"/>
            </a:solidFill>
            <a:prstDash val="solid"/>
            <a:headEnd type="none" w="lg" len="med"/>
            <a:tailEnd type="none" w="lg" len="med"/>
          </a:ln>
          <a:effectLst/>
        </p:spPr>
      </p:cxnSp>
      <p:cxnSp>
        <p:nvCxnSpPr>
          <p:cNvPr id="990" name="Straight Connector 989">
            <a:extLst>
              <a:ext uri="{FF2B5EF4-FFF2-40B4-BE49-F238E27FC236}">
                <a16:creationId xmlns:a16="http://schemas.microsoft.com/office/drawing/2014/main" id="{892E691D-F1B7-416D-9744-B77EBF07A65B}"/>
              </a:ext>
            </a:extLst>
          </p:cNvPr>
          <p:cNvCxnSpPr>
            <a:cxnSpLocks/>
          </p:cNvCxnSpPr>
          <p:nvPr/>
        </p:nvCxnSpPr>
        <p:spPr>
          <a:xfrm>
            <a:off x="2893434" y="2794080"/>
            <a:ext cx="244677" cy="0"/>
          </a:xfrm>
          <a:prstGeom prst="line">
            <a:avLst/>
          </a:prstGeom>
          <a:noFill/>
          <a:ln w="19050" cap="flat" cmpd="sng" algn="ctr">
            <a:solidFill>
              <a:srgbClr val="005A9F"/>
            </a:solidFill>
            <a:prstDash val="solid"/>
            <a:headEnd type="none" w="lg" len="med"/>
            <a:tailEnd type="none" w="lg" len="med"/>
          </a:ln>
          <a:effectLst/>
        </p:spPr>
      </p:cxnSp>
      <p:sp>
        <p:nvSpPr>
          <p:cNvPr id="991" name="TextBox 990">
            <a:extLst>
              <a:ext uri="{FF2B5EF4-FFF2-40B4-BE49-F238E27FC236}">
                <a16:creationId xmlns:a16="http://schemas.microsoft.com/office/drawing/2014/main" id="{A143F33D-3AC7-4118-A970-37B677C8CE60}"/>
              </a:ext>
            </a:extLst>
          </p:cNvPr>
          <p:cNvSpPr txBox="1"/>
          <p:nvPr/>
        </p:nvSpPr>
        <p:spPr>
          <a:xfrm>
            <a:off x="1875560" y="4676716"/>
            <a:ext cx="990977"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Workstations</a:t>
            </a:r>
          </a:p>
        </p:txBody>
      </p:sp>
      <p:sp>
        <p:nvSpPr>
          <p:cNvPr id="992" name="TextBox 991">
            <a:extLst>
              <a:ext uri="{FF2B5EF4-FFF2-40B4-BE49-F238E27FC236}">
                <a16:creationId xmlns:a16="http://schemas.microsoft.com/office/drawing/2014/main" id="{ED57DD64-676E-4483-AEBC-2E0ECA34B4AF}"/>
              </a:ext>
            </a:extLst>
          </p:cNvPr>
          <p:cNvSpPr txBox="1"/>
          <p:nvPr/>
        </p:nvSpPr>
        <p:spPr>
          <a:xfrm>
            <a:off x="231452" y="4676716"/>
            <a:ext cx="1165704"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‘Internal’ Access</a:t>
            </a:r>
          </a:p>
        </p:txBody>
      </p:sp>
      <p:cxnSp>
        <p:nvCxnSpPr>
          <p:cNvPr id="993" name="Straight Connector 992">
            <a:extLst>
              <a:ext uri="{FF2B5EF4-FFF2-40B4-BE49-F238E27FC236}">
                <a16:creationId xmlns:a16="http://schemas.microsoft.com/office/drawing/2014/main" id="{F86BCC7B-8541-4F6A-A5ED-F9FFAE42BA82}"/>
              </a:ext>
            </a:extLst>
          </p:cNvPr>
          <p:cNvCxnSpPr>
            <a:cxnSpLocks/>
          </p:cNvCxnSpPr>
          <p:nvPr/>
        </p:nvCxnSpPr>
        <p:spPr>
          <a:xfrm>
            <a:off x="3553466" y="4769050"/>
            <a:ext cx="1364219" cy="0"/>
          </a:xfrm>
          <a:prstGeom prst="line">
            <a:avLst/>
          </a:prstGeom>
          <a:noFill/>
          <a:ln w="9525" cap="rnd" cmpd="sng" algn="ctr">
            <a:solidFill>
              <a:srgbClr val="FFFFFF">
                <a:lumMod val="75000"/>
              </a:srgbClr>
            </a:solidFill>
            <a:prstDash val="sysDash"/>
            <a:headEnd type="none" w="lg" len="med"/>
            <a:tailEnd type="none" w="lg" len="med"/>
          </a:ln>
          <a:effectLst/>
        </p:spPr>
      </p:cxnSp>
      <p:cxnSp>
        <p:nvCxnSpPr>
          <p:cNvPr id="994" name="Straight Connector 993">
            <a:extLst>
              <a:ext uri="{FF2B5EF4-FFF2-40B4-BE49-F238E27FC236}">
                <a16:creationId xmlns:a16="http://schemas.microsoft.com/office/drawing/2014/main" id="{8D992EEC-73D0-41A5-9990-EF050C6147DD}"/>
              </a:ext>
            </a:extLst>
          </p:cNvPr>
          <p:cNvCxnSpPr>
            <a:cxnSpLocks/>
            <a:endCxn id="1001" idx="1"/>
          </p:cNvCxnSpPr>
          <p:nvPr/>
        </p:nvCxnSpPr>
        <p:spPr>
          <a:xfrm>
            <a:off x="6753571" y="4769050"/>
            <a:ext cx="1575273" cy="0"/>
          </a:xfrm>
          <a:prstGeom prst="line">
            <a:avLst/>
          </a:prstGeom>
          <a:noFill/>
          <a:ln w="9525" cap="rnd" cmpd="sng" algn="ctr">
            <a:solidFill>
              <a:srgbClr val="FFFFFF">
                <a:lumMod val="75000"/>
              </a:srgbClr>
            </a:solidFill>
            <a:prstDash val="sysDash"/>
            <a:headEnd type="none" w="lg" len="med"/>
            <a:tailEnd type="none" w="lg" len="med"/>
          </a:ln>
          <a:effectLst/>
        </p:spPr>
      </p:cxnSp>
      <p:sp>
        <p:nvSpPr>
          <p:cNvPr id="995" name="TextBox 994">
            <a:extLst>
              <a:ext uri="{FF2B5EF4-FFF2-40B4-BE49-F238E27FC236}">
                <a16:creationId xmlns:a16="http://schemas.microsoft.com/office/drawing/2014/main" id="{2157EAAF-C00E-4CDA-A889-8DAA62CDAC1E}"/>
              </a:ext>
            </a:extLst>
          </p:cNvPr>
          <p:cNvSpPr txBox="1"/>
          <p:nvPr/>
        </p:nvSpPr>
        <p:spPr>
          <a:xfrm>
            <a:off x="3154901" y="4707494"/>
            <a:ext cx="61106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Accounts</a:t>
            </a:r>
          </a:p>
        </p:txBody>
      </p:sp>
      <p:sp>
        <p:nvSpPr>
          <p:cNvPr id="996" name="TextBox 995">
            <a:extLst>
              <a:ext uri="{FF2B5EF4-FFF2-40B4-BE49-F238E27FC236}">
                <a16:creationId xmlns:a16="http://schemas.microsoft.com/office/drawing/2014/main" id="{79236A89-CDA3-40DA-AA2D-02EB2B650B8F}"/>
              </a:ext>
            </a:extLst>
          </p:cNvPr>
          <p:cNvSpPr txBox="1"/>
          <p:nvPr/>
        </p:nvSpPr>
        <p:spPr>
          <a:xfrm>
            <a:off x="4652049" y="4707494"/>
            <a:ext cx="1173718"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Access and Privileges</a:t>
            </a:r>
          </a:p>
        </p:txBody>
      </p:sp>
      <p:sp>
        <p:nvSpPr>
          <p:cNvPr id="997" name="TextBox 996">
            <a:extLst>
              <a:ext uri="{FF2B5EF4-FFF2-40B4-BE49-F238E27FC236}">
                <a16:creationId xmlns:a16="http://schemas.microsoft.com/office/drawing/2014/main" id="{1492817E-54E9-4A4A-BE0A-5B211C2EF3AA}"/>
              </a:ext>
            </a:extLst>
          </p:cNvPr>
          <p:cNvSpPr txBox="1"/>
          <p:nvPr/>
        </p:nvSpPr>
        <p:spPr>
          <a:xfrm>
            <a:off x="6307936" y="4707494"/>
            <a:ext cx="59503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Interface</a:t>
            </a:r>
          </a:p>
        </p:txBody>
      </p:sp>
      <p:sp>
        <p:nvSpPr>
          <p:cNvPr id="998" name="TextBox 997">
            <a:extLst>
              <a:ext uri="{FF2B5EF4-FFF2-40B4-BE49-F238E27FC236}">
                <a16:creationId xmlns:a16="http://schemas.microsoft.com/office/drawing/2014/main" id="{9FB7498A-B84B-45B6-AD47-1A1FC563250C}"/>
              </a:ext>
            </a:extLst>
          </p:cNvPr>
          <p:cNvSpPr txBox="1"/>
          <p:nvPr/>
        </p:nvSpPr>
        <p:spPr>
          <a:xfrm>
            <a:off x="3839806" y="4688257"/>
            <a:ext cx="655949" cy="161583"/>
          </a:xfrm>
          <a:prstGeom prst="rect">
            <a:avLst/>
          </a:prstGeom>
          <a:solidFill>
            <a:srgbClr val="000000"/>
          </a:solidFill>
        </p:spPr>
        <p:txBody>
          <a:bodyPr wrap="none" lIns="91440" tIns="0" rIns="9144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Identity</a:t>
            </a:r>
          </a:p>
        </p:txBody>
      </p:sp>
      <p:sp>
        <p:nvSpPr>
          <p:cNvPr id="999" name="TextBox 998">
            <a:extLst>
              <a:ext uri="{FF2B5EF4-FFF2-40B4-BE49-F238E27FC236}">
                <a16:creationId xmlns:a16="http://schemas.microsoft.com/office/drawing/2014/main" id="{35E068CD-D609-4A98-839B-6F4DD3C8DE15}"/>
              </a:ext>
            </a:extLst>
          </p:cNvPr>
          <p:cNvSpPr txBox="1"/>
          <p:nvPr/>
        </p:nvSpPr>
        <p:spPr>
          <a:xfrm>
            <a:off x="7040481" y="4676716"/>
            <a:ext cx="1143000" cy="161583"/>
          </a:xfrm>
          <a:prstGeom prst="rect">
            <a:avLst/>
          </a:prstGeom>
          <a:solidFill>
            <a:srgbClr val="000000"/>
          </a:solidFill>
        </p:spPr>
        <p:txBody>
          <a:bodyPr wrap="squar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Infrastructure</a:t>
            </a:r>
          </a:p>
        </p:txBody>
      </p:sp>
      <p:sp>
        <p:nvSpPr>
          <p:cNvPr id="1000" name="TextBox 999">
            <a:extLst>
              <a:ext uri="{FF2B5EF4-FFF2-40B4-BE49-F238E27FC236}">
                <a16:creationId xmlns:a16="http://schemas.microsoft.com/office/drawing/2014/main" id="{442483A5-3A7D-4036-85CA-E973A11539BA}"/>
              </a:ext>
            </a:extLst>
          </p:cNvPr>
          <p:cNvSpPr txBox="1"/>
          <p:nvPr/>
        </p:nvSpPr>
        <p:spPr>
          <a:xfrm>
            <a:off x="9364891" y="4676716"/>
            <a:ext cx="1880643"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Network &amp; ‘External’ Access</a:t>
            </a:r>
          </a:p>
        </p:txBody>
      </p:sp>
      <p:sp>
        <p:nvSpPr>
          <p:cNvPr id="1001" name="TextBox 1000">
            <a:extLst>
              <a:ext uri="{FF2B5EF4-FFF2-40B4-BE49-F238E27FC236}">
                <a16:creationId xmlns:a16="http://schemas.microsoft.com/office/drawing/2014/main" id="{5B81D65F-BE19-4278-B936-1AF7A43B6E16}"/>
              </a:ext>
            </a:extLst>
          </p:cNvPr>
          <p:cNvSpPr txBox="1"/>
          <p:nvPr/>
        </p:nvSpPr>
        <p:spPr>
          <a:xfrm>
            <a:off x="8328844" y="4707494"/>
            <a:ext cx="609462"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Resource</a:t>
            </a:r>
          </a:p>
        </p:txBody>
      </p:sp>
      <p:sp>
        <p:nvSpPr>
          <p:cNvPr id="1002" name="Rectangle 1001">
            <a:extLst>
              <a:ext uri="{FF2B5EF4-FFF2-40B4-BE49-F238E27FC236}">
                <a16:creationId xmlns:a16="http://schemas.microsoft.com/office/drawing/2014/main" id="{9817C287-ECCF-4120-B332-D07BBD460F94}"/>
              </a:ext>
            </a:extLst>
          </p:cNvPr>
          <p:cNvSpPr/>
          <p:nvPr/>
        </p:nvSpPr>
        <p:spPr bwMode="auto">
          <a:xfrm>
            <a:off x="7726089" y="1708332"/>
            <a:ext cx="3395859" cy="287113"/>
          </a:xfrm>
          <a:prstGeom prst="rect">
            <a:avLst/>
          </a:prstGeom>
          <a:noFill/>
          <a:ln w="9525" cap="rnd" cmpd="sng" algn="ctr">
            <a:no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0" i="1" u="none" strike="noStrike" kern="0" cap="none" spc="0" normalizeH="0" baseline="0" noProof="0">
                <a:ln>
                  <a:noFill/>
                </a:ln>
                <a:gradFill>
                  <a:gsLst>
                    <a:gs pos="34000">
                      <a:srgbClr val="1A1A1A"/>
                    </a:gs>
                    <a:gs pos="85000">
                      <a:srgbClr val="1A1A1A"/>
                    </a:gs>
                  </a:gsLst>
                  <a:lin ang="5400000" scaled="1"/>
                </a:gradFill>
                <a:effectLst/>
                <a:uLnTx/>
                <a:uFillTx/>
                <a:latin typeface="Segoe UI Semibold"/>
                <a:ea typeface="+mn-ea"/>
                <a:cs typeface="+mn-cs"/>
              </a:rPr>
              <a:t>Enable Zero Trust Networking &amp; Secure Access Service Edge (SASE)</a:t>
            </a:r>
          </a:p>
        </p:txBody>
      </p:sp>
      <p:sp>
        <p:nvSpPr>
          <p:cNvPr id="1003" name="Rectangle 1002">
            <a:hlinkClick r:id="rId67"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1FEC27E5-FF24-4CDF-BA08-CB261898FB75}"/>
              </a:ext>
            </a:extLst>
          </p:cNvPr>
          <p:cNvSpPr/>
          <p:nvPr/>
        </p:nvSpPr>
        <p:spPr>
          <a:xfrm>
            <a:off x="1972752"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Endpoint</a:t>
            </a:r>
          </a:p>
        </p:txBody>
      </p:sp>
      <p:sp>
        <p:nvSpPr>
          <p:cNvPr id="1004" name="Rectangle 1003">
            <a:hlinkClick r:id="rId68" tooltip="Top Azure security best practices Microsoft recommends based on lessons learned across customers and our own environments."/>
            <a:extLst>
              <a:ext uri="{FF2B5EF4-FFF2-40B4-BE49-F238E27FC236}">
                <a16:creationId xmlns:a16="http://schemas.microsoft.com/office/drawing/2014/main" id="{0E65740B-6FF7-458B-B658-814BC089992A}"/>
              </a:ext>
            </a:extLst>
          </p:cNvPr>
          <p:cNvSpPr/>
          <p:nvPr/>
        </p:nvSpPr>
        <p:spPr bwMode="auto">
          <a:xfrm>
            <a:off x="4003111" y="1134266"/>
            <a:ext cx="1484673" cy="188832"/>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8000"/>
              </a:prstClr>
            </a:outerShdw>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Top 10 Azure Security Best Practices</a:t>
            </a:r>
          </a:p>
        </p:txBody>
      </p:sp>
      <p:sp>
        <p:nvSpPr>
          <p:cNvPr id="1005" name="Rectangle 1004">
            <a:hlinkClick r:id="rId6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3B4841A5-FE80-4EB2-9214-FACEC1D45058}"/>
              </a:ext>
            </a:extLst>
          </p:cNvPr>
          <p:cNvSpPr/>
          <p:nvPr/>
        </p:nvSpPr>
        <p:spPr bwMode="auto">
          <a:xfrm>
            <a:off x="10102453" y="2274459"/>
            <a:ext cx="968664" cy="1382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6" name="Rectangle 1005">
            <a:hlinkClick r:id="rId70"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151FCBB-22FB-47EB-9521-6BC3A6100C0B}"/>
              </a:ext>
            </a:extLst>
          </p:cNvPr>
          <p:cNvSpPr/>
          <p:nvPr/>
        </p:nvSpPr>
        <p:spPr>
          <a:xfrm>
            <a:off x="4585190" y="2346993"/>
            <a:ext cx="912411"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App Proxy</a:t>
            </a:r>
          </a:p>
        </p:txBody>
      </p:sp>
      <p:sp>
        <p:nvSpPr>
          <p:cNvPr id="1007" name="Rectangle 1006">
            <a:hlinkClick r:id="rId71"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276AE80-47E6-4A73-84C8-EAD17888611A}"/>
              </a:ext>
            </a:extLst>
          </p:cNvPr>
          <p:cNvSpPr/>
          <p:nvPr/>
        </p:nvSpPr>
        <p:spPr>
          <a:xfrm>
            <a:off x="253641" y="3627207"/>
            <a:ext cx="3923515" cy="872932"/>
          </a:xfrm>
          <a:prstGeom prst="rect">
            <a:avLst/>
          </a:prstGeom>
          <a:noFill/>
          <a:ln w="14224" cap="flat" cmpd="sng" algn="ctr">
            <a:noFill/>
            <a:prstDash val="solid"/>
          </a:ln>
          <a:effectLst/>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1008" name="Rectangle 1007">
            <a:hlinkClick r:id="rId72"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A4C2459D-DB3B-46F4-9AD0-F565583D5E0E}"/>
              </a:ext>
            </a:extLst>
          </p:cNvPr>
          <p:cNvSpPr/>
          <p:nvPr/>
        </p:nvSpPr>
        <p:spPr>
          <a:xfrm>
            <a:off x="1905210" y="3617758"/>
            <a:ext cx="1337560" cy="876123"/>
          </a:xfrm>
          <a:prstGeom prst="rect">
            <a:avLst/>
          </a:prstGeom>
          <a:noFill/>
          <a:ln w="14224" cap="flat" cmpd="sng" algn="ctr">
            <a:noFill/>
            <a:prstDash val="solid"/>
          </a:ln>
          <a:effectLst/>
        </p:spPr>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1009" name="Rectangle 1008">
            <a:hlinkClick r:id="rId73" tooltip="Network security groups filter network traffic to and from Azure resources in an Azure virtual network. A network security group contains security rules that allow or deny inbound network traffic to, or outbound network traffic from, Azure resources"/>
            <a:extLst>
              <a:ext uri="{FF2B5EF4-FFF2-40B4-BE49-F238E27FC236}">
                <a16:creationId xmlns:a16="http://schemas.microsoft.com/office/drawing/2014/main" id="{2D59C756-1644-44C3-95D0-BDD1B8561A83}"/>
              </a:ext>
            </a:extLst>
          </p:cNvPr>
          <p:cNvSpPr/>
          <p:nvPr/>
        </p:nvSpPr>
        <p:spPr>
          <a:xfrm>
            <a:off x="7773870" y="2098064"/>
            <a:ext cx="322577" cy="146304"/>
          </a:xfrm>
          <a:prstGeom prst="rect">
            <a:avLst/>
          </a:prstGeom>
          <a:no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3658211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847"/>
                                        </p:tgtEl>
                                        <p:attrNameLst>
                                          <p:attrName>style.visibility</p:attrName>
                                        </p:attrNameLst>
                                      </p:cBhvr>
                                      <p:to>
                                        <p:strVal val="visible"/>
                                      </p:to>
                                    </p:set>
                                    <p:animEffect transition="in" filter="wipe(left)">
                                      <p:cBhvr>
                                        <p:cTn id="7" dur="1000"/>
                                        <p:tgtEl>
                                          <p:spTgt spid="847"/>
                                        </p:tgtEl>
                                      </p:cBhvr>
                                    </p:animEffect>
                                  </p:childTnLst>
                                </p:cTn>
                              </p:par>
                            </p:childTnLst>
                          </p:cTn>
                        </p:par>
                        <p:par>
                          <p:cTn id="8" fill="hold">
                            <p:stCondLst>
                              <p:cond delay="1500"/>
                            </p:stCondLst>
                            <p:childTnLst>
                              <p:par>
                                <p:cTn id="9" presetID="16" presetClass="entr" presetSubtype="42" fill="hold" nodeType="afterEffect">
                                  <p:stCondLst>
                                    <p:cond delay="0"/>
                                  </p:stCondLst>
                                  <p:childTnLst>
                                    <p:set>
                                      <p:cBhvr>
                                        <p:cTn id="10" dur="1" fill="hold">
                                          <p:stCondLst>
                                            <p:cond delay="0"/>
                                          </p:stCondLst>
                                        </p:cTn>
                                        <p:tgtEl>
                                          <p:spTgt spid="752"/>
                                        </p:tgtEl>
                                        <p:attrNameLst>
                                          <p:attrName>style.visibility</p:attrName>
                                        </p:attrNameLst>
                                      </p:cBhvr>
                                      <p:to>
                                        <p:strVal val="visible"/>
                                      </p:to>
                                    </p:set>
                                    <p:animEffect transition="in" filter="barn(outHorizontal)">
                                      <p:cBhvr>
                                        <p:cTn id="11" dur="500"/>
                                        <p:tgtEl>
                                          <p:spTgt spid="752"/>
                                        </p:tgtEl>
                                      </p:cBhvr>
                                    </p:animEffect>
                                  </p:childTnLst>
                                </p:cTn>
                              </p:par>
                              <p:par>
                                <p:cTn id="12" presetID="16" presetClass="entr" presetSubtype="42" fill="hold" nodeType="withEffect">
                                  <p:stCondLst>
                                    <p:cond delay="500"/>
                                  </p:stCondLst>
                                  <p:childTnLst>
                                    <p:set>
                                      <p:cBhvr>
                                        <p:cTn id="13" dur="1" fill="hold">
                                          <p:stCondLst>
                                            <p:cond delay="0"/>
                                          </p:stCondLst>
                                        </p:cTn>
                                        <p:tgtEl>
                                          <p:spTgt spid="759"/>
                                        </p:tgtEl>
                                        <p:attrNameLst>
                                          <p:attrName>style.visibility</p:attrName>
                                        </p:attrNameLst>
                                      </p:cBhvr>
                                      <p:to>
                                        <p:strVal val="visible"/>
                                      </p:to>
                                    </p:set>
                                    <p:animEffect transition="in" filter="barn(outHorizontal)">
                                      <p:cBhvr>
                                        <p:cTn id="14" dur="500"/>
                                        <p:tgtEl>
                                          <p:spTgt spid="75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12"/>
                                        </p:tgtEl>
                                        <p:attrNameLst>
                                          <p:attrName>style.visibility</p:attrName>
                                        </p:attrNameLst>
                                      </p:cBhvr>
                                      <p:to>
                                        <p:strVal val="visible"/>
                                      </p:to>
                                    </p:set>
                                    <p:animEffect transition="in" filter="wipe(left)">
                                      <p:cBhvr>
                                        <p:cTn id="19" dur="500"/>
                                        <p:tgtEl>
                                          <p:spTgt spid="712"/>
                                        </p:tgtEl>
                                      </p:cBhvr>
                                    </p:animEffect>
                                  </p:childTnLst>
                                </p:cTn>
                              </p:par>
                              <p:par>
                                <p:cTn id="20" presetID="22" presetClass="entr" presetSubtype="8" fill="hold" nodeType="withEffect">
                                  <p:stCondLst>
                                    <p:cond delay="250"/>
                                  </p:stCondLst>
                                  <p:childTnLst>
                                    <p:set>
                                      <p:cBhvr>
                                        <p:cTn id="21" dur="1" fill="hold">
                                          <p:stCondLst>
                                            <p:cond delay="0"/>
                                          </p:stCondLst>
                                        </p:cTn>
                                        <p:tgtEl>
                                          <p:spTgt spid="703"/>
                                        </p:tgtEl>
                                        <p:attrNameLst>
                                          <p:attrName>style.visibility</p:attrName>
                                        </p:attrNameLst>
                                      </p:cBhvr>
                                      <p:to>
                                        <p:strVal val="visible"/>
                                      </p:to>
                                    </p:set>
                                    <p:animEffect transition="in" filter="wipe(left)">
                                      <p:cBhvr>
                                        <p:cTn id="22" dur="500"/>
                                        <p:tgtEl>
                                          <p:spTgt spid="703"/>
                                        </p:tgtEl>
                                      </p:cBhvr>
                                    </p:animEffect>
                                  </p:childTnLst>
                                </p:cTn>
                              </p:par>
                            </p:childTnLst>
                          </p:cTn>
                        </p:par>
                        <p:par>
                          <p:cTn id="23" fill="hold">
                            <p:stCondLst>
                              <p:cond delay="750"/>
                            </p:stCondLst>
                            <p:childTnLst>
                              <p:par>
                                <p:cTn id="24" presetID="10" presetClass="entr" presetSubtype="0" fill="hold" nodeType="afterEffect">
                                  <p:stCondLst>
                                    <p:cond delay="250"/>
                                  </p:stCondLst>
                                  <p:childTnLst>
                                    <p:set>
                                      <p:cBhvr>
                                        <p:cTn id="25" dur="1" fill="hold">
                                          <p:stCondLst>
                                            <p:cond delay="0"/>
                                          </p:stCondLst>
                                        </p:cTn>
                                        <p:tgtEl>
                                          <p:spTgt spid="789"/>
                                        </p:tgtEl>
                                        <p:attrNameLst>
                                          <p:attrName>style.visibility</p:attrName>
                                        </p:attrNameLst>
                                      </p:cBhvr>
                                      <p:to>
                                        <p:strVal val="visible"/>
                                      </p:to>
                                    </p:set>
                                    <p:animEffect transition="in" filter="fade">
                                      <p:cBhvr>
                                        <p:cTn id="26" dur="500"/>
                                        <p:tgtEl>
                                          <p:spTgt spid="78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41"/>
                                        </p:tgtEl>
                                        <p:attrNameLst>
                                          <p:attrName>style.visibility</p:attrName>
                                        </p:attrNameLst>
                                      </p:cBhvr>
                                      <p:to>
                                        <p:strVal val="visible"/>
                                      </p:to>
                                    </p:set>
                                    <p:animEffect transition="in" filter="fade">
                                      <p:cBhvr>
                                        <p:cTn id="31" dur="500"/>
                                        <p:tgtEl>
                                          <p:spTgt spid="7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43"/>
                                        </p:tgtEl>
                                        <p:attrNameLst>
                                          <p:attrName>style.visibility</p:attrName>
                                        </p:attrNameLst>
                                      </p:cBhvr>
                                      <p:to>
                                        <p:strVal val="visible"/>
                                      </p:to>
                                    </p:set>
                                    <p:animEffect transition="in" filter="fade">
                                      <p:cBhvr>
                                        <p:cTn id="34" dur="500"/>
                                        <p:tgtEl>
                                          <p:spTgt spid="7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03"/>
                                        </p:tgtEl>
                                        <p:attrNameLst>
                                          <p:attrName>style.visibility</p:attrName>
                                        </p:attrNameLst>
                                      </p:cBhvr>
                                      <p:to>
                                        <p:strVal val="visible"/>
                                      </p:to>
                                    </p:set>
                                    <p:animEffect transition="in" filter="fade">
                                      <p:cBhvr>
                                        <p:cTn id="37" dur="500"/>
                                        <p:tgtEl>
                                          <p:spTgt spid="100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42"/>
                                        </p:tgtEl>
                                        <p:attrNameLst>
                                          <p:attrName>style.visibility</p:attrName>
                                        </p:attrNameLst>
                                      </p:cBhvr>
                                      <p:to>
                                        <p:strVal val="visible"/>
                                      </p:to>
                                    </p:set>
                                    <p:animEffect transition="in" filter="fade">
                                      <p:cBhvr>
                                        <p:cTn id="40" dur="500"/>
                                        <p:tgtEl>
                                          <p:spTgt spid="742"/>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44"/>
                                        </p:tgtEl>
                                        <p:attrNameLst>
                                          <p:attrName>style.visibility</p:attrName>
                                        </p:attrNameLst>
                                      </p:cBhvr>
                                      <p:to>
                                        <p:strVal val="visible"/>
                                      </p:to>
                                    </p:set>
                                    <p:animEffect transition="in" filter="fade">
                                      <p:cBhvr>
                                        <p:cTn id="44" dur="500"/>
                                        <p:tgtEl>
                                          <p:spTgt spid="744"/>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740"/>
                                        </p:tgtEl>
                                        <p:attrNameLst>
                                          <p:attrName>style.visibility</p:attrName>
                                        </p:attrNameLst>
                                      </p:cBhvr>
                                      <p:to>
                                        <p:strVal val="visible"/>
                                      </p:to>
                                    </p:set>
                                    <p:animEffect transition="in" filter="wipe(down)">
                                      <p:cBhvr>
                                        <p:cTn id="48" dur="500"/>
                                        <p:tgtEl>
                                          <p:spTgt spid="740"/>
                                        </p:tgtEl>
                                      </p:cBhvr>
                                    </p:animEffect>
                                  </p:childTnLst>
                                </p:cTn>
                              </p:par>
                              <p:par>
                                <p:cTn id="49" presetID="10" presetClass="entr" presetSubtype="0" fill="hold" nodeType="withEffect">
                                  <p:stCondLst>
                                    <p:cond delay="250"/>
                                  </p:stCondLst>
                                  <p:childTnLst>
                                    <p:set>
                                      <p:cBhvr>
                                        <p:cTn id="50" dur="1" fill="hold">
                                          <p:stCondLst>
                                            <p:cond delay="0"/>
                                          </p:stCondLst>
                                        </p:cTn>
                                        <p:tgtEl>
                                          <p:spTgt spid="826"/>
                                        </p:tgtEl>
                                        <p:attrNameLst>
                                          <p:attrName>style.visibility</p:attrName>
                                        </p:attrNameLst>
                                      </p:cBhvr>
                                      <p:to>
                                        <p:strVal val="visible"/>
                                      </p:to>
                                    </p:set>
                                    <p:animEffect transition="in" filter="fade">
                                      <p:cBhvr>
                                        <p:cTn id="51" dur="500"/>
                                        <p:tgtEl>
                                          <p:spTgt spid="826"/>
                                        </p:tgtEl>
                                      </p:cBhvr>
                                    </p:animEffect>
                                  </p:childTnLst>
                                </p:cTn>
                              </p:par>
                            </p:childTnLst>
                          </p:cTn>
                        </p:par>
                        <p:par>
                          <p:cTn id="52" fill="hold">
                            <p:stCondLst>
                              <p:cond delay="1750"/>
                            </p:stCondLst>
                            <p:childTnLst>
                              <p:par>
                                <p:cTn id="53" presetID="22" presetClass="entr" presetSubtype="8" fill="hold" nodeType="afterEffect">
                                  <p:stCondLst>
                                    <p:cond delay="0"/>
                                  </p:stCondLst>
                                  <p:childTnLst>
                                    <p:set>
                                      <p:cBhvr>
                                        <p:cTn id="54" dur="1" fill="hold">
                                          <p:stCondLst>
                                            <p:cond delay="0"/>
                                          </p:stCondLst>
                                        </p:cTn>
                                        <p:tgtEl>
                                          <p:spTgt spid="989"/>
                                        </p:tgtEl>
                                        <p:attrNameLst>
                                          <p:attrName>style.visibility</p:attrName>
                                        </p:attrNameLst>
                                      </p:cBhvr>
                                      <p:to>
                                        <p:strVal val="visible"/>
                                      </p:to>
                                    </p:set>
                                    <p:animEffect transition="in" filter="wipe(left)">
                                      <p:cBhvr>
                                        <p:cTn id="55" dur="500"/>
                                        <p:tgtEl>
                                          <p:spTgt spid="989"/>
                                        </p:tgtEl>
                                      </p:cBhvr>
                                    </p:animEffect>
                                  </p:childTnLst>
                                </p:cTn>
                              </p:par>
                              <p:par>
                                <p:cTn id="56" presetID="22" presetClass="entr" presetSubtype="8" fill="hold" nodeType="withEffect">
                                  <p:stCondLst>
                                    <p:cond delay="0"/>
                                  </p:stCondLst>
                                  <p:childTnLst>
                                    <p:set>
                                      <p:cBhvr>
                                        <p:cTn id="57" dur="1" fill="hold">
                                          <p:stCondLst>
                                            <p:cond delay="0"/>
                                          </p:stCondLst>
                                        </p:cTn>
                                        <p:tgtEl>
                                          <p:spTgt spid="990"/>
                                        </p:tgtEl>
                                        <p:attrNameLst>
                                          <p:attrName>style.visibility</p:attrName>
                                        </p:attrNameLst>
                                      </p:cBhvr>
                                      <p:to>
                                        <p:strVal val="visible"/>
                                      </p:to>
                                    </p:set>
                                    <p:animEffect transition="in" filter="wipe(left)">
                                      <p:cBhvr>
                                        <p:cTn id="58" dur="500"/>
                                        <p:tgtEl>
                                          <p:spTgt spid="990"/>
                                        </p:tgtEl>
                                      </p:cBhvr>
                                    </p:animEffect>
                                  </p:childTnLst>
                                </p:cTn>
                              </p:par>
                              <p:par>
                                <p:cTn id="59" presetID="42" presetClass="entr" presetSubtype="0" fill="hold" nodeType="withEffect">
                                  <p:stCondLst>
                                    <p:cond delay="250"/>
                                  </p:stCondLst>
                                  <p:childTnLst>
                                    <p:set>
                                      <p:cBhvr>
                                        <p:cTn id="60" dur="1" fill="hold">
                                          <p:stCondLst>
                                            <p:cond delay="0"/>
                                          </p:stCondLst>
                                        </p:cTn>
                                        <p:tgtEl>
                                          <p:spTgt spid="709"/>
                                        </p:tgtEl>
                                        <p:attrNameLst>
                                          <p:attrName>style.visibility</p:attrName>
                                        </p:attrNameLst>
                                      </p:cBhvr>
                                      <p:to>
                                        <p:strVal val="visible"/>
                                      </p:to>
                                    </p:set>
                                    <p:animEffect transition="in" filter="fade">
                                      <p:cBhvr>
                                        <p:cTn id="61" dur="500"/>
                                        <p:tgtEl>
                                          <p:spTgt spid="709"/>
                                        </p:tgtEl>
                                      </p:cBhvr>
                                    </p:animEffect>
                                    <p:anim calcmode="lin" valueType="num">
                                      <p:cBhvr>
                                        <p:cTn id="62" dur="500" fill="hold"/>
                                        <p:tgtEl>
                                          <p:spTgt spid="709"/>
                                        </p:tgtEl>
                                        <p:attrNameLst>
                                          <p:attrName>ppt_x</p:attrName>
                                        </p:attrNameLst>
                                      </p:cBhvr>
                                      <p:tavLst>
                                        <p:tav tm="0">
                                          <p:val>
                                            <p:strVal val="#ppt_x"/>
                                          </p:val>
                                        </p:tav>
                                        <p:tav tm="100000">
                                          <p:val>
                                            <p:strVal val="#ppt_x"/>
                                          </p:val>
                                        </p:tav>
                                      </p:tavLst>
                                    </p:anim>
                                    <p:anim calcmode="lin" valueType="num">
                                      <p:cBhvr>
                                        <p:cTn id="63" dur="500" fill="hold"/>
                                        <p:tgtEl>
                                          <p:spTgt spid="709"/>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751"/>
                                        </p:tgtEl>
                                        <p:attrNameLst>
                                          <p:attrName>style.visibility</p:attrName>
                                        </p:attrNameLst>
                                      </p:cBhvr>
                                      <p:to>
                                        <p:strVal val="visible"/>
                                      </p:to>
                                    </p:set>
                                    <p:animEffect transition="in" filter="fade">
                                      <p:cBhvr>
                                        <p:cTn id="67" dur="500"/>
                                        <p:tgtEl>
                                          <p:spTgt spid="751"/>
                                        </p:tgtEl>
                                      </p:cBhvr>
                                    </p:animEffect>
                                  </p:childTnLst>
                                </p:cTn>
                              </p:par>
                              <p:par>
                                <p:cTn id="68" presetID="10" presetClass="entr" presetSubtype="0" fill="hold" nodeType="withEffect">
                                  <p:stCondLst>
                                    <p:cond delay="250"/>
                                  </p:stCondLst>
                                  <p:childTnLst>
                                    <p:set>
                                      <p:cBhvr>
                                        <p:cTn id="69" dur="1" fill="hold">
                                          <p:stCondLst>
                                            <p:cond delay="0"/>
                                          </p:stCondLst>
                                        </p:cTn>
                                        <p:tgtEl>
                                          <p:spTgt spid="723"/>
                                        </p:tgtEl>
                                        <p:attrNameLst>
                                          <p:attrName>style.visibility</p:attrName>
                                        </p:attrNameLst>
                                      </p:cBhvr>
                                      <p:to>
                                        <p:strVal val="visible"/>
                                      </p:to>
                                    </p:set>
                                    <p:animEffect transition="in" filter="fade">
                                      <p:cBhvr>
                                        <p:cTn id="70" dur="500"/>
                                        <p:tgtEl>
                                          <p:spTgt spid="723"/>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721"/>
                                        </p:tgtEl>
                                        <p:attrNameLst>
                                          <p:attrName>style.visibility</p:attrName>
                                        </p:attrNameLst>
                                      </p:cBhvr>
                                      <p:to>
                                        <p:strVal val="visible"/>
                                      </p:to>
                                    </p:set>
                                    <p:animEffect transition="in" filter="fade">
                                      <p:cBhvr>
                                        <p:cTn id="73" dur="500"/>
                                        <p:tgtEl>
                                          <p:spTgt spid="721"/>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722"/>
                                        </p:tgtEl>
                                        <p:attrNameLst>
                                          <p:attrName>style.visibility</p:attrName>
                                        </p:attrNameLst>
                                      </p:cBhvr>
                                      <p:to>
                                        <p:strVal val="visible"/>
                                      </p:to>
                                    </p:set>
                                    <p:animEffect transition="in" filter="fade">
                                      <p:cBhvr>
                                        <p:cTn id="76" dur="500"/>
                                        <p:tgtEl>
                                          <p:spTgt spid="722"/>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1006"/>
                                        </p:tgtEl>
                                        <p:attrNameLst>
                                          <p:attrName>style.visibility</p:attrName>
                                        </p:attrNameLst>
                                      </p:cBhvr>
                                      <p:to>
                                        <p:strVal val="visible"/>
                                      </p:to>
                                    </p:set>
                                    <p:animEffect transition="in" filter="fade">
                                      <p:cBhvr>
                                        <p:cTn id="79" dur="500"/>
                                        <p:tgtEl>
                                          <p:spTgt spid="1006"/>
                                        </p:tgtEl>
                                      </p:cBhvr>
                                    </p:animEffect>
                                  </p:childTnLst>
                                </p:cTn>
                              </p:par>
                              <p:par>
                                <p:cTn id="80" presetID="10" presetClass="entr" presetSubtype="0" fill="hold" nodeType="withEffect">
                                  <p:stCondLst>
                                    <p:cond delay="500"/>
                                  </p:stCondLst>
                                  <p:childTnLst>
                                    <p:set>
                                      <p:cBhvr>
                                        <p:cTn id="81" dur="1" fill="hold">
                                          <p:stCondLst>
                                            <p:cond delay="0"/>
                                          </p:stCondLst>
                                        </p:cTn>
                                        <p:tgtEl>
                                          <p:spTgt spid="728"/>
                                        </p:tgtEl>
                                        <p:attrNameLst>
                                          <p:attrName>style.visibility</p:attrName>
                                        </p:attrNameLst>
                                      </p:cBhvr>
                                      <p:to>
                                        <p:strVal val="visible"/>
                                      </p:to>
                                    </p:set>
                                    <p:animEffect transition="in" filter="fade">
                                      <p:cBhvr>
                                        <p:cTn id="82" dur="500"/>
                                        <p:tgtEl>
                                          <p:spTgt spid="728"/>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811"/>
                                        </p:tgtEl>
                                        <p:attrNameLst>
                                          <p:attrName>style.visibility</p:attrName>
                                        </p:attrNameLst>
                                      </p:cBhvr>
                                      <p:to>
                                        <p:strVal val="visible"/>
                                      </p:to>
                                    </p:set>
                                    <p:animEffect transition="in" filter="fade">
                                      <p:cBhvr>
                                        <p:cTn id="85" dur="500"/>
                                        <p:tgtEl>
                                          <p:spTgt spid="811"/>
                                        </p:tgtEl>
                                      </p:cBhvr>
                                    </p:animEffect>
                                  </p:childTnLst>
                                </p:cTn>
                              </p:par>
                            </p:childTnLst>
                          </p:cTn>
                        </p:par>
                        <p:par>
                          <p:cTn id="86" fill="hold">
                            <p:stCondLst>
                              <p:cond delay="3750"/>
                            </p:stCondLst>
                            <p:childTnLst>
                              <p:par>
                                <p:cTn id="87" presetID="10" presetClass="entr" presetSubtype="0" fill="hold" nodeType="afterEffect">
                                  <p:stCondLst>
                                    <p:cond delay="0"/>
                                  </p:stCondLst>
                                  <p:childTnLst>
                                    <p:set>
                                      <p:cBhvr>
                                        <p:cTn id="88" dur="1" fill="hold">
                                          <p:stCondLst>
                                            <p:cond delay="0"/>
                                          </p:stCondLst>
                                        </p:cTn>
                                        <p:tgtEl>
                                          <p:spTgt spid="718"/>
                                        </p:tgtEl>
                                        <p:attrNameLst>
                                          <p:attrName>style.visibility</p:attrName>
                                        </p:attrNameLst>
                                      </p:cBhvr>
                                      <p:to>
                                        <p:strVal val="visible"/>
                                      </p:to>
                                    </p:set>
                                    <p:animEffect transition="in" filter="fade">
                                      <p:cBhvr>
                                        <p:cTn id="89" dur="500"/>
                                        <p:tgtEl>
                                          <p:spTgt spid="718"/>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808"/>
                                        </p:tgtEl>
                                        <p:attrNameLst>
                                          <p:attrName>style.visibility</p:attrName>
                                        </p:attrNameLst>
                                      </p:cBhvr>
                                      <p:to>
                                        <p:strVal val="visible"/>
                                      </p:to>
                                    </p:set>
                                    <p:animEffect transition="in" filter="fade">
                                      <p:cBhvr>
                                        <p:cTn id="94" dur="1000"/>
                                        <p:tgtEl>
                                          <p:spTgt spid="808"/>
                                        </p:tgtEl>
                                      </p:cBhvr>
                                    </p:animEffect>
                                    <p:anim calcmode="lin" valueType="num">
                                      <p:cBhvr>
                                        <p:cTn id="95" dur="1000" fill="hold"/>
                                        <p:tgtEl>
                                          <p:spTgt spid="808"/>
                                        </p:tgtEl>
                                        <p:attrNameLst>
                                          <p:attrName>ppt_x</p:attrName>
                                        </p:attrNameLst>
                                      </p:cBhvr>
                                      <p:tavLst>
                                        <p:tav tm="0">
                                          <p:val>
                                            <p:strVal val="#ppt_x"/>
                                          </p:val>
                                        </p:tav>
                                        <p:tav tm="100000">
                                          <p:val>
                                            <p:strVal val="#ppt_x"/>
                                          </p:val>
                                        </p:tav>
                                      </p:tavLst>
                                    </p:anim>
                                    <p:anim calcmode="lin" valueType="num">
                                      <p:cBhvr>
                                        <p:cTn id="96" dur="1000" fill="hold"/>
                                        <p:tgtEl>
                                          <p:spTgt spid="808"/>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815"/>
                                        </p:tgtEl>
                                        <p:attrNameLst>
                                          <p:attrName>style.visibility</p:attrName>
                                        </p:attrNameLst>
                                      </p:cBhvr>
                                      <p:to>
                                        <p:strVal val="visible"/>
                                      </p:to>
                                    </p:set>
                                    <p:animEffect transition="in" filter="fade">
                                      <p:cBhvr>
                                        <p:cTn id="100" dur="500"/>
                                        <p:tgtEl>
                                          <p:spTgt spid="815"/>
                                        </p:tgtEl>
                                      </p:cBhvr>
                                    </p:animEffect>
                                  </p:childTnLst>
                                </p:cTn>
                              </p:par>
                              <p:par>
                                <p:cTn id="101" presetID="10" presetClass="entr" presetSubtype="0" fill="hold" grpId="0" nodeType="withEffect">
                                  <p:stCondLst>
                                    <p:cond delay="500"/>
                                  </p:stCondLst>
                                  <p:childTnLst>
                                    <p:set>
                                      <p:cBhvr>
                                        <p:cTn id="102" dur="1" fill="hold">
                                          <p:stCondLst>
                                            <p:cond delay="0"/>
                                          </p:stCondLst>
                                        </p:cTn>
                                        <p:tgtEl>
                                          <p:spTgt spid="816"/>
                                        </p:tgtEl>
                                        <p:attrNameLst>
                                          <p:attrName>style.visibility</p:attrName>
                                        </p:attrNameLst>
                                      </p:cBhvr>
                                      <p:to>
                                        <p:strVal val="visible"/>
                                      </p:to>
                                    </p:set>
                                    <p:animEffect transition="in" filter="fade">
                                      <p:cBhvr>
                                        <p:cTn id="103" dur="500"/>
                                        <p:tgtEl>
                                          <p:spTgt spid="816"/>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1002"/>
                                        </p:tgtEl>
                                        <p:attrNameLst>
                                          <p:attrName>style.visibility</p:attrName>
                                        </p:attrNameLst>
                                      </p:cBhvr>
                                      <p:to>
                                        <p:strVal val="visible"/>
                                      </p:to>
                                    </p:set>
                                    <p:animEffect transition="in" filter="fade">
                                      <p:cBhvr>
                                        <p:cTn id="106" dur="500"/>
                                        <p:tgtEl>
                                          <p:spTgt spid="1002"/>
                                        </p:tgtEl>
                                      </p:cBhvr>
                                    </p:animEffect>
                                  </p:childTnLst>
                                </p:cTn>
                              </p:par>
                            </p:childTnLst>
                          </p:cTn>
                        </p:par>
                        <p:par>
                          <p:cTn id="107" fill="hold">
                            <p:stCondLst>
                              <p:cond delay="2000"/>
                            </p:stCondLst>
                            <p:childTnLst>
                              <p:par>
                                <p:cTn id="108" presetID="10" presetClass="entr" presetSubtype="0" fill="hold" grpId="0" nodeType="afterEffect">
                                  <p:stCondLst>
                                    <p:cond delay="0"/>
                                  </p:stCondLst>
                                  <p:childTnLst>
                                    <p:set>
                                      <p:cBhvr>
                                        <p:cTn id="109" dur="1" fill="hold">
                                          <p:stCondLst>
                                            <p:cond delay="0"/>
                                          </p:stCondLst>
                                        </p:cTn>
                                        <p:tgtEl>
                                          <p:spTgt spid="824"/>
                                        </p:tgtEl>
                                        <p:attrNameLst>
                                          <p:attrName>style.visibility</p:attrName>
                                        </p:attrNameLst>
                                      </p:cBhvr>
                                      <p:to>
                                        <p:strVal val="visible"/>
                                      </p:to>
                                    </p:set>
                                    <p:animEffect transition="in" filter="fade">
                                      <p:cBhvr>
                                        <p:cTn id="110" dur="200"/>
                                        <p:tgtEl>
                                          <p:spTgt spid="824"/>
                                        </p:tgtEl>
                                      </p:cBhvr>
                                    </p:animEffect>
                                  </p:childTnLst>
                                </p:cTn>
                              </p:par>
                            </p:childTnLst>
                          </p:cTn>
                        </p:par>
                        <p:par>
                          <p:cTn id="111" fill="hold">
                            <p:stCondLst>
                              <p:cond delay="2200"/>
                            </p:stCondLst>
                            <p:childTnLst>
                              <p:par>
                                <p:cTn id="112" presetID="10" presetClass="entr" presetSubtype="0" fill="hold" grpId="0" nodeType="afterEffect">
                                  <p:stCondLst>
                                    <p:cond delay="0"/>
                                  </p:stCondLst>
                                  <p:childTnLst>
                                    <p:set>
                                      <p:cBhvr>
                                        <p:cTn id="113" dur="1" fill="hold">
                                          <p:stCondLst>
                                            <p:cond delay="0"/>
                                          </p:stCondLst>
                                        </p:cTn>
                                        <p:tgtEl>
                                          <p:spTgt spid="823"/>
                                        </p:tgtEl>
                                        <p:attrNameLst>
                                          <p:attrName>style.visibility</p:attrName>
                                        </p:attrNameLst>
                                      </p:cBhvr>
                                      <p:to>
                                        <p:strVal val="visible"/>
                                      </p:to>
                                    </p:set>
                                    <p:animEffect transition="in" filter="fade">
                                      <p:cBhvr>
                                        <p:cTn id="114" dur="200"/>
                                        <p:tgtEl>
                                          <p:spTgt spid="823"/>
                                        </p:tgtEl>
                                      </p:cBhvr>
                                    </p:animEffect>
                                  </p:childTnLst>
                                </p:cTn>
                              </p:par>
                            </p:childTnLst>
                          </p:cTn>
                        </p:par>
                        <p:par>
                          <p:cTn id="115" fill="hold">
                            <p:stCondLst>
                              <p:cond delay="2400"/>
                            </p:stCondLst>
                            <p:childTnLst>
                              <p:par>
                                <p:cTn id="116" presetID="10" presetClass="entr" presetSubtype="0" fill="hold" grpId="0" nodeType="afterEffect">
                                  <p:stCondLst>
                                    <p:cond delay="0"/>
                                  </p:stCondLst>
                                  <p:childTnLst>
                                    <p:set>
                                      <p:cBhvr>
                                        <p:cTn id="117" dur="1" fill="hold">
                                          <p:stCondLst>
                                            <p:cond delay="0"/>
                                          </p:stCondLst>
                                        </p:cTn>
                                        <p:tgtEl>
                                          <p:spTgt spid="822"/>
                                        </p:tgtEl>
                                        <p:attrNameLst>
                                          <p:attrName>style.visibility</p:attrName>
                                        </p:attrNameLst>
                                      </p:cBhvr>
                                      <p:to>
                                        <p:strVal val="visible"/>
                                      </p:to>
                                    </p:set>
                                    <p:animEffect transition="in" filter="fade">
                                      <p:cBhvr>
                                        <p:cTn id="118" dur="200"/>
                                        <p:tgtEl>
                                          <p:spTgt spid="822"/>
                                        </p:tgtEl>
                                      </p:cBhvr>
                                    </p:animEffect>
                                  </p:childTnLst>
                                </p:cTn>
                              </p:par>
                            </p:childTnLst>
                          </p:cTn>
                        </p:par>
                        <p:par>
                          <p:cTn id="119" fill="hold">
                            <p:stCondLst>
                              <p:cond delay="2600"/>
                            </p:stCondLst>
                            <p:childTnLst>
                              <p:par>
                                <p:cTn id="120" presetID="10" presetClass="entr" presetSubtype="0" fill="hold" grpId="0" nodeType="afterEffect">
                                  <p:stCondLst>
                                    <p:cond delay="0"/>
                                  </p:stCondLst>
                                  <p:childTnLst>
                                    <p:set>
                                      <p:cBhvr>
                                        <p:cTn id="121" dur="1" fill="hold">
                                          <p:stCondLst>
                                            <p:cond delay="0"/>
                                          </p:stCondLst>
                                        </p:cTn>
                                        <p:tgtEl>
                                          <p:spTgt spid="821"/>
                                        </p:tgtEl>
                                        <p:attrNameLst>
                                          <p:attrName>style.visibility</p:attrName>
                                        </p:attrNameLst>
                                      </p:cBhvr>
                                      <p:to>
                                        <p:strVal val="visible"/>
                                      </p:to>
                                    </p:set>
                                    <p:animEffect transition="in" filter="fade">
                                      <p:cBhvr>
                                        <p:cTn id="122" dur="200"/>
                                        <p:tgtEl>
                                          <p:spTgt spid="821"/>
                                        </p:tgtEl>
                                      </p:cBhvr>
                                    </p:animEffect>
                                  </p:childTnLst>
                                </p:cTn>
                              </p:par>
                            </p:childTnLst>
                          </p:cTn>
                        </p:par>
                        <p:par>
                          <p:cTn id="123" fill="hold">
                            <p:stCondLst>
                              <p:cond delay="2800"/>
                            </p:stCondLst>
                            <p:childTnLst>
                              <p:par>
                                <p:cTn id="124" presetID="10" presetClass="entr" presetSubtype="0" fill="hold" grpId="0" nodeType="afterEffect">
                                  <p:stCondLst>
                                    <p:cond delay="0"/>
                                  </p:stCondLst>
                                  <p:childTnLst>
                                    <p:set>
                                      <p:cBhvr>
                                        <p:cTn id="125" dur="1" fill="hold">
                                          <p:stCondLst>
                                            <p:cond delay="0"/>
                                          </p:stCondLst>
                                        </p:cTn>
                                        <p:tgtEl>
                                          <p:spTgt spid="820"/>
                                        </p:tgtEl>
                                        <p:attrNameLst>
                                          <p:attrName>style.visibility</p:attrName>
                                        </p:attrNameLst>
                                      </p:cBhvr>
                                      <p:to>
                                        <p:strVal val="visible"/>
                                      </p:to>
                                    </p:set>
                                    <p:animEffect transition="in" filter="fade">
                                      <p:cBhvr>
                                        <p:cTn id="126" dur="200"/>
                                        <p:tgtEl>
                                          <p:spTgt spid="82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19"/>
                                        </p:tgtEl>
                                        <p:attrNameLst>
                                          <p:attrName>style.visibility</p:attrName>
                                        </p:attrNameLst>
                                      </p:cBhvr>
                                      <p:to>
                                        <p:strVal val="visible"/>
                                      </p:to>
                                    </p:set>
                                    <p:animEffect transition="in" filter="fade">
                                      <p:cBhvr>
                                        <p:cTn id="129" dur="200"/>
                                        <p:tgtEl>
                                          <p:spTgt spid="819"/>
                                        </p:tgtEl>
                                      </p:cBhvr>
                                    </p:animEffect>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817"/>
                                        </p:tgtEl>
                                        <p:attrNameLst>
                                          <p:attrName>style.visibility</p:attrName>
                                        </p:attrNameLst>
                                      </p:cBhvr>
                                      <p:to>
                                        <p:strVal val="visible"/>
                                      </p:to>
                                    </p:set>
                                    <p:animEffect transition="in" filter="fade">
                                      <p:cBhvr>
                                        <p:cTn id="133" dur="200"/>
                                        <p:tgtEl>
                                          <p:spTgt spid="81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18"/>
                                        </p:tgtEl>
                                        <p:attrNameLst>
                                          <p:attrName>style.visibility</p:attrName>
                                        </p:attrNameLst>
                                      </p:cBhvr>
                                      <p:to>
                                        <p:strVal val="visible"/>
                                      </p:to>
                                    </p:set>
                                    <p:animEffect transition="in" filter="fade">
                                      <p:cBhvr>
                                        <p:cTn id="136" dur="200"/>
                                        <p:tgtEl>
                                          <p:spTgt spid="818"/>
                                        </p:tgtEl>
                                      </p:cBhvr>
                                    </p:animEffect>
                                  </p:childTnLst>
                                </p:cTn>
                              </p:par>
                            </p:childTnLst>
                          </p:cTn>
                        </p:par>
                        <p:par>
                          <p:cTn id="137" fill="hold">
                            <p:stCondLst>
                              <p:cond delay="3200"/>
                            </p:stCondLst>
                            <p:childTnLst>
                              <p:par>
                                <p:cTn id="138" presetID="22" presetClass="entr" presetSubtype="1" fill="hold" grpId="0" nodeType="afterEffect">
                                  <p:stCondLst>
                                    <p:cond delay="0"/>
                                  </p:stCondLst>
                                  <p:childTnLst>
                                    <p:set>
                                      <p:cBhvr>
                                        <p:cTn id="139" dur="1" fill="hold">
                                          <p:stCondLst>
                                            <p:cond delay="0"/>
                                          </p:stCondLst>
                                        </p:cTn>
                                        <p:tgtEl>
                                          <p:spTgt spid="788"/>
                                        </p:tgtEl>
                                        <p:attrNameLst>
                                          <p:attrName>style.visibility</p:attrName>
                                        </p:attrNameLst>
                                      </p:cBhvr>
                                      <p:to>
                                        <p:strVal val="visible"/>
                                      </p:to>
                                    </p:set>
                                    <p:animEffect transition="in" filter="wipe(up)">
                                      <p:cBhvr>
                                        <p:cTn id="140" dur="500"/>
                                        <p:tgtEl>
                                          <p:spTgt spid="78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739"/>
                                        </p:tgtEl>
                                        <p:attrNameLst>
                                          <p:attrName>style.visibility</p:attrName>
                                        </p:attrNameLst>
                                      </p:cBhvr>
                                      <p:to>
                                        <p:strVal val="visible"/>
                                      </p:to>
                                    </p:set>
                                    <p:animEffect transition="in" filter="fade">
                                      <p:cBhvr>
                                        <p:cTn id="145" dur="500"/>
                                        <p:tgtEl>
                                          <p:spTgt spid="739"/>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774"/>
                                        </p:tgtEl>
                                        <p:attrNameLst>
                                          <p:attrName>style.visibility</p:attrName>
                                        </p:attrNameLst>
                                      </p:cBhvr>
                                      <p:to>
                                        <p:strVal val="visible"/>
                                      </p:to>
                                    </p:set>
                                    <p:animEffect transition="in" filter="wipe(left)">
                                      <p:cBhvr>
                                        <p:cTn id="149" dur="750"/>
                                        <p:tgtEl>
                                          <p:spTgt spid="774"/>
                                        </p:tgtEl>
                                      </p:cBhvr>
                                    </p:animEffect>
                                  </p:childTnLst>
                                </p:cTn>
                              </p:par>
                            </p:childTnLst>
                          </p:cTn>
                        </p:par>
                        <p:par>
                          <p:cTn id="150" fill="hold">
                            <p:stCondLst>
                              <p:cond delay="1250"/>
                            </p:stCondLst>
                            <p:childTnLst>
                              <p:par>
                                <p:cTn id="151" presetID="22" presetClass="entr" presetSubtype="1" fill="hold" grpId="0" nodeType="afterEffect">
                                  <p:stCondLst>
                                    <p:cond delay="0"/>
                                  </p:stCondLst>
                                  <p:childTnLst>
                                    <p:set>
                                      <p:cBhvr>
                                        <p:cTn id="152" dur="1" fill="hold">
                                          <p:stCondLst>
                                            <p:cond delay="0"/>
                                          </p:stCondLst>
                                        </p:cTn>
                                        <p:tgtEl>
                                          <p:spTgt spid="701"/>
                                        </p:tgtEl>
                                        <p:attrNameLst>
                                          <p:attrName>style.visibility</p:attrName>
                                        </p:attrNameLst>
                                      </p:cBhvr>
                                      <p:to>
                                        <p:strVal val="visible"/>
                                      </p:to>
                                    </p:set>
                                    <p:animEffect transition="in" filter="wipe(up)">
                                      <p:cBhvr>
                                        <p:cTn id="153" dur="500"/>
                                        <p:tgtEl>
                                          <p:spTgt spid="701"/>
                                        </p:tgtEl>
                                      </p:cBhvr>
                                    </p:animEffect>
                                  </p:childTnLst>
                                </p:cTn>
                              </p:par>
                              <p:par>
                                <p:cTn id="154" presetID="42" presetClass="entr" presetSubtype="0" fill="hold" grpId="0" nodeType="withEffect">
                                  <p:stCondLst>
                                    <p:cond delay="0"/>
                                  </p:stCondLst>
                                  <p:childTnLst>
                                    <p:set>
                                      <p:cBhvr>
                                        <p:cTn id="155" dur="1" fill="hold">
                                          <p:stCondLst>
                                            <p:cond delay="0"/>
                                          </p:stCondLst>
                                        </p:cTn>
                                        <p:tgtEl>
                                          <p:spTgt spid="702"/>
                                        </p:tgtEl>
                                        <p:attrNameLst>
                                          <p:attrName>style.visibility</p:attrName>
                                        </p:attrNameLst>
                                      </p:cBhvr>
                                      <p:to>
                                        <p:strVal val="visible"/>
                                      </p:to>
                                    </p:set>
                                    <p:animEffect transition="in" filter="fade">
                                      <p:cBhvr>
                                        <p:cTn id="156" dur="1000"/>
                                        <p:tgtEl>
                                          <p:spTgt spid="702"/>
                                        </p:tgtEl>
                                      </p:cBhvr>
                                    </p:animEffect>
                                    <p:anim calcmode="lin" valueType="num">
                                      <p:cBhvr>
                                        <p:cTn id="157" dur="1000" fill="hold"/>
                                        <p:tgtEl>
                                          <p:spTgt spid="702"/>
                                        </p:tgtEl>
                                        <p:attrNameLst>
                                          <p:attrName>ppt_x</p:attrName>
                                        </p:attrNameLst>
                                      </p:cBhvr>
                                      <p:tavLst>
                                        <p:tav tm="0">
                                          <p:val>
                                            <p:strVal val="#ppt_x"/>
                                          </p:val>
                                        </p:tav>
                                        <p:tav tm="100000">
                                          <p:val>
                                            <p:strVal val="#ppt_x"/>
                                          </p:val>
                                        </p:tav>
                                      </p:tavLst>
                                    </p:anim>
                                    <p:anim calcmode="lin" valueType="num">
                                      <p:cBhvr>
                                        <p:cTn id="158" dur="1000" fill="hold"/>
                                        <p:tgtEl>
                                          <p:spTgt spid="702"/>
                                        </p:tgtEl>
                                        <p:attrNameLst>
                                          <p:attrName>ppt_y</p:attrName>
                                        </p:attrNameLst>
                                      </p:cBhvr>
                                      <p:tavLst>
                                        <p:tav tm="0">
                                          <p:val>
                                            <p:strVal val="#ppt_y+.1"/>
                                          </p:val>
                                        </p:tav>
                                        <p:tav tm="100000">
                                          <p:val>
                                            <p:strVal val="#ppt_y"/>
                                          </p:val>
                                        </p:tav>
                                      </p:tavLst>
                                    </p:anim>
                                  </p:childTnLst>
                                </p:cTn>
                              </p:par>
                            </p:childTnLst>
                          </p:cTn>
                        </p:par>
                        <p:par>
                          <p:cTn id="159" fill="hold">
                            <p:stCondLst>
                              <p:cond delay="2250"/>
                            </p:stCondLst>
                            <p:childTnLst>
                              <p:par>
                                <p:cTn id="160" presetID="10" presetClass="entr" presetSubtype="0" fill="hold" nodeType="afterEffect">
                                  <p:stCondLst>
                                    <p:cond delay="0"/>
                                  </p:stCondLst>
                                  <p:childTnLst>
                                    <p:set>
                                      <p:cBhvr>
                                        <p:cTn id="161" dur="1" fill="hold">
                                          <p:stCondLst>
                                            <p:cond delay="0"/>
                                          </p:stCondLst>
                                        </p:cTn>
                                        <p:tgtEl>
                                          <p:spTgt spid="812"/>
                                        </p:tgtEl>
                                        <p:attrNameLst>
                                          <p:attrName>style.visibility</p:attrName>
                                        </p:attrNameLst>
                                      </p:cBhvr>
                                      <p:to>
                                        <p:strVal val="visible"/>
                                      </p:to>
                                    </p:set>
                                    <p:animEffect transition="in" filter="fade">
                                      <p:cBhvr>
                                        <p:cTn id="162" dur="500"/>
                                        <p:tgtEl>
                                          <p:spTgt spid="81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004"/>
                                        </p:tgtEl>
                                        <p:attrNameLst>
                                          <p:attrName>style.visibility</p:attrName>
                                        </p:attrNameLst>
                                      </p:cBhvr>
                                      <p:to>
                                        <p:strVal val="visible"/>
                                      </p:to>
                                    </p:set>
                                    <p:animEffect transition="in" filter="fade">
                                      <p:cBhvr>
                                        <p:cTn id="165" dur="500"/>
                                        <p:tgtEl>
                                          <p:spTgt spid="1004"/>
                                        </p:tgtEl>
                                      </p:cBhvr>
                                    </p:animEffect>
                                  </p:childTnLst>
                                </p:cTn>
                              </p:par>
                            </p:childTnLst>
                          </p:cTn>
                        </p:par>
                        <p:par>
                          <p:cTn id="166" fill="hold">
                            <p:stCondLst>
                              <p:cond delay="2750"/>
                            </p:stCondLst>
                            <p:childTnLst>
                              <p:par>
                                <p:cTn id="167" presetID="10" presetClass="entr" presetSubtype="0" fill="hold" grpId="0" nodeType="afterEffect">
                                  <p:stCondLst>
                                    <p:cond delay="0"/>
                                  </p:stCondLst>
                                  <p:childTnLst>
                                    <p:set>
                                      <p:cBhvr>
                                        <p:cTn id="168" dur="1" fill="hold">
                                          <p:stCondLst>
                                            <p:cond delay="0"/>
                                          </p:stCondLst>
                                        </p:cTn>
                                        <p:tgtEl>
                                          <p:spTgt spid="1009"/>
                                        </p:tgtEl>
                                        <p:attrNameLst>
                                          <p:attrName>style.visibility</p:attrName>
                                        </p:attrNameLst>
                                      </p:cBhvr>
                                      <p:to>
                                        <p:strVal val="visible"/>
                                      </p:to>
                                    </p:set>
                                    <p:animEffect transition="in" filter="fade">
                                      <p:cBhvr>
                                        <p:cTn id="169" dur="2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animBg="1"/>
      <p:bldP spid="702" grpId="0" animBg="1"/>
      <p:bldP spid="721" grpId="0" animBg="1"/>
      <p:bldP spid="722" grpId="0" animBg="1"/>
      <p:bldP spid="739" grpId="0" animBg="1"/>
      <p:bldP spid="740" grpId="0" animBg="1"/>
      <p:bldP spid="741" grpId="0" animBg="1"/>
      <p:bldP spid="742" grpId="0" animBg="1"/>
      <p:bldP spid="743" grpId="0" animBg="1"/>
      <p:bldP spid="751" grpId="0" animBg="1"/>
      <p:bldP spid="788" grpId="0" animBg="1"/>
      <p:bldP spid="811" grpId="0" animBg="1"/>
      <p:bldP spid="815" grpId="0" animBg="1"/>
      <p:bldP spid="816" grpId="0" animBg="1"/>
      <p:bldP spid="817" grpId="0" animBg="1"/>
      <p:bldP spid="818" grpId="0" animBg="1"/>
      <p:bldP spid="819" grpId="0" animBg="1"/>
      <p:bldP spid="820" grpId="0" animBg="1"/>
      <p:bldP spid="821" grpId="0" animBg="1"/>
      <p:bldP spid="822" grpId="0" animBg="1"/>
      <p:bldP spid="823" grpId="0" animBg="1"/>
      <p:bldP spid="824" grpId="0" animBg="1"/>
      <p:bldP spid="1002" grpId="0"/>
      <p:bldP spid="1003" grpId="0" animBg="1"/>
      <p:bldP spid="1004" grpId="0" animBg="1"/>
      <p:bldP spid="1006" grpId="0" animBg="1"/>
      <p:bldP spid="100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86A6-84EF-40B4-81A4-E49B5FCFE8AD}"/>
              </a:ext>
            </a:extLst>
          </p:cNvPr>
          <p:cNvSpPr>
            <a:spLocks noGrp="1"/>
          </p:cNvSpPr>
          <p:nvPr>
            <p:ph type="title"/>
          </p:nvPr>
        </p:nvSpPr>
        <p:spPr/>
        <p:txBody>
          <a:bodyPr/>
          <a:lstStyle/>
          <a:p>
            <a:r>
              <a:rPr lang="en-US" err="1"/>
              <a:t>SecDevOps</a:t>
            </a:r>
            <a:endParaRPr lang="gsw-CH"/>
          </a:p>
        </p:txBody>
      </p:sp>
      <p:grpSp>
        <p:nvGrpSpPr>
          <p:cNvPr id="3" name="Group 2">
            <a:extLst>
              <a:ext uri="{FF2B5EF4-FFF2-40B4-BE49-F238E27FC236}">
                <a16:creationId xmlns:a16="http://schemas.microsoft.com/office/drawing/2014/main" id="{5BCD502A-6F55-4FB8-8E32-C4E080A99EB2}"/>
              </a:ext>
            </a:extLst>
          </p:cNvPr>
          <p:cNvGrpSpPr/>
          <p:nvPr/>
        </p:nvGrpSpPr>
        <p:grpSpPr>
          <a:xfrm>
            <a:off x="0" y="1468398"/>
            <a:ext cx="4463404" cy="837631"/>
            <a:chOff x="-1974986" y="1464109"/>
            <a:chExt cx="4463404" cy="837631"/>
          </a:xfrm>
        </p:grpSpPr>
        <p:sp>
          <p:nvSpPr>
            <p:cNvPr id="4" name="Rectangle: Top Corners Rounded 3">
              <a:extLst>
                <a:ext uri="{FF2B5EF4-FFF2-40B4-BE49-F238E27FC236}">
                  <a16:creationId xmlns:a16="http://schemas.microsoft.com/office/drawing/2014/main" id="{7F421961-0759-47EB-B4FA-CD76E4BFBA5A}"/>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 name="!!Market Circle">
              <a:extLst>
                <a:ext uri="{FF2B5EF4-FFF2-40B4-BE49-F238E27FC236}">
                  <a16:creationId xmlns:a16="http://schemas.microsoft.com/office/drawing/2014/main" id="{49595F06-7E1E-4469-B7F1-EFEFD05F180F}"/>
                </a:ext>
              </a:extLst>
            </p:cNvPr>
            <p:cNvGrpSpPr/>
            <p:nvPr/>
          </p:nvGrpSpPr>
          <p:grpSpPr>
            <a:xfrm>
              <a:off x="1651174" y="1464496"/>
              <a:ext cx="837244" cy="837244"/>
              <a:chOff x="1651174" y="1462114"/>
              <a:chExt cx="837244" cy="837244"/>
            </a:xfrm>
          </p:grpSpPr>
          <p:sp>
            <p:nvSpPr>
              <p:cNvPr id="6" name="!!Market white">
                <a:extLst>
                  <a:ext uri="{FF2B5EF4-FFF2-40B4-BE49-F238E27FC236}">
                    <a16:creationId xmlns:a16="http://schemas.microsoft.com/office/drawing/2014/main" id="{51D2AE39-B929-4C0F-812A-DE304B448E5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Market grey">
                <a:extLst>
                  <a:ext uri="{FF2B5EF4-FFF2-40B4-BE49-F238E27FC236}">
                    <a16:creationId xmlns:a16="http://schemas.microsoft.com/office/drawing/2014/main" id="{2CC5B626-3515-40F6-A218-E845CC49470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EE312D37-F828-4F83-A35F-6516C8D65793}"/>
              </a:ext>
            </a:extLst>
          </p:cNvPr>
          <p:cNvGrpSpPr/>
          <p:nvPr/>
        </p:nvGrpSpPr>
        <p:grpSpPr>
          <a:xfrm>
            <a:off x="0" y="2681687"/>
            <a:ext cx="4463404" cy="837631"/>
            <a:chOff x="-1974986" y="1464109"/>
            <a:chExt cx="4463404" cy="837631"/>
          </a:xfrm>
        </p:grpSpPr>
        <p:sp>
          <p:nvSpPr>
            <p:cNvPr id="9" name="Rectangle: Top Corners Rounded 8">
              <a:extLst>
                <a:ext uri="{FF2B5EF4-FFF2-40B4-BE49-F238E27FC236}">
                  <a16:creationId xmlns:a16="http://schemas.microsoft.com/office/drawing/2014/main" id="{137E71DF-EEB2-4298-9B38-C63E22173876}"/>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 name="!!Market Circle">
              <a:extLst>
                <a:ext uri="{FF2B5EF4-FFF2-40B4-BE49-F238E27FC236}">
                  <a16:creationId xmlns:a16="http://schemas.microsoft.com/office/drawing/2014/main" id="{F2339A40-60F4-419F-85E3-B9C7E6B78E75}"/>
                </a:ext>
              </a:extLst>
            </p:cNvPr>
            <p:cNvGrpSpPr/>
            <p:nvPr/>
          </p:nvGrpSpPr>
          <p:grpSpPr>
            <a:xfrm>
              <a:off x="1651174" y="1464496"/>
              <a:ext cx="837244" cy="837244"/>
              <a:chOff x="1651174" y="1462114"/>
              <a:chExt cx="837244" cy="837244"/>
            </a:xfrm>
          </p:grpSpPr>
          <p:sp>
            <p:nvSpPr>
              <p:cNvPr id="11" name="!!Market white">
                <a:extLst>
                  <a:ext uri="{FF2B5EF4-FFF2-40B4-BE49-F238E27FC236}">
                    <a16:creationId xmlns:a16="http://schemas.microsoft.com/office/drawing/2014/main" id="{A7DE4FDE-8BC1-45DC-8BB6-C393CA4BCF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Market grey">
                <a:extLst>
                  <a:ext uri="{FF2B5EF4-FFF2-40B4-BE49-F238E27FC236}">
                    <a16:creationId xmlns:a16="http://schemas.microsoft.com/office/drawing/2014/main" id="{30AF20E0-8FFF-4C67-A93F-F40ABB3E200B}"/>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8F6A8A17-30D6-4F3C-B2D9-BB177E564F63}"/>
              </a:ext>
            </a:extLst>
          </p:cNvPr>
          <p:cNvGrpSpPr/>
          <p:nvPr/>
        </p:nvGrpSpPr>
        <p:grpSpPr>
          <a:xfrm>
            <a:off x="0" y="3894976"/>
            <a:ext cx="4463404" cy="837631"/>
            <a:chOff x="-1974986" y="1464109"/>
            <a:chExt cx="4463404" cy="837631"/>
          </a:xfrm>
        </p:grpSpPr>
        <p:sp>
          <p:nvSpPr>
            <p:cNvPr id="14" name="Rectangle: Top Corners Rounded 13">
              <a:extLst>
                <a:ext uri="{FF2B5EF4-FFF2-40B4-BE49-F238E27FC236}">
                  <a16:creationId xmlns:a16="http://schemas.microsoft.com/office/drawing/2014/main" id="{3837FC6B-D8BC-408D-B274-AA49256A9762}"/>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6D1BD2CD-364D-4F44-84D8-BD25A4265376}"/>
                </a:ext>
              </a:extLst>
            </p:cNvPr>
            <p:cNvGrpSpPr/>
            <p:nvPr/>
          </p:nvGrpSpPr>
          <p:grpSpPr>
            <a:xfrm>
              <a:off x="1651174" y="1464496"/>
              <a:ext cx="837244" cy="837244"/>
              <a:chOff x="1651174" y="1462114"/>
              <a:chExt cx="837244" cy="837244"/>
            </a:xfrm>
          </p:grpSpPr>
          <p:sp>
            <p:nvSpPr>
              <p:cNvPr id="16" name="!!Market white">
                <a:extLst>
                  <a:ext uri="{FF2B5EF4-FFF2-40B4-BE49-F238E27FC236}">
                    <a16:creationId xmlns:a16="http://schemas.microsoft.com/office/drawing/2014/main" id="{41E35024-1011-4F02-B4BF-4E84733C88F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Market grey">
                <a:extLst>
                  <a:ext uri="{FF2B5EF4-FFF2-40B4-BE49-F238E27FC236}">
                    <a16:creationId xmlns:a16="http://schemas.microsoft.com/office/drawing/2014/main" id="{66C4CA07-F2BB-4F52-AA0D-485D374CEDA5}"/>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259C7B5F-F896-45BA-9CD3-78B575C70681}"/>
              </a:ext>
            </a:extLst>
          </p:cNvPr>
          <p:cNvGrpSpPr/>
          <p:nvPr/>
        </p:nvGrpSpPr>
        <p:grpSpPr>
          <a:xfrm>
            <a:off x="0" y="5108265"/>
            <a:ext cx="4463404" cy="837631"/>
            <a:chOff x="-1974986" y="1464109"/>
            <a:chExt cx="4463404" cy="837631"/>
          </a:xfrm>
        </p:grpSpPr>
        <p:sp>
          <p:nvSpPr>
            <p:cNvPr id="19" name="Rectangle: Top Corners Rounded 18">
              <a:extLst>
                <a:ext uri="{FF2B5EF4-FFF2-40B4-BE49-F238E27FC236}">
                  <a16:creationId xmlns:a16="http://schemas.microsoft.com/office/drawing/2014/main" id="{A9663D95-6E9A-4EEB-9814-E3110F261D1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 name="!!Market Circle">
              <a:extLst>
                <a:ext uri="{FF2B5EF4-FFF2-40B4-BE49-F238E27FC236}">
                  <a16:creationId xmlns:a16="http://schemas.microsoft.com/office/drawing/2014/main" id="{70BAAF9B-FF98-40F3-B235-F4A49715367B}"/>
                </a:ext>
              </a:extLst>
            </p:cNvPr>
            <p:cNvGrpSpPr/>
            <p:nvPr/>
          </p:nvGrpSpPr>
          <p:grpSpPr>
            <a:xfrm>
              <a:off x="1651174" y="1464496"/>
              <a:ext cx="837244" cy="837244"/>
              <a:chOff x="1651174" y="1462114"/>
              <a:chExt cx="837244" cy="837244"/>
            </a:xfrm>
          </p:grpSpPr>
          <p:sp>
            <p:nvSpPr>
              <p:cNvPr id="21" name="!!Market white">
                <a:extLst>
                  <a:ext uri="{FF2B5EF4-FFF2-40B4-BE49-F238E27FC236}">
                    <a16:creationId xmlns:a16="http://schemas.microsoft.com/office/drawing/2014/main" id="{FA7A063E-15CB-4568-84E3-D1D29B73C83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Market grey">
                <a:extLst>
                  <a:ext uri="{FF2B5EF4-FFF2-40B4-BE49-F238E27FC236}">
                    <a16:creationId xmlns:a16="http://schemas.microsoft.com/office/drawing/2014/main" id="{E11D7546-6435-404D-BA1F-09CEBB2300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3" name="TextBox 22">
            <a:extLst>
              <a:ext uri="{FF2B5EF4-FFF2-40B4-BE49-F238E27FC236}">
                <a16:creationId xmlns:a16="http://schemas.microsoft.com/office/drawing/2014/main" id="{136E56EB-862D-4E63-B4CB-1708C94822B8}"/>
              </a:ext>
            </a:extLst>
          </p:cNvPr>
          <p:cNvSpPr txBox="1"/>
          <p:nvPr/>
        </p:nvSpPr>
        <p:spPr>
          <a:xfrm>
            <a:off x="4609044" y="1710048"/>
            <a:ext cx="3123291"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This is a culture change</a:t>
            </a:r>
          </a:p>
        </p:txBody>
      </p:sp>
      <p:sp>
        <p:nvSpPr>
          <p:cNvPr id="24" name="TextBox 23">
            <a:extLst>
              <a:ext uri="{FF2B5EF4-FFF2-40B4-BE49-F238E27FC236}">
                <a16:creationId xmlns:a16="http://schemas.microsoft.com/office/drawing/2014/main" id="{B4F35C6E-0CE0-4E78-87CC-465D45F387BD}"/>
              </a:ext>
            </a:extLst>
          </p:cNvPr>
          <p:cNvSpPr txBox="1"/>
          <p:nvPr/>
        </p:nvSpPr>
        <p:spPr>
          <a:xfrm>
            <a:off x="4609044" y="2923337"/>
            <a:ext cx="270477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Create agile security</a:t>
            </a:r>
          </a:p>
        </p:txBody>
      </p:sp>
      <p:sp>
        <p:nvSpPr>
          <p:cNvPr id="25" name="TextBox 24">
            <a:extLst>
              <a:ext uri="{FF2B5EF4-FFF2-40B4-BE49-F238E27FC236}">
                <a16:creationId xmlns:a16="http://schemas.microsoft.com/office/drawing/2014/main" id="{4F81ABA7-32C1-46FB-85CF-63178825345E}"/>
              </a:ext>
            </a:extLst>
          </p:cNvPr>
          <p:cNvSpPr txBox="1"/>
          <p:nvPr/>
        </p:nvSpPr>
        <p:spPr>
          <a:xfrm>
            <a:off x="4607959" y="4136626"/>
            <a:ext cx="303602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Do not overdo policies</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48B749F4-89D5-4CFD-89F3-A731372B4E98}"/>
              </a:ext>
            </a:extLst>
          </p:cNvPr>
          <p:cNvSpPr txBox="1"/>
          <p:nvPr/>
        </p:nvSpPr>
        <p:spPr>
          <a:xfrm>
            <a:off x="4607959" y="5350112"/>
            <a:ext cx="408208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Leverage cloud native controls</a:t>
            </a:r>
          </a:p>
        </p:txBody>
      </p:sp>
    </p:spTree>
    <p:extLst>
      <p:ext uri="{BB962C8B-B14F-4D97-AF65-F5344CB8AC3E}">
        <p14:creationId xmlns:p14="http://schemas.microsoft.com/office/powerpoint/2010/main" val="146958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32351348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Security</a:t>
            </a:r>
          </a:p>
        </p:txBody>
      </p:sp>
    </p:spTree>
    <p:extLst>
      <p:ext uri="{BB962C8B-B14F-4D97-AF65-F5344CB8AC3E}">
        <p14:creationId xmlns:p14="http://schemas.microsoft.com/office/powerpoint/2010/main" val="2643471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95DC-9D4A-4178-87C4-25B9B5C7CDA4}"/>
              </a:ext>
            </a:extLst>
          </p:cNvPr>
          <p:cNvSpPr>
            <a:spLocks noGrp="1"/>
          </p:cNvSpPr>
          <p:nvPr>
            <p:ph type="title"/>
          </p:nvPr>
        </p:nvSpPr>
        <p:spPr/>
        <p:txBody>
          <a:bodyPr/>
          <a:lstStyle/>
          <a:p>
            <a:r>
              <a:rPr lang="en-US"/>
              <a:t>Transforming Legacy to the Cloud</a:t>
            </a:r>
            <a:endParaRPr lang="gsw-CH"/>
          </a:p>
        </p:txBody>
      </p:sp>
      <p:grpSp>
        <p:nvGrpSpPr>
          <p:cNvPr id="3" name="Group 2">
            <a:extLst>
              <a:ext uri="{FF2B5EF4-FFF2-40B4-BE49-F238E27FC236}">
                <a16:creationId xmlns:a16="http://schemas.microsoft.com/office/drawing/2014/main" id="{85DF0AD9-0881-4106-80C0-E3985C3C99AE}"/>
              </a:ext>
            </a:extLst>
          </p:cNvPr>
          <p:cNvGrpSpPr/>
          <p:nvPr/>
        </p:nvGrpSpPr>
        <p:grpSpPr>
          <a:xfrm>
            <a:off x="600805" y="3466943"/>
            <a:ext cx="11267493" cy="933966"/>
            <a:chOff x="600805" y="3346623"/>
            <a:chExt cx="11267493" cy="933966"/>
          </a:xfrm>
        </p:grpSpPr>
        <p:sp>
          <p:nvSpPr>
            <p:cNvPr id="4" name="Arrow: Pentagon 3">
              <a:extLst>
                <a:ext uri="{FF2B5EF4-FFF2-40B4-BE49-F238E27FC236}">
                  <a16:creationId xmlns:a16="http://schemas.microsoft.com/office/drawing/2014/main" id="{7EA1A2FF-82FB-4FEA-89E1-96005C226F35}"/>
                </a:ext>
              </a:extLst>
            </p:cNvPr>
            <p:cNvSpPr/>
            <p:nvPr/>
          </p:nvSpPr>
          <p:spPr bwMode="auto">
            <a:xfrm>
              <a:off x="600805" y="3346623"/>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Roles, responsibilities, and skillsets will evolve</a:t>
              </a:r>
            </a:p>
          </p:txBody>
        </p:sp>
        <p:sp>
          <p:nvSpPr>
            <p:cNvPr id="5" name="people_4" title="Icon of a person">
              <a:extLst>
                <a:ext uri="{FF2B5EF4-FFF2-40B4-BE49-F238E27FC236}">
                  <a16:creationId xmlns:a16="http://schemas.microsoft.com/office/drawing/2014/main" id="{5C100034-2938-4C19-80A1-0DF492130B97}"/>
                </a:ext>
              </a:extLst>
            </p:cNvPr>
            <p:cNvSpPr>
              <a:spLocks noChangeAspect="1" noEditPoints="1"/>
            </p:cNvSpPr>
            <p:nvPr/>
          </p:nvSpPr>
          <p:spPr bwMode="auto">
            <a:xfrm>
              <a:off x="900803" y="3665828"/>
              <a:ext cx="264367" cy="295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681AB70B-D4BE-441C-A172-1E084D144CB3}"/>
              </a:ext>
            </a:extLst>
          </p:cNvPr>
          <p:cNvGrpSpPr/>
          <p:nvPr/>
        </p:nvGrpSpPr>
        <p:grpSpPr>
          <a:xfrm>
            <a:off x="600805" y="4440857"/>
            <a:ext cx="11267493" cy="933966"/>
            <a:chOff x="600805" y="4418279"/>
            <a:chExt cx="11267493" cy="933966"/>
          </a:xfrm>
        </p:grpSpPr>
        <p:sp>
          <p:nvSpPr>
            <p:cNvPr id="7" name="Arrow: Pentagon 6">
              <a:extLst>
                <a:ext uri="{FF2B5EF4-FFF2-40B4-BE49-F238E27FC236}">
                  <a16:creationId xmlns:a16="http://schemas.microsoft.com/office/drawing/2014/main" id="{45B2F493-883E-4724-9FD8-681A4ACBC519}"/>
                </a:ext>
              </a:extLst>
            </p:cNvPr>
            <p:cNvSpPr/>
            <p:nvPr/>
          </p:nvSpPr>
          <p:spPr bwMode="auto">
            <a:xfrm>
              <a:off x="600805" y="4418279"/>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Controls, tools, and processes will evolve</a:t>
              </a:r>
            </a:p>
          </p:txBody>
        </p:sp>
        <p:sp>
          <p:nvSpPr>
            <p:cNvPr id="8" name="tool" title="Icon of a skrewdriver and wrench">
              <a:extLst>
                <a:ext uri="{FF2B5EF4-FFF2-40B4-BE49-F238E27FC236}">
                  <a16:creationId xmlns:a16="http://schemas.microsoft.com/office/drawing/2014/main" id="{DA9C445B-A645-46F5-A81E-3BFA0546FC03}"/>
                </a:ext>
              </a:extLst>
            </p:cNvPr>
            <p:cNvSpPr>
              <a:spLocks noChangeAspect="1" noEditPoints="1"/>
            </p:cNvSpPr>
            <p:nvPr/>
          </p:nvSpPr>
          <p:spPr bwMode="auto">
            <a:xfrm>
              <a:off x="903155" y="4702382"/>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1FB45F8-A2A9-444C-B926-AFD35B608F54}"/>
              </a:ext>
            </a:extLst>
          </p:cNvPr>
          <p:cNvGrpSpPr/>
          <p:nvPr/>
        </p:nvGrpSpPr>
        <p:grpSpPr>
          <a:xfrm>
            <a:off x="600805" y="2271708"/>
            <a:ext cx="11267493" cy="933966"/>
            <a:chOff x="600805" y="2271708"/>
            <a:chExt cx="11267493" cy="933966"/>
          </a:xfrm>
        </p:grpSpPr>
        <p:sp>
          <p:nvSpPr>
            <p:cNvPr id="10" name="Arrow: Pentagon 9">
              <a:extLst>
                <a:ext uri="{FF2B5EF4-FFF2-40B4-BE49-F238E27FC236}">
                  <a16:creationId xmlns:a16="http://schemas.microsoft.com/office/drawing/2014/main" id="{8CFED48D-62F0-4715-B335-8401D063C048}"/>
                </a:ext>
              </a:extLst>
            </p:cNvPr>
            <p:cNvSpPr/>
            <p:nvPr/>
          </p:nvSpPr>
          <p:spPr bwMode="auto">
            <a:xfrm>
              <a:off x="600805" y="2271708"/>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Architectures change, but principles &amp; outcomes remain the same</a:t>
              </a:r>
            </a:p>
          </p:txBody>
        </p:sp>
        <p:sp>
          <p:nvSpPr>
            <p:cNvPr id="11" name="Relationship_F003" title="Icon of three boxes connected by lines">
              <a:extLst>
                <a:ext uri="{FF2B5EF4-FFF2-40B4-BE49-F238E27FC236}">
                  <a16:creationId xmlns:a16="http://schemas.microsoft.com/office/drawing/2014/main" id="{7D679F49-E8B0-4820-9AD4-0B4203AFA7F7}"/>
                </a:ext>
              </a:extLst>
            </p:cNvPr>
            <p:cNvSpPr>
              <a:spLocks noChangeAspect="1" noEditPoints="1"/>
            </p:cNvSpPr>
            <p:nvPr/>
          </p:nvSpPr>
          <p:spPr bwMode="auto">
            <a:xfrm>
              <a:off x="862357" y="2582981"/>
              <a:ext cx="341259" cy="3191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A2AA650D-E6F7-40C4-A273-D6DF4A02878B}"/>
              </a:ext>
            </a:extLst>
          </p:cNvPr>
          <p:cNvSpPr/>
          <p:nvPr/>
        </p:nvSpPr>
        <p:spPr bwMode="auto">
          <a:xfrm>
            <a:off x="658003" y="5513551"/>
            <a:ext cx="10875993" cy="454037"/>
          </a:xfrm>
          <a:prstGeom prst="rect">
            <a:avLst/>
          </a:prstGeom>
          <a:no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Legacy ‘technical debt’ persists with legacy workloads/applications in IaaS</a:t>
            </a:r>
          </a:p>
        </p:txBody>
      </p:sp>
      <p:grpSp>
        <p:nvGrpSpPr>
          <p:cNvPr id="14" name="Group 13">
            <a:extLst>
              <a:ext uri="{FF2B5EF4-FFF2-40B4-BE49-F238E27FC236}">
                <a16:creationId xmlns:a16="http://schemas.microsoft.com/office/drawing/2014/main" id="{BEF75B51-6B96-46DB-A105-980CA37E5CAD}"/>
              </a:ext>
            </a:extLst>
          </p:cNvPr>
          <p:cNvGrpSpPr/>
          <p:nvPr/>
        </p:nvGrpSpPr>
        <p:grpSpPr>
          <a:xfrm>
            <a:off x="7927350" y="1133017"/>
            <a:ext cx="3836631" cy="1764096"/>
            <a:chOff x="7927350" y="1133017"/>
            <a:chExt cx="3836631" cy="1764096"/>
          </a:xfrm>
        </p:grpSpPr>
        <p:grpSp>
          <p:nvGrpSpPr>
            <p:cNvPr id="15" name="Group 14">
              <a:extLst>
                <a:ext uri="{FF2B5EF4-FFF2-40B4-BE49-F238E27FC236}">
                  <a16:creationId xmlns:a16="http://schemas.microsoft.com/office/drawing/2014/main" id="{1DAE81F9-56A1-4779-8FC7-9F9CAA07CC01}"/>
                </a:ext>
              </a:extLst>
            </p:cNvPr>
            <p:cNvGrpSpPr/>
            <p:nvPr/>
          </p:nvGrpSpPr>
          <p:grpSpPr>
            <a:xfrm>
              <a:off x="7927350" y="1133017"/>
              <a:ext cx="3836631" cy="1764096"/>
              <a:chOff x="9180774" y="1741069"/>
              <a:chExt cx="2573186" cy="1183160"/>
            </a:xfrm>
          </p:grpSpPr>
          <p:sp>
            <p:nvSpPr>
              <p:cNvPr id="17" name="Freeform: Shape 16">
                <a:extLst>
                  <a:ext uri="{FF2B5EF4-FFF2-40B4-BE49-F238E27FC236}">
                    <a16:creationId xmlns:a16="http://schemas.microsoft.com/office/drawing/2014/main" id="{2903A503-0AB0-48F1-B602-95BF0FA6E29F}"/>
                  </a:ext>
                </a:extLst>
              </p:cNvPr>
              <p:cNvSpPr/>
              <p:nvPr/>
            </p:nvSpPr>
            <p:spPr>
              <a:xfrm>
                <a:off x="9184943" y="1741069"/>
                <a:ext cx="2391670" cy="1183160"/>
              </a:xfrm>
              <a:custGeom>
                <a:avLst/>
                <a:gdLst>
                  <a:gd name="connsiteX0" fmla="*/ 2353151 w 2695575"/>
                  <a:gd name="connsiteY0" fmla="*/ 654844 h 1333500"/>
                  <a:gd name="connsiteX1" fmla="*/ 2222659 w 2695575"/>
                  <a:gd name="connsiteY1" fmla="*/ 681514 h 1333500"/>
                  <a:gd name="connsiteX2" fmla="*/ 2222659 w 2695575"/>
                  <a:gd name="connsiteY2" fmla="*/ 668179 h 1333500"/>
                  <a:gd name="connsiteX3" fmla="*/ 1552099 w 2695575"/>
                  <a:gd name="connsiteY3" fmla="*/ 7144 h 1333500"/>
                  <a:gd name="connsiteX4" fmla="*/ 905351 w 2695575"/>
                  <a:gd name="connsiteY4" fmla="*/ 502444 h 1333500"/>
                  <a:gd name="connsiteX5" fmla="*/ 516731 w 2695575"/>
                  <a:gd name="connsiteY5" fmla="*/ 326231 h 1333500"/>
                  <a:gd name="connsiteX6" fmla="*/ 7144 w 2695575"/>
                  <a:gd name="connsiteY6" fmla="*/ 824389 h 1333500"/>
                  <a:gd name="connsiteX7" fmla="*/ 516731 w 2695575"/>
                  <a:gd name="connsiteY7" fmla="*/ 1326356 h 1333500"/>
                  <a:gd name="connsiteX8" fmla="*/ 2354104 w 2695575"/>
                  <a:gd name="connsiteY8" fmla="*/ 1326356 h 1333500"/>
                  <a:gd name="connsiteX9" fmla="*/ 2695099 w 2695575"/>
                  <a:gd name="connsiteY9" fmla="*/ 990124 h 1333500"/>
                  <a:gd name="connsiteX10" fmla="*/ 2353151 w 2695575"/>
                  <a:gd name="connsiteY10" fmla="*/ 654844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5575" h="1333500">
                    <a:moveTo>
                      <a:pt x="2353151" y="654844"/>
                    </a:moveTo>
                    <a:cubicBezTo>
                      <a:pt x="2308384" y="654844"/>
                      <a:pt x="2263616" y="665321"/>
                      <a:pt x="2222659" y="681514"/>
                    </a:cubicBezTo>
                    <a:lnTo>
                      <a:pt x="2222659" y="668179"/>
                    </a:lnTo>
                    <a:cubicBezTo>
                      <a:pt x="2222659" y="301466"/>
                      <a:pt x="1923574" y="7144"/>
                      <a:pt x="1552099" y="7144"/>
                    </a:cubicBezTo>
                    <a:cubicBezTo>
                      <a:pt x="1238726" y="7144"/>
                      <a:pt x="977741" y="217646"/>
                      <a:pt x="905351" y="502444"/>
                    </a:cubicBezTo>
                    <a:cubicBezTo>
                      <a:pt x="812006" y="393859"/>
                      <a:pt x="671036" y="326231"/>
                      <a:pt x="516731" y="326231"/>
                    </a:cubicBezTo>
                    <a:cubicBezTo>
                      <a:pt x="233839" y="322421"/>
                      <a:pt x="7144" y="546259"/>
                      <a:pt x="7144" y="824389"/>
                    </a:cubicBezTo>
                    <a:cubicBezTo>
                      <a:pt x="7144" y="1102519"/>
                      <a:pt x="233839" y="1326356"/>
                      <a:pt x="516731" y="1326356"/>
                    </a:cubicBezTo>
                    <a:lnTo>
                      <a:pt x="2354104" y="1326356"/>
                    </a:lnTo>
                    <a:cubicBezTo>
                      <a:pt x="2543651" y="1326356"/>
                      <a:pt x="2695099" y="1176814"/>
                      <a:pt x="2695099" y="990124"/>
                    </a:cubicBezTo>
                    <a:cubicBezTo>
                      <a:pt x="2694146" y="804386"/>
                      <a:pt x="2538889" y="654844"/>
                      <a:pt x="2353151" y="654844"/>
                    </a:cubicBezTo>
                    <a:close/>
                  </a:path>
                </a:pathLst>
              </a:custGeom>
              <a:solidFill>
                <a:schemeClr val="accent1"/>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000">
                        <a:srgbClr val="FFFFFF"/>
                      </a:gs>
                      <a:gs pos="100000">
                        <a:srgbClr val="FFFFFF"/>
                      </a:gs>
                    </a:gsLst>
                    <a:lin ang="5400000" scaled="1"/>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BEE3643E-C331-4158-A74D-91A644E6D554}"/>
                  </a:ext>
                </a:extLst>
              </p:cNvPr>
              <p:cNvSpPr txBox="1"/>
              <p:nvPr/>
            </p:nvSpPr>
            <p:spPr>
              <a:xfrm>
                <a:off x="9436426" y="2286717"/>
                <a:ext cx="564750" cy="175459"/>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Forensics</a:t>
                </a:r>
              </a:p>
            </p:txBody>
          </p:sp>
          <p:sp>
            <p:nvSpPr>
              <p:cNvPr id="19" name="TextBox 18">
                <a:extLst>
                  <a:ext uri="{FF2B5EF4-FFF2-40B4-BE49-F238E27FC236}">
                    <a16:creationId xmlns:a16="http://schemas.microsoft.com/office/drawing/2014/main" id="{8EEDC46B-6948-43B2-A53B-6E185B01939B}"/>
                  </a:ext>
                </a:extLst>
              </p:cNvPr>
              <p:cNvSpPr txBox="1"/>
              <p:nvPr/>
            </p:nvSpPr>
            <p:spPr>
              <a:xfrm>
                <a:off x="10784654" y="2578027"/>
                <a:ext cx="582073" cy="154817"/>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Firewalls</a:t>
                </a:r>
              </a:p>
            </p:txBody>
          </p:sp>
          <p:sp>
            <p:nvSpPr>
              <p:cNvPr id="20" name="TextBox 19">
                <a:extLst>
                  <a:ext uri="{FF2B5EF4-FFF2-40B4-BE49-F238E27FC236}">
                    <a16:creationId xmlns:a16="http://schemas.microsoft.com/office/drawing/2014/main" id="{1413CA64-51EC-48C4-9F66-193E441C2B07}"/>
                  </a:ext>
                </a:extLst>
              </p:cNvPr>
              <p:cNvSpPr txBox="1"/>
              <p:nvPr/>
            </p:nvSpPr>
            <p:spPr>
              <a:xfrm>
                <a:off x="9989340" y="2276396"/>
                <a:ext cx="1073696"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Protection</a:t>
                </a:r>
              </a:p>
            </p:txBody>
          </p:sp>
          <p:sp>
            <p:nvSpPr>
              <p:cNvPr id="21" name="TextBox 20">
                <a:extLst>
                  <a:ext uri="{FF2B5EF4-FFF2-40B4-BE49-F238E27FC236}">
                    <a16:creationId xmlns:a16="http://schemas.microsoft.com/office/drawing/2014/main" id="{1EF4E763-4179-49E1-BF2C-77108E16B8A6}"/>
                  </a:ext>
                </a:extLst>
              </p:cNvPr>
              <p:cNvSpPr txBox="1"/>
              <p:nvPr/>
            </p:nvSpPr>
            <p:spPr>
              <a:xfrm>
                <a:off x="11059493" y="2392584"/>
                <a:ext cx="525931"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SIEM</a:t>
                </a:r>
              </a:p>
            </p:txBody>
          </p:sp>
          <p:sp>
            <p:nvSpPr>
              <p:cNvPr id="22" name="TextBox 21">
                <a:extLst>
                  <a:ext uri="{FF2B5EF4-FFF2-40B4-BE49-F238E27FC236}">
                    <a16:creationId xmlns:a16="http://schemas.microsoft.com/office/drawing/2014/main" id="{B42E546D-6425-4D24-95F2-1E20AD1C031E}"/>
                  </a:ext>
                </a:extLst>
              </p:cNvPr>
              <p:cNvSpPr txBox="1"/>
              <p:nvPr/>
            </p:nvSpPr>
            <p:spPr>
              <a:xfrm>
                <a:off x="10380778" y="1746163"/>
                <a:ext cx="571015" cy="206423"/>
              </a:xfrm>
              <a:prstGeom prst="rect">
                <a:avLst/>
              </a:prstGeom>
              <a:noFill/>
              <a:ln>
                <a:noFill/>
              </a:ln>
            </p:spPr>
            <p:txBody>
              <a:bodyPr wrap="square" rtlCol="0">
                <a:spAutoFit/>
              </a:bodyPr>
              <a:lstStyle>
                <a:defPPr>
                  <a:defRPr lang="en-US"/>
                </a:defPPr>
                <a:lvl1pPr>
                  <a:defRPr sz="105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Risk</a:t>
                </a:r>
              </a:p>
            </p:txBody>
          </p:sp>
          <p:sp>
            <p:nvSpPr>
              <p:cNvPr id="23" name="TextBox 22">
                <a:extLst>
                  <a:ext uri="{FF2B5EF4-FFF2-40B4-BE49-F238E27FC236}">
                    <a16:creationId xmlns:a16="http://schemas.microsoft.com/office/drawing/2014/main" id="{BB46DB6D-D65C-4431-A1D2-686DE2CC3340}"/>
                  </a:ext>
                </a:extLst>
              </p:cNvPr>
              <p:cNvSpPr txBox="1"/>
              <p:nvPr/>
            </p:nvSpPr>
            <p:spPr>
              <a:xfrm>
                <a:off x="10537693" y="1923637"/>
                <a:ext cx="561774"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Sandboxing</a:t>
                </a:r>
              </a:p>
            </p:txBody>
          </p:sp>
          <p:sp>
            <p:nvSpPr>
              <p:cNvPr id="24" name="TextBox 23">
                <a:extLst>
                  <a:ext uri="{FF2B5EF4-FFF2-40B4-BE49-F238E27FC236}">
                    <a16:creationId xmlns:a16="http://schemas.microsoft.com/office/drawing/2014/main" id="{EAE67F69-5A41-4D1D-AFC1-07E5344BF109}"/>
                  </a:ext>
                </a:extLst>
              </p:cNvPr>
              <p:cNvSpPr txBox="1"/>
              <p:nvPr/>
            </p:nvSpPr>
            <p:spPr>
              <a:xfrm>
                <a:off x="9384087" y="2548608"/>
                <a:ext cx="523217"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WAFs</a:t>
                </a:r>
              </a:p>
            </p:txBody>
          </p:sp>
          <p:sp>
            <p:nvSpPr>
              <p:cNvPr id="25" name="TextBox 24">
                <a:extLst>
                  <a:ext uri="{FF2B5EF4-FFF2-40B4-BE49-F238E27FC236}">
                    <a16:creationId xmlns:a16="http://schemas.microsoft.com/office/drawing/2014/main" id="{A2935BBF-68FC-4005-989D-29A74C728C1C}"/>
                  </a:ext>
                </a:extLst>
              </p:cNvPr>
              <p:cNvSpPr txBox="1"/>
              <p:nvPr/>
            </p:nvSpPr>
            <p:spPr>
              <a:xfrm>
                <a:off x="11171887" y="2552224"/>
                <a:ext cx="582073"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TLS</a:t>
                </a:r>
              </a:p>
            </p:txBody>
          </p:sp>
          <p:sp>
            <p:nvSpPr>
              <p:cNvPr id="26" name="TextBox 25">
                <a:extLst>
                  <a:ext uri="{FF2B5EF4-FFF2-40B4-BE49-F238E27FC236}">
                    <a16:creationId xmlns:a16="http://schemas.microsoft.com/office/drawing/2014/main" id="{7A8F081C-5B15-4773-B416-68904ECDD4AD}"/>
                  </a:ext>
                </a:extLst>
              </p:cNvPr>
              <p:cNvSpPr txBox="1"/>
              <p:nvPr/>
            </p:nvSpPr>
            <p:spPr>
              <a:xfrm>
                <a:off x="9262503" y="2149871"/>
                <a:ext cx="708237" cy="17545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Encryption</a:t>
                </a:r>
              </a:p>
            </p:txBody>
          </p:sp>
          <p:sp>
            <p:nvSpPr>
              <p:cNvPr id="27" name="TextBox 26">
                <a:extLst>
                  <a:ext uri="{FF2B5EF4-FFF2-40B4-BE49-F238E27FC236}">
                    <a16:creationId xmlns:a16="http://schemas.microsoft.com/office/drawing/2014/main" id="{EB3FFAE9-EF0D-410B-9A72-F35FCE93EFBB}"/>
                  </a:ext>
                </a:extLst>
              </p:cNvPr>
              <p:cNvSpPr txBox="1"/>
              <p:nvPr/>
            </p:nvSpPr>
            <p:spPr>
              <a:xfrm>
                <a:off x="9415364" y="2053844"/>
                <a:ext cx="436254"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panose="020B0502040204020203" pitchFamily="34" charset="0"/>
                  </a:rPr>
                  <a:t>Scanning</a:t>
                </a:r>
              </a:p>
            </p:txBody>
          </p:sp>
          <p:sp>
            <p:nvSpPr>
              <p:cNvPr id="28" name="TextBox 27">
                <a:extLst>
                  <a:ext uri="{FF2B5EF4-FFF2-40B4-BE49-F238E27FC236}">
                    <a16:creationId xmlns:a16="http://schemas.microsoft.com/office/drawing/2014/main" id="{067F34E0-5074-43FE-8FB1-74C014D50C0A}"/>
                  </a:ext>
                </a:extLst>
              </p:cNvPr>
              <p:cNvSpPr txBox="1"/>
              <p:nvPr/>
            </p:nvSpPr>
            <p:spPr>
              <a:xfrm>
                <a:off x="10291151" y="2041717"/>
                <a:ext cx="693966"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Segmentation</a:t>
                </a:r>
              </a:p>
            </p:txBody>
          </p:sp>
          <p:sp>
            <p:nvSpPr>
              <p:cNvPr id="29" name="TextBox 28">
                <a:extLst>
                  <a:ext uri="{FF2B5EF4-FFF2-40B4-BE49-F238E27FC236}">
                    <a16:creationId xmlns:a16="http://schemas.microsoft.com/office/drawing/2014/main" id="{7FB1ED4C-BC9C-4AFF-91B7-976B6202F472}"/>
                  </a:ext>
                </a:extLst>
              </p:cNvPr>
              <p:cNvSpPr txBox="1"/>
              <p:nvPr/>
            </p:nvSpPr>
            <p:spPr>
              <a:xfrm>
                <a:off x="10126909" y="1913317"/>
                <a:ext cx="472499" cy="16513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Patching</a:t>
                </a:r>
              </a:p>
            </p:txBody>
          </p:sp>
          <p:sp>
            <p:nvSpPr>
              <p:cNvPr id="30" name="TextBox 29">
                <a:extLst>
                  <a:ext uri="{FF2B5EF4-FFF2-40B4-BE49-F238E27FC236}">
                    <a16:creationId xmlns:a16="http://schemas.microsoft.com/office/drawing/2014/main" id="{1829F62D-143F-46DD-9291-985A6C3A8310}"/>
                  </a:ext>
                </a:extLst>
              </p:cNvPr>
              <p:cNvSpPr txBox="1"/>
              <p:nvPr/>
            </p:nvSpPr>
            <p:spPr>
              <a:xfrm>
                <a:off x="10343599" y="2708911"/>
                <a:ext cx="1152751" cy="17029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Intelligence</a:t>
                </a:r>
              </a:p>
            </p:txBody>
          </p:sp>
          <p:sp>
            <p:nvSpPr>
              <p:cNvPr id="31" name="TextBox 30">
                <a:extLst>
                  <a:ext uri="{FF2B5EF4-FFF2-40B4-BE49-F238E27FC236}">
                    <a16:creationId xmlns:a16="http://schemas.microsoft.com/office/drawing/2014/main" id="{9AFD048B-2AF7-43FD-84B8-87958EC2BB5A}"/>
                  </a:ext>
                </a:extLst>
              </p:cNvPr>
              <p:cNvSpPr txBox="1"/>
              <p:nvPr/>
            </p:nvSpPr>
            <p:spPr>
              <a:xfrm>
                <a:off x="9180774" y="2420520"/>
                <a:ext cx="86448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Logging &amp; Analytics</a:t>
                </a:r>
              </a:p>
            </p:txBody>
          </p:sp>
          <p:sp>
            <p:nvSpPr>
              <p:cNvPr id="32" name="TextBox 31">
                <a:extLst>
                  <a:ext uri="{FF2B5EF4-FFF2-40B4-BE49-F238E27FC236}">
                    <a16:creationId xmlns:a16="http://schemas.microsoft.com/office/drawing/2014/main" id="{FCC97E0D-AB82-41BD-92A9-89A2866230C3}"/>
                  </a:ext>
                </a:extLst>
              </p:cNvPr>
              <p:cNvSpPr txBox="1"/>
              <p:nvPr/>
            </p:nvSpPr>
            <p:spPr>
              <a:xfrm>
                <a:off x="10140900" y="2435234"/>
                <a:ext cx="927403" cy="1341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Orchestration &amp; Automation</a:t>
                </a:r>
              </a:p>
            </p:txBody>
          </p:sp>
          <p:sp>
            <p:nvSpPr>
              <p:cNvPr id="33" name="TextBox 32">
                <a:extLst>
                  <a:ext uri="{FF2B5EF4-FFF2-40B4-BE49-F238E27FC236}">
                    <a16:creationId xmlns:a16="http://schemas.microsoft.com/office/drawing/2014/main" id="{DA5E60FE-09B5-4393-BF03-893608E9C03E}"/>
                  </a:ext>
                </a:extLst>
              </p:cNvPr>
              <p:cNvSpPr txBox="1"/>
              <p:nvPr/>
            </p:nvSpPr>
            <p:spPr>
              <a:xfrm>
                <a:off x="9427639" y="2717782"/>
                <a:ext cx="96329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Information Protection</a:t>
                </a:r>
              </a:p>
            </p:txBody>
          </p:sp>
          <p:sp>
            <p:nvSpPr>
              <p:cNvPr id="34" name="TextBox 33">
                <a:extLst>
                  <a:ext uri="{FF2B5EF4-FFF2-40B4-BE49-F238E27FC236}">
                    <a16:creationId xmlns:a16="http://schemas.microsoft.com/office/drawing/2014/main" id="{BD3DD9CF-0D37-43D2-AAF1-71F5ACFA9442}"/>
                  </a:ext>
                </a:extLst>
              </p:cNvPr>
              <p:cNvSpPr txBox="1"/>
              <p:nvPr/>
            </p:nvSpPr>
            <p:spPr>
              <a:xfrm>
                <a:off x="9805415" y="2564569"/>
                <a:ext cx="1025465" cy="144496"/>
              </a:xfrm>
              <a:prstGeom prst="rect">
                <a:avLst/>
              </a:prstGeom>
              <a:noFill/>
              <a:ln>
                <a:noFill/>
              </a:ln>
            </p:spPr>
            <p:txBody>
              <a:bodyPr wrap="square" rtlCol="0">
                <a:spAutoFit/>
              </a:bodyPr>
              <a:lstStyle>
                <a:defPPr>
                  <a:defRPr lang="en-US"/>
                </a:defPPr>
                <a:lvl1pPr>
                  <a:defRPr sz="7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Vulnerability Management</a:t>
                </a:r>
              </a:p>
            </p:txBody>
          </p:sp>
        </p:grpSp>
        <p:sp>
          <p:nvSpPr>
            <p:cNvPr id="16" name="TextBox 15">
              <a:extLst>
                <a:ext uri="{FF2B5EF4-FFF2-40B4-BE49-F238E27FC236}">
                  <a16:creationId xmlns:a16="http://schemas.microsoft.com/office/drawing/2014/main" id="{0FE5E15A-553F-4D66-92C4-B7C90513E553}"/>
                </a:ext>
              </a:extLst>
            </p:cNvPr>
            <p:cNvSpPr txBox="1"/>
            <p:nvPr/>
          </p:nvSpPr>
          <p:spPr>
            <a:xfrm>
              <a:off x="8883013" y="1757930"/>
              <a:ext cx="2091001" cy="246221"/>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Secure Development Lifecycle</a:t>
              </a:r>
            </a:p>
          </p:txBody>
        </p:sp>
      </p:grpSp>
      <p:grpSp>
        <p:nvGrpSpPr>
          <p:cNvPr id="41" name="Group 40">
            <a:extLst>
              <a:ext uri="{FF2B5EF4-FFF2-40B4-BE49-F238E27FC236}">
                <a16:creationId xmlns:a16="http://schemas.microsoft.com/office/drawing/2014/main" id="{86B99C73-1886-472A-B67B-5359EE904813}"/>
              </a:ext>
            </a:extLst>
          </p:cNvPr>
          <p:cNvGrpSpPr/>
          <p:nvPr/>
        </p:nvGrpSpPr>
        <p:grpSpPr>
          <a:xfrm>
            <a:off x="9428777" y="3845515"/>
            <a:ext cx="1359352" cy="826022"/>
            <a:chOff x="9874676" y="4459924"/>
            <a:chExt cx="1359352" cy="826022"/>
          </a:xfrm>
        </p:grpSpPr>
        <p:sp>
          <p:nvSpPr>
            <p:cNvPr id="42" name="Rectangle 41">
              <a:extLst>
                <a:ext uri="{FF2B5EF4-FFF2-40B4-BE49-F238E27FC236}">
                  <a16:creationId xmlns:a16="http://schemas.microsoft.com/office/drawing/2014/main" id="{93B7FA50-6614-46DF-A4E2-5B5660B52DEB}"/>
                </a:ext>
              </a:extLst>
            </p:cNvPr>
            <p:cNvSpPr/>
            <p:nvPr/>
          </p:nvSpPr>
          <p:spPr bwMode="auto">
            <a:xfrm>
              <a:off x="9874676" y="4920186"/>
              <a:ext cx="1359352" cy="365760"/>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New</a:t>
              </a:r>
            </a:p>
          </p:txBody>
        </p:sp>
        <p:grpSp>
          <p:nvGrpSpPr>
            <p:cNvPr id="43" name="Graphic 31">
              <a:extLst>
                <a:ext uri="{FF2B5EF4-FFF2-40B4-BE49-F238E27FC236}">
                  <a16:creationId xmlns:a16="http://schemas.microsoft.com/office/drawing/2014/main" id="{B17C9809-2CFE-4D8C-B104-8184B7F79071}"/>
                </a:ext>
              </a:extLst>
            </p:cNvPr>
            <p:cNvGrpSpPr/>
            <p:nvPr/>
          </p:nvGrpSpPr>
          <p:grpSpPr>
            <a:xfrm>
              <a:off x="10318742" y="4459924"/>
              <a:ext cx="469387" cy="466345"/>
              <a:chOff x="5423696" y="2707928"/>
              <a:chExt cx="1724987" cy="1713808"/>
            </a:xfrm>
          </p:grpSpPr>
          <p:sp>
            <p:nvSpPr>
              <p:cNvPr id="44" name="Freeform: Shape 43">
                <a:extLst>
                  <a:ext uri="{FF2B5EF4-FFF2-40B4-BE49-F238E27FC236}">
                    <a16:creationId xmlns:a16="http://schemas.microsoft.com/office/drawing/2014/main" id="{C97EBB74-EFB6-4118-A9BD-27FC49DAEFFF}"/>
                  </a:ext>
                </a:extLst>
              </p:cNvPr>
              <p:cNvSpPr/>
              <p:nvPr/>
            </p:nvSpPr>
            <p:spPr>
              <a:xfrm>
                <a:off x="5429351" y="3043788"/>
                <a:ext cx="961467" cy="848353"/>
              </a:xfrm>
              <a:custGeom>
                <a:avLst/>
                <a:gdLst>
                  <a:gd name="connsiteX0" fmla="*/ 759830 w 961467"/>
                  <a:gd name="connsiteY0" fmla="*/ 250818 h 848354"/>
                  <a:gd name="connsiteX1" fmla="*/ 250818 w 961467"/>
                  <a:gd name="connsiteY1" fmla="*/ 250818 h 848354"/>
                  <a:gd name="connsiteX2" fmla="*/ 250818 w 961467"/>
                  <a:gd name="connsiteY2" fmla="*/ 544914 h 848354"/>
                  <a:gd name="connsiteX3" fmla="*/ 358276 w 961467"/>
                  <a:gd name="connsiteY3" fmla="*/ 652372 h 848354"/>
                  <a:gd name="connsiteX4" fmla="*/ 759830 w 961467"/>
                  <a:gd name="connsiteY4" fmla="*/ 250818 h 8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467" h="848354">
                    <a:moveTo>
                      <a:pt x="759830" y="250818"/>
                    </a:moveTo>
                    <a:lnTo>
                      <a:pt x="250818" y="250818"/>
                    </a:lnTo>
                    <a:cubicBezTo>
                      <a:pt x="250818" y="544914"/>
                      <a:pt x="250818" y="544914"/>
                      <a:pt x="250818" y="544914"/>
                    </a:cubicBezTo>
                    <a:cubicBezTo>
                      <a:pt x="324342" y="618438"/>
                      <a:pt x="358276" y="652372"/>
                      <a:pt x="358276" y="652372"/>
                    </a:cubicBezTo>
                    <a:lnTo>
                      <a:pt x="759830" y="250818"/>
                    </a:ln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94107D6-B4EB-48EA-AAB1-7B702E2B21ED}"/>
                  </a:ext>
                </a:extLst>
              </p:cNvPr>
              <p:cNvSpPr/>
              <p:nvPr/>
            </p:nvSpPr>
            <p:spPr>
              <a:xfrm>
                <a:off x="6079757" y="3188794"/>
                <a:ext cx="622126" cy="622127"/>
              </a:xfrm>
              <a:custGeom>
                <a:avLst/>
                <a:gdLst>
                  <a:gd name="connsiteX0" fmla="*/ 250818 w 622126"/>
                  <a:gd name="connsiteY0" fmla="*/ 313030 h 622126"/>
                  <a:gd name="connsiteX1" fmla="*/ 313030 w 622126"/>
                  <a:gd name="connsiteY1" fmla="*/ 375243 h 622126"/>
                  <a:gd name="connsiteX2" fmla="*/ 375243 w 622126"/>
                  <a:gd name="connsiteY2" fmla="*/ 313030 h 622126"/>
                  <a:gd name="connsiteX3" fmla="*/ 313030 w 622126"/>
                  <a:gd name="connsiteY3" fmla="*/ 250818 h 622126"/>
                  <a:gd name="connsiteX4" fmla="*/ 250818 w 622126"/>
                  <a:gd name="connsiteY4" fmla="*/ 313030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250818" y="313030"/>
                    </a:moveTo>
                    <a:cubicBezTo>
                      <a:pt x="250818" y="346965"/>
                      <a:pt x="279096" y="375243"/>
                      <a:pt x="313030" y="375243"/>
                    </a:cubicBezTo>
                    <a:cubicBezTo>
                      <a:pt x="346964" y="375243"/>
                      <a:pt x="375243" y="346965"/>
                      <a:pt x="375243" y="313030"/>
                    </a:cubicBezTo>
                    <a:cubicBezTo>
                      <a:pt x="375243" y="279096"/>
                      <a:pt x="346964" y="250818"/>
                      <a:pt x="313030" y="250818"/>
                    </a:cubicBezTo>
                    <a:cubicBezTo>
                      <a:pt x="279096" y="250818"/>
                      <a:pt x="250818" y="279096"/>
                      <a:pt x="250818" y="313030"/>
                    </a:cubicBez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4655254-24BF-459F-896E-5DA9881A419C}"/>
                  </a:ext>
                </a:extLst>
              </p:cNvPr>
              <p:cNvSpPr/>
              <p:nvPr/>
            </p:nvSpPr>
            <p:spPr>
              <a:xfrm>
                <a:off x="5423696" y="3516825"/>
                <a:ext cx="904911" cy="904911"/>
              </a:xfrm>
              <a:custGeom>
                <a:avLst/>
                <a:gdLst>
                  <a:gd name="connsiteX0" fmla="*/ 358276 w 904910"/>
                  <a:gd name="connsiteY0" fmla="*/ 250818 h 904911"/>
                  <a:gd name="connsiteX1" fmla="*/ 250818 w 904910"/>
                  <a:gd name="connsiteY1" fmla="*/ 488357 h 904911"/>
                  <a:gd name="connsiteX2" fmla="*/ 426144 w 904910"/>
                  <a:gd name="connsiteY2" fmla="*/ 663684 h 904911"/>
                  <a:gd name="connsiteX3" fmla="*/ 663683 w 904910"/>
                  <a:gd name="connsiteY3" fmla="*/ 595815 h 904911"/>
                  <a:gd name="connsiteX4" fmla="*/ 669339 w 904910"/>
                  <a:gd name="connsiteY4" fmla="*/ 590159 h 904911"/>
                  <a:gd name="connsiteX5" fmla="*/ 669339 w 904910"/>
                  <a:gd name="connsiteY5" fmla="*/ 590159 h 904911"/>
                  <a:gd name="connsiteX6" fmla="*/ 358276 w 904910"/>
                  <a:gd name="connsiteY6" fmla="*/ 250818 h 9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910" h="904911">
                    <a:moveTo>
                      <a:pt x="358276" y="250818"/>
                    </a:moveTo>
                    <a:cubicBezTo>
                      <a:pt x="250818" y="488357"/>
                      <a:pt x="250818" y="488357"/>
                      <a:pt x="250818" y="488357"/>
                    </a:cubicBezTo>
                    <a:cubicBezTo>
                      <a:pt x="426144" y="663684"/>
                      <a:pt x="426144" y="663684"/>
                      <a:pt x="426144" y="663684"/>
                    </a:cubicBezTo>
                    <a:cubicBezTo>
                      <a:pt x="663683" y="595815"/>
                      <a:pt x="663683" y="595815"/>
                      <a:pt x="663683" y="595815"/>
                    </a:cubicBezTo>
                    <a:cubicBezTo>
                      <a:pt x="663683" y="595815"/>
                      <a:pt x="669339" y="590159"/>
                      <a:pt x="669339" y="590159"/>
                    </a:cubicBezTo>
                    <a:cubicBezTo>
                      <a:pt x="669339" y="590159"/>
                      <a:pt x="669339" y="590159"/>
                      <a:pt x="669339" y="590159"/>
                    </a:cubicBezTo>
                    <a:cubicBezTo>
                      <a:pt x="674994" y="590159"/>
                      <a:pt x="674994" y="590159"/>
                      <a:pt x="358276" y="250818"/>
                    </a:cubicBez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BC67219-B86D-4919-95B2-2129300FF3AC}"/>
                  </a:ext>
                </a:extLst>
              </p:cNvPr>
              <p:cNvSpPr/>
              <p:nvPr/>
            </p:nvSpPr>
            <p:spPr>
              <a:xfrm>
                <a:off x="5565089" y="2707928"/>
                <a:ext cx="1583594" cy="1583595"/>
              </a:xfrm>
              <a:custGeom>
                <a:avLst/>
                <a:gdLst>
                  <a:gd name="connsiteX0" fmla="*/ 861632 w 1583593"/>
                  <a:gd name="connsiteY0" fmla="*/ 426277 h 1583594"/>
                  <a:gd name="connsiteX1" fmla="*/ 250818 w 1583593"/>
                  <a:gd name="connsiteY1" fmla="*/ 1031436 h 1583594"/>
                  <a:gd name="connsiteX2" fmla="*/ 567536 w 1583593"/>
                  <a:gd name="connsiteY2" fmla="*/ 1370778 h 1583594"/>
                  <a:gd name="connsiteX3" fmla="*/ 567536 w 1583593"/>
                  <a:gd name="connsiteY3" fmla="*/ 1370778 h 1583594"/>
                  <a:gd name="connsiteX4" fmla="*/ 1206629 w 1583593"/>
                  <a:gd name="connsiteY4" fmla="*/ 748651 h 1583594"/>
                  <a:gd name="connsiteX5" fmla="*/ 1223597 w 1583593"/>
                  <a:gd name="connsiteY5" fmla="*/ 737340 h 1583594"/>
                  <a:gd name="connsiteX6" fmla="*/ 1387612 w 1583593"/>
                  <a:gd name="connsiteY6" fmla="*/ 250950 h 1583594"/>
                  <a:gd name="connsiteX7" fmla="*/ 861632 w 1583593"/>
                  <a:gd name="connsiteY7" fmla="*/ 426277 h 158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593" h="1583594">
                    <a:moveTo>
                      <a:pt x="861632" y="426277"/>
                    </a:moveTo>
                    <a:cubicBezTo>
                      <a:pt x="669339" y="618570"/>
                      <a:pt x="250818" y="1031436"/>
                      <a:pt x="250818" y="1031436"/>
                    </a:cubicBezTo>
                    <a:cubicBezTo>
                      <a:pt x="567536" y="1370778"/>
                      <a:pt x="567536" y="1370778"/>
                      <a:pt x="567536" y="1370778"/>
                    </a:cubicBezTo>
                    <a:cubicBezTo>
                      <a:pt x="567536" y="1370778"/>
                      <a:pt x="567536" y="1370778"/>
                      <a:pt x="567536" y="1370778"/>
                    </a:cubicBezTo>
                    <a:cubicBezTo>
                      <a:pt x="1036959" y="912666"/>
                      <a:pt x="1167040" y="782585"/>
                      <a:pt x="1206629" y="748651"/>
                    </a:cubicBezTo>
                    <a:cubicBezTo>
                      <a:pt x="1223597" y="737340"/>
                      <a:pt x="1223597" y="737340"/>
                      <a:pt x="1223597" y="737340"/>
                    </a:cubicBezTo>
                    <a:cubicBezTo>
                      <a:pt x="1223597" y="737340"/>
                      <a:pt x="1370645" y="539390"/>
                      <a:pt x="1387612" y="250950"/>
                    </a:cubicBezTo>
                    <a:cubicBezTo>
                      <a:pt x="1387612" y="250950"/>
                      <a:pt x="1048270" y="239639"/>
                      <a:pt x="861632" y="426277"/>
                    </a:cubicBez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727432D-69D1-4A79-854C-4D109B1EF6AA}"/>
                  </a:ext>
                </a:extLst>
              </p:cNvPr>
              <p:cNvSpPr/>
              <p:nvPr/>
            </p:nvSpPr>
            <p:spPr>
              <a:xfrm>
                <a:off x="6079757" y="3188794"/>
                <a:ext cx="622126" cy="622127"/>
              </a:xfrm>
              <a:custGeom>
                <a:avLst/>
                <a:gdLst>
                  <a:gd name="connsiteX0" fmla="*/ 313030 w 622126"/>
                  <a:gd name="connsiteY0" fmla="*/ 375243 h 622126"/>
                  <a:gd name="connsiteX1" fmla="*/ 250818 w 622126"/>
                  <a:gd name="connsiteY1" fmla="*/ 313030 h 622126"/>
                  <a:gd name="connsiteX2" fmla="*/ 313030 w 622126"/>
                  <a:gd name="connsiteY2" fmla="*/ 250818 h 622126"/>
                  <a:gd name="connsiteX3" fmla="*/ 375243 w 622126"/>
                  <a:gd name="connsiteY3" fmla="*/ 313030 h 622126"/>
                  <a:gd name="connsiteX4" fmla="*/ 313030 w 622126"/>
                  <a:gd name="connsiteY4" fmla="*/ 375243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313030" y="375243"/>
                    </a:moveTo>
                    <a:cubicBezTo>
                      <a:pt x="279096" y="375243"/>
                      <a:pt x="250818" y="346965"/>
                      <a:pt x="250818" y="313030"/>
                    </a:cubicBezTo>
                    <a:cubicBezTo>
                      <a:pt x="250818" y="279096"/>
                      <a:pt x="279096" y="250818"/>
                      <a:pt x="313030" y="250818"/>
                    </a:cubicBezTo>
                    <a:cubicBezTo>
                      <a:pt x="346964" y="250818"/>
                      <a:pt x="375243" y="279096"/>
                      <a:pt x="375243" y="313030"/>
                    </a:cubicBezTo>
                    <a:cubicBezTo>
                      <a:pt x="375243" y="346965"/>
                      <a:pt x="346964" y="375243"/>
                      <a:pt x="313030" y="375243"/>
                    </a:cubicBezTo>
                    <a:close/>
                  </a:path>
                </a:pathLst>
              </a:custGeom>
              <a:solidFill>
                <a:schemeClr val="bg1"/>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E0CD585-35F6-4A3E-A243-5553D8C86E8B}"/>
                  </a:ext>
                </a:extLst>
              </p:cNvPr>
              <p:cNvSpPr/>
              <p:nvPr/>
            </p:nvSpPr>
            <p:spPr>
              <a:xfrm>
                <a:off x="5927053" y="3460268"/>
                <a:ext cx="848354" cy="961468"/>
              </a:xfrm>
              <a:custGeom>
                <a:avLst/>
                <a:gdLst>
                  <a:gd name="connsiteX0" fmla="*/ 250818 w 848353"/>
                  <a:gd name="connsiteY0" fmla="*/ 652372 h 961468"/>
                  <a:gd name="connsiteX1" fmla="*/ 358276 w 848353"/>
                  <a:gd name="connsiteY1" fmla="*/ 759830 h 961468"/>
                  <a:gd name="connsiteX2" fmla="*/ 652372 w 848353"/>
                  <a:gd name="connsiteY2" fmla="*/ 759830 h 961468"/>
                  <a:gd name="connsiteX3" fmla="*/ 652372 w 848353"/>
                  <a:gd name="connsiteY3" fmla="*/ 250818 h 961468"/>
                  <a:gd name="connsiteX4" fmla="*/ 250818 w 848353"/>
                  <a:gd name="connsiteY4" fmla="*/ 652372 h 96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353" h="961468">
                    <a:moveTo>
                      <a:pt x="250818" y="652372"/>
                    </a:moveTo>
                    <a:cubicBezTo>
                      <a:pt x="250818" y="652372"/>
                      <a:pt x="284752" y="686306"/>
                      <a:pt x="358276" y="759830"/>
                    </a:cubicBezTo>
                    <a:cubicBezTo>
                      <a:pt x="358276" y="759830"/>
                      <a:pt x="358276" y="759830"/>
                      <a:pt x="652372" y="759830"/>
                    </a:cubicBezTo>
                    <a:lnTo>
                      <a:pt x="652372" y="250818"/>
                    </a:lnTo>
                    <a:lnTo>
                      <a:pt x="250818" y="652372"/>
                    </a:ln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13B8D07A-57A2-4341-843B-DFD454598438}"/>
              </a:ext>
            </a:extLst>
          </p:cNvPr>
          <p:cNvGrpSpPr/>
          <p:nvPr/>
        </p:nvGrpSpPr>
        <p:grpSpPr>
          <a:xfrm>
            <a:off x="6532573" y="3932918"/>
            <a:ext cx="1359352" cy="738619"/>
            <a:chOff x="6978472" y="4547327"/>
            <a:chExt cx="1359352" cy="738619"/>
          </a:xfrm>
          <a:solidFill>
            <a:srgbClr val="666666"/>
          </a:solidFill>
        </p:grpSpPr>
        <p:sp>
          <p:nvSpPr>
            <p:cNvPr id="51" name="Rectangle 50">
              <a:extLst>
                <a:ext uri="{FF2B5EF4-FFF2-40B4-BE49-F238E27FC236}">
                  <a16:creationId xmlns:a16="http://schemas.microsoft.com/office/drawing/2014/main" id="{ACD9AD24-15F5-409D-94F6-BEAF572BD1A0}"/>
                </a:ext>
              </a:extLst>
            </p:cNvPr>
            <p:cNvSpPr/>
            <p:nvPr/>
          </p:nvSpPr>
          <p:spPr bwMode="auto">
            <a:xfrm>
              <a:off x="6978472" y="4920186"/>
              <a:ext cx="1359352" cy="365760"/>
            </a:xfrm>
            <a:prstGeom prst="rect">
              <a:avLst/>
            </a:prstGeom>
            <a:grp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Same</a:t>
              </a:r>
            </a:p>
          </p:txBody>
        </p:sp>
        <p:grpSp>
          <p:nvGrpSpPr>
            <p:cNvPr id="52" name="Group 4">
              <a:extLst>
                <a:ext uri="{FF2B5EF4-FFF2-40B4-BE49-F238E27FC236}">
                  <a16:creationId xmlns:a16="http://schemas.microsoft.com/office/drawing/2014/main" id="{AAC3E71D-A6C5-4B9F-8A08-CF3F00FE1300}"/>
                </a:ext>
              </a:extLst>
            </p:cNvPr>
            <p:cNvGrpSpPr>
              <a:grpSpLocks noChangeAspect="1"/>
            </p:cNvGrpSpPr>
            <p:nvPr/>
          </p:nvGrpSpPr>
          <p:grpSpPr bwMode="auto">
            <a:xfrm>
              <a:off x="7414218" y="4547327"/>
              <a:ext cx="419100" cy="328613"/>
              <a:chOff x="1553" y="2168"/>
              <a:chExt cx="264" cy="207"/>
            </a:xfrm>
            <a:grpFill/>
          </p:grpSpPr>
          <p:sp>
            <p:nvSpPr>
              <p:cNvPr id="53" name="Freeform 5">
                <a:extLst>
                  <a:ext uri="{FF2B5EF4-FFF2-40B4-BE49-F238E27FC236}">
                    <a16:creationId xmlns:a16="http://schemas.microsoft.com/office/drawing/2014/main" id="{606C2052-4A57-4755-9EF5-6770EA766374}"/>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6">
                <a:extLst>
                  <a:ext uri="{FF2B5EF4-FFF2-40B4-BE49-F238E27FC236}">
                    <a16:creationId xmlns:a16="http://schemas.microsoft.com/office/drawing/2014/main" id="{66B49629-18FE-443C-AF39-1D5A8963EC05}"/>
                  </a:ext>
                </a:extLst>
              </p:cNvPr>
              <p:cNvSpPr>
                <a:spLocks/>
              </p:cNvSpPr>
              <p:nvPr/>
            </p:nvSpPr>
            <p:spPr bwMode="auto">
              <a:xfrm>
                <a:off x="1553" y="2168"/>
                <a:ext cx="157" cy="11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90">
                    <a:moveTo>
                      <a:pt x="253" y="190"/>
                    </a:moveTo>
                    <a:lnTo>
                      <a:pt x="253" y="190"/>
                    </a:lnTo>
                    <a:lnTo>
                      <a:pt x="253" y="80"/>
                    </a:lnTo>
                    <a:lnTo>
                      <a:pt x="253" y="0"/>
                    </a:lnTo>
                    <a:lnTo>
                      <a:pt x="0" y="0"/>
                    </a:lnTo>
                    <a:lnTo>
                      <a:pt x="0" y="190"/>
                    </a:lnTo>
                    <a:lnTo>
                      <a:pt x="26" y="190"/>
                    </a:lnTo>
                    <a:lnTo>
                      <a:pt x="253"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7">
                <a:extLst>
                  <a:ext uri="{FF2B5EF4-FFF2-40B4-BE49-F238E27FC236}">
                    <a16:creationId xmlns:a16="http://schemas.microsoft.com/office/drawing/2014/main" id="{162BB507-0F73-40ED-B1AC-7690F9665CC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8">
                <a:extLst>
                  <a:ext uri="{FF2B5EF4-FFF2-40B4-BE49-F238E27FC236}">
                    <a16:creationId xmlns:a16="http://schemas.microsoft.com/office/drawing/2014/main" id="{9224DB3E-E999-4159-9F3E-86DBF3EC946A}"/>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9">
                <a:extLst>
                  <a:ext uri="{FF2B5EF4-FFF2-40B4-BE49-F238E27FC236}">
                    <a16:creationId xmlns:a16="http://schemas.microsoft.com/office/drawing/2014/main" id="{B7132404-B86A-4E57-ADD4-F9251FEC371F}"/>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0">
                <a:extLst>
                  <a:ext uri="{FF2B5EF4-FFF2-40B4-BE49-F238E27FC236}">
                    <a16:creationId xmlns:a16="http://schemas.microsoft.com/office/drawing/2014/main" id="{E779C3F2-9F2D-479B-BF9C-5486AD273F68}"/>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11">
                <a:extLst>
                  <a:ext uri="{FF2B5EF4-FFF2-40B4-BE49-F238E27FC236}">
                    <a16:creationId xmlns:a16="http://schemas.microsoft.com/office/drawing/2014/main" id="{8155AA9A-F758-4C5D-85BC-BA92CB1C8CC1}"/>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12">
                <a:extLst>
                  <a:ext uri="{FF2B5EF4-FFF2-40B4-BE49-F238E27FC236}">
                    <a16:creationId xmlns:a16="http://schemas.microsoft.com/office/drawing/2014/main" id="{022C4433-1810-4F8F-9406-EF191D746525}"/>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13">
                <a:extLst>
                  <a:ext uri="{FF2B5EF4-FFF2-40B4-BE49-F238E27FC236}">
                    <a16:creationId xmlns:a16="http://schemas.microsoft.com/office/drawing/2014/main" id="{6E374EEB-1D78-4225-8F84-E711795FCF45}"/>
                  </a:ext>
                </a:extLst>
              </p:cNvPr>
              <p:cNvSpPr>
                <a:spLocks/>
              </p:cNvSpPr>
              <p:nvPr/>
            </p:nvSpPr>
            <p:spPr bwMode="auto">
              <a:xfrm>
                <a:off x="1608" y="2336"/>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14">
                <a:extLst>
                  <a:ext uri="{FF2B5EF4-FFF2-40B4-BE49-F238E27FC236}">
                    <a16:creationId xmlns:a16="http://schemas.microsoft.com/office/drawing/2014/main" id="{F2499DE4-37A3-4C55-940D-765C1AB4551A}"/>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15">
                <a:extLst>
                  <a:ext uri="{FF2B5EF4-FFF2-40B4-BE49-F238E27FC236}">
                    <a16:creationId xmlns:a16="http://schemas.microsoft.com/office/drawing/2014/main" id="{52A226E1-E1BD-4CA6-AA59-D74B9AC9BA9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6">
                <a:extLst>
                  <a:ext uri="{FF2B5EF4-FFF2-40B4-BE49-F238E27FC236}">
                    <a16:creationId xmlns:a16="http://schemas.microsoft.com/office/drawing/2014/main" id="{88860372-3ED1-434B-A06A-E21D5227DC9D}"/>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7">
                <a:extLst>
                  <a:ext uri="{FF2B5EF4-FFF2-40B4-BE49-F238E27FC236}">
                    <a16:creationId xmlns:a16="http://schemas.microsoft.com/office/drawing/2014/main" id="{9D347ADB-FCD0-4E21-9483-E5BF8B21CBC3}"/>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18">
                <a:extLst>
                  <a:ext uri="{FF2B5EF4-FFF2-40B4-BE49-F238E27FC236}">
                    <a16:creationId xmlns:a16="http://schemas.microsoft.com/office/drawing/2014/main" id="{52180BAF-1BFE-48FD-A211-2A059BE4B16B}"/>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9">
                <a:extLst>
                  <a:ext uri="{FF2B5EF4-FFF2-40B4-BE49-F238E27FC236}">
                    <a16:creationId xmlns:a16="http://schemas.microsoft.com/office/drawing/2014/main" id="{6121A01C-8C29-4A3E-A644-450892C6DEC1}"/>
                  </a:ext>
                </a:extLst>
              </p:cNvPr>
              <p:cNvSpPr>
                <a:spLocks/>
              </p:cNvSpPr>
              <p:nvPr/>
            </p:nvSpPr>
            <p:spPr bwMode="auto">
              <a:xfrm>
                <a:off x="1764" y="2344"/>
                <a:ext cx="12" cy="12"/>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7825DCCB-2681-4501-A899-8CAB0D5446A1}"/>
              </a:ext>
            </a:extLst>
          </p:cNvPr>
          <p:cNvGrpSpPr/>
          <p:nvPr/>
        </p:nvGrpSpPr>
        <p:grpSpPr>
          <a:xfrm>
            <a:off x="7980675" y="3900559"/>
            <a:ext cx="1359352" cy="770978"/>
            <a:chOff x="8426574" y="4514968"/>
            <a:chExt cx="1359352" cy="770978"/>
          </a:xfrm>
          <a:solidFill>
            <a:srgbClr val="0078D4"/>
          </a:solidFill>
        </p:grpSpPr>
        <p:sp>
          <p:nvSpPr>
            <p:cNvPr id="69" name="Rectangle 68">
              <a:extLst>
                <a:ext uri="{FF2B5EF4-FFF2-40B4-BE49-F238E27FC236}">
                  <a16:creationId xmlns:a16="http://schemas.microsoft.com/office/drawing/2014/main" id="{51168AAC-5B43-4038-91FB-C6C84AC2E639}"/>
                </a:ext>
              </a:extLst>
            </p:cNvPr>
            <p:cNvSpPr/>
            <p:nvPr/>
          </p:nvSpPr>
          <p:spPr bwMode="auto">
            <a:xfrm>
              <a:off x="8426574" y="4920186"/>
              <a:ext cx="1359352" cy="365760"/>
            </a:xfrm>
            <a:prstGeom prst="rect">
              <a:avLst/>
            </a:prstGeom>
            <a:grp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Changed</a:t>
              </a:r>
            </a:p>
          </p:txBody>
        </p:sp>
        <p:grpSp>
          <p:nvGrpSpPr>
            <p:cNvPr id="70" name="Group 4">
              <a:extLst>
                <a:ext uri="{FF2B5EF4-FFF2-40B4-BE49-F238E27FC236}">
                  <a16:creationId xmlns:a16="http://schemas.microsoft.com/office/drawing/2014/main" id="{CB29F56B-0DFD-4D57-80D3-D645F15181F8}"/>
                </a:ext>
              </a:extLst>
            </p:cNvPr>
            <p:cNvGrpSpPr>
              <a:grpSpLocks noChangeAspect="1"/>
            </p:cNvGrpSpPr>
            <p:nvPr/>
          </p:nvGrpSpPr>
          <p:grpSpPr bwMode="auto">
            <a:xfrm>
              <a:off x="8882450" y="4514968"/>
              <a:ext cx="461174" cy="360991"/>
              <a:chOff x="1527" y="2148"/>
              <a:chExt cx="290" cy="227"/>
            </a:xfrm>
            <a:grpFill/>
          </p:grpSpPr>
          <p:sp>
            <p:nvSpPr>
              <p:cNvPr id="71" name="Freeform 5">
                <a:extLst>
                  <a:ext uri="{FF2B5EF4-FFF2-40B4-BE49-F238E27FC236}">
                    <a16:creationId xmlns:a16="http://schemas.microsoft.com/office/drawing/2014/main" id="{54E22838-596B-43BE-9F7B-D2D5B20BDC03}"/>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8BD4273E-87A3-4A7E-90F2-FAA5C52474C5}"/>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7">
                <a:extLst>
                  <a:ext uri="{FF2B5EF4-FFF2-40B4-BE49-F238E27FC236}">
                    <a16:creationId xmlns:a16="http://schemas.microsoft.com/office/drawing/2014/main" id="{F67E1E39-D807-4734-9803-45C82F8E908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8">
                <a:extLst>
                  <a:ext uri="{FF2B5EF4-FFF2-40B4-BE49-F238E27FC236}">
                    <a16:creationId xmlns:a16="http://schemas.microsoft.com/office/drawing/2014/main" id="{FB2783B6-CBF4-4928-9A1E-E8A63591A21B}"/>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9">
                <a:extLst>
                  <a:ext uri="{FF2B5EF4-FFF2-40B4-BE49-F238E27FC236}">
                    <a16:creationId xmlns:a16="http://schemas.microsoft.com/office/drawing/2014/main" id="{5E074B8A-8C42-49A3-A46B-AD9CF1552694}"/>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0">
                <a:extLst>
                  <a:ext uri="{FF2B5EF4-FFF2-40B4-BE49-F238E27FC236}">
                    <a16:creationId xmlns:a16="http://schemas.microsoft.com/office/drawing/2014/main" id="{ADA05B0F-31AD-48F3-A818-8106D77C1D31}"/>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1">
                <a:extLst>
                  <a:ext uri="{FF2B5EF4-FFF2-40B4-BE49-F238E27FC236}">
                    <a16:creationId xmlns:a16="http://schemas.microsoft.com/office/drawing/2014/main" id="{DFD0F990-EC5C-415A-810C-F04F374D67E0}"/>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12">
                <a:extLst>
                  <a:ext uri="{FF2B5EF4-FFF2-40B4-BE49-F238E27FC236}">
                    <a16:creationId xmlns:a16="http://schemas.microsoft.com/office/drawing/2014/main" id="{063C1A27-473C-4131-85B0-2D8A63B01BF8}"/>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5C191C48-5FAC-4387-B122-493E4162E052}"/>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14">
                <a:extLst>
                  <a:ext uri="{FF2B5EF4-FFF2-40B4-BE49-F238E27FC236}">
                    <a16:creationId xmlns:a16="http://schemas.microsoft.com/office/drawing/2014/main" id="{D27C06E3-CA88-4792-A44D-8AEF5046E655}"/>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15">
                <a:extLst>
                  <a:ext uri="{FF2B5EF4-FFF2-40B4-BE49-F238E27FC236}">
                    <a16:creationId xmlns:a16="http://schemas.microsoft.com/office/drawing/2014/main" id="{606D3294-C072-4F4C-8727-FBBA55C059BA}"/>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16">
                <a:extLst>
                  <a:ext uri="{FF2B5EF4-FFF2-40B4-BE49-F238E27FC236}">
                    <a16:creationId xmlns:a16="http://schemas.microsoft.com/office/drawing/2014/main" id="{3BBC434E-FD60-48B3-9CAE-5CDD025C9F9E}"/>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17">
                <a:extLst>
                  <a:ext uri="{FF2B5EF4-FFF2-40B4-BE49-F238E27FC236}">
                    <a16:creationId xmlns:a16="http://schemas.microsoft.com/office/drawing/2014/main" id="{51DDC705-D9B5-4EB6-B2A8-9BF617337AF7}"/>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18">
                <a:extLst>
                  <a:ext uri="{FF2B5EF4-FFF2-40B4-BE49-F238E27FC236}">
                    <a16:creationId xmlns:a16="http://schemas.microsoft.com/office/drawing/2014/main" id="{6984BB4A-70C7-455B-BACF-9EDA8983E6F5}"/>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19">
                <a:extLst>
                  <a:ext uri="{FF2B5EF4-FFF2-40B4-BE49-F238E27FC236}">
                    <a16:creationId xmlns:a16="http://schemas.microsoft.com/office/drawing/2014/main" id="{9810D18C-39F1-4D6D-8414-D299F2577AB6}"/>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96589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1946-1893-451C-8974-3C7E2AC6414E}"/>
              </a:ext>
            </a:extLst>
          </p:cNvPr>
          <p:cNvSpPr>
            <a:spLocks noGrp="1"/>
          </p:cNvSpPr>
          <p:nvPr>
            <p:ph type="title"/>
          </p:nvPr>
        </p:nvSpPr>
        <p:spPr/>
        <p:txBody>
          <a:bodyPr/>
          <a:lstStyle/>
          <a:p>
            <a:r>
              <a:rPr lang="en-GB"/>
              <a:t>“Bad </a:t>
            </a:r>
            <a:r>
              <a:rPr lang="en-GB" err="1"/>
              <a:t>Neighborhood</a:t>
            </a:r>
            <a:r>
              <a:rPr lang="en-GB"/>
              <a:t>” on the Internet</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298045C8-CC95-4ABD-BBFF-6E2FDA30BF94}"/>
              </a:ext>
            </a:extLst>
          </p:cNvPr>
          <p:cNvCxnSpPr>
            <a:cxnSpLocks/>
            <a:stCxn id="18" idx="2"/>
            <a:endCxn id="32" idx="4"/>
          </p:cNvCxnSpPr>
          <p:nvPr/>
        </p:nvCxnSpPr>
        <p:spPr>
          <a:xfrm flipV="1">
            <a:off x="2699595" y="2464067"/>
            <a:ext cx="168847" cy="2720704"/>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3D029F43-FB2C-4774-B9A9-B408D77B179F}"/>
              </a:ext>
            </a:extLst>
          </p:cNvPr>
          <p:cNvSpPr/>
          <p:nvPr/>
        </p:nvSpPr>
        <p:spPr>
          <a:xfrm>
            <a:off x="2272485" y="1359487"/>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Attacker for hire (per job)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$250 per job (and up)</a:t>
            </a:r>
          </a:p>
        </p:txBody>
      </p:sp>
      <p:cxnSp>
        <p:nvCxnSpPr>
          <p:cNvPr id="5" name="Straight Connector 4" descr="Line from &quot;Attacker&quot; to &quot;Ransomware Kits&quot;">
            <a:extLst>
              <a:ext uri="{FF2B5EF4-FFF2-40B4-BE49-F238E27FC236}">
                <a16:creationId xmlns:a16="http://schemas.microsoft.com/office/drawing/2014/main" id="{FA101797-5CF2-40D4-BB22-410DA9991A32}"/>
              </a:ext>
            </a:extLst>
          </p:cNvPr>
          <p:cNvCxnSpPr>
            <a:cxnSpLocks/>
            <a:stCxn id="18" idx="2"/>
            <a:endCxn id="29" idx="2"/>
          </p:cNvCxnSpPr>
          <p:nvPr/>
        </p:nvCxnSpPr>
        <p:spPr>
          <a:xfrm flipV="1">
            <a:off x="2699595" y="2097781"/>
            <a:ext cx="3880506" cy="3086990"/>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2B9C951D-716A-44FB-B9F3-1B0C9430C773}"/>
              </a:ext>
            </a:extLst>
          </p:cNvPr>
          <p:cNvSpPr/>
          <p:nvPr/>
        </p:nvSpPr>
        <p:spPr>
          <a:xfrm>
            <a:off x="6629294" y="1671150"/>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Ransomware Kits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$66 upfront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(or 30% of the profit / affiliate model)</a:t>
            </a:r>
          </a:p>
        </p:txBody>
      </p:sp>
      <p:cxnSp>
        <p:nvCxnSpPr>
          <p:cNvPr id="7" name="Straight Connector 6" descr="Line from &quot;Attacker&quot; to &quot;Compromised PCs / Devices&quot;">
            <a:extLst>
              <a:ext uri="{FF2B5EF4-FFF2-40B4-BE49-F238E27FC236}">
                <a16:creationId xmlns:a16="http://schemas.microsoft.com/office/drawing/2014/main" id="{E488A8E7-5175-4C8A-A91B-E600C105CC2F}"/>
              </a:ext>
            </a:extLst>
          </p:cNvPr>
          <p:cNvCxnSpPr>
            <a:cxnSpLocks/>
            <a:stCxn id="18" idx="2"/>
            <a:endCxn id="21" idx="3"/>
          </p:cNvCxnSpPr>
          <p:nvPr/>
        </p:nvCxnSpPr>
        <p:spPr>
          <a:xfrm flipV="1">
            <a:off x="2699595" y="3119798"/>
            <a:ext cx="5163504" cy="2064973"/>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ADECC07B-1CE1-40A5-8A2D-28D274A6C2BE}"/>
              </a:ext>
            </a:extLst>
          </p:cNvPr>
          <p:cNvSpPr/>
          <p:nvPr/>
        </p:nvSpPr>
        <p:spPr>
          <a:xfrm>
            <a:off x="7903369" y="2698584"/>
            <a:ext cx="2959151"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Compromised PCs / Devices</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PC: $0.13 to $0.89</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81CD8C01-2E2A-427D-882B-373C63A5A8E9}"/>
              </a:ext>
            </a:extLst>
          </p:cNvPr>
          <p:cNvCxnSpPr>
            <a:cxnSpLocks/>
            <a:stCxn id="18" idx="2"/>
            <a:endCxn id="26" idx="2"/>
          </p:cNvCxnSpPr>
          <p:nvPr/>
        </p:nvCxnSpPr>
        <p:spPr>
          <a:xfrm flipV="1">
            <a:off x="2699595" y="4137499"/>
            <a:ext cx="6306758" cy="1047272"/>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cxnSp>
        <p:nvCxnSpPr>
          <p:cNvPr id="10" name="Straight Connector 9" descr="Line from &quot;Attacker&quot; to &quot;Stolen Passwords&quot;">
            <a:extLst>
              <a:ext uri="{FF2B5EF4-FFF2-40B4-BE49-F238E27FC236}">
                <a16:creationId xmlns:a16="http://schemas.microsoft.com/office/drawing/2014/main" id="{9D1F8C18-AE60-4F97-A8B2-205A4759A959}"/>
              </a:ext>
            </a:extLst>
          </p:cNvPr>
          <p:cNvCxnSpPr>
            <a:cxnSpLocks/>
            <a:stCxn id="18" idx="2"/>
            <a:endCxn id="22" idx="2"/>
          </p:cNvCxnSpPr>
          <p:nvPr/>
        </p:nvCxnSpPr>
        <p:spPr>
          <a:xfrm flipV="1">
            <a:off x="2699595" y="5150309"/>
            <a:ext cx="4092276" cy="34462"/>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CC6A9898-1F87-4466-9444-6AFBD709BAC4}"/>
              </a:ext>
            </a:extLst>
          </p:cNvPr>
          <p:cNvSpPr/>
          <p:nvPr/>
        </p:nvSpPr>
        <p:spPr>
          <a:xfrm>
            <a:off x="6862109" y="475345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Stolen Passwords</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$0.97 per 1,000 (average)</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(Bulk: $150 for 400M)</a:t>
            </a:r>
          </a:p>
        </p:txBody>
      </p:sp>
      <p:cxnSp>
        <p:nvCxnSpPr>
          <p:cNvPr id="12" name="Straight Connector 11" descr="Line from &quot;Attacker&quot; to &quot;Denial of Service&quot;">
            <a:extLst>
              <a:ext uri="{FF2B5EF4-FFF2-40B4-BE49-F238E27FC236}">
                <a16:creationId xmlns:a16="http://schemas.microsoft.com/office/drawing/2014/main" id="{0031706B-CD1A-480D-B814-F3C3C0927637}"/>
              </a:ext>
            </a:extLst>
          </p:cNvPr>
          <p:cNvCxnSpPr>
            <a:cxnSpLocks/>
            <a:stCxn id="18" idx="2"/>
            <a:endCxn id="23" idx="2"/>
          </p:cNvCxnSpPr>
          <p:nvPr/>
        </p:nvCxnSpPr>
        <p:spPr>
          <a:xfrm>
            <a:off x="2699595" y="5184771"/>
            <a:ext cx="2805469" cy="978870"/>
          </a:xfrm>
          <a:prstGeom prst="line">
            <a:avLst/>
          </a:prstGeom>
          <a:noFill/>
          <a:ln w="19050" cap="rnd">
            <a:solidFill>
              <a:schemeClr val="tx2"/>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3" name="Rectangle 12">
            <a:extLst>
              <a:ext uri="{FF2B5EF4-FFF2-40B4-BE49-F238E27FC236}">
                <a16:creationId xmlns:a16="http://schemas.microsoft.com/office/drawing/2014/main" id="{C93D12E5-6308-47C2-9588-4C81ED52BCE7}"/>
              </a:ext>
            </a:extLst>
          </p:cNvPr>
          <p:cNvSpPr/>
          <p:nvPr/>
        </p:nvSpPr>
        <p:spPr>
          <a:xfrm>
            <a:off x="5562253" y="5780887"/>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Denial of Service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$766.67 per month</a:t>
            </a:r>
          </a:p>
        </p:txBody>
      </p:sp>
      <p:sp>
        <p:nvSpPr>
          <p:cNvPr id="14" name="Oval 13">
            <a:extLst>
              <a:ext uri="{FF2B5EF4-FFF2-40B4-BE49-F238E27FC236}">
                <a16:creationId xmlns:a16="http://schemas.microsoft.com/office/drawing/2014/main" id="{E2E45698-6A4B-4F1D-AE4D-7EA583FA7DA5}"/>
              </a:ext>
              <a:ext uri="{C183D7F6-B498-43B3-948B-1728B52AA6E4}">
                <adec:decorative xmlns:adec="http://schemas.microsoft.com/office/drawing/2017/decorative" val="1"/>
              </a:ext>
            </a:extLst>
          </p:cNvPr>
          <p:cNvSpPr/>
          <p:nvPr/>
        </p:nvSpPr>
        <p:spPr bwMode="auto">
          <a:xfrm>
            <a:off x="1149197" y="3465096"/>
            <a:ext cx="3100798" cy="31007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descr="Attackers">
            <a:extLst>
              <a:ext uri="{FF2B5EF4-FFF2-40B4-BE49-F238E27FC236}">
                <a16:creationId xmlns:a16="http://schemas.microsoft.com/office/drawing/2014/main" id="{2D78676F-3DB3-4364-AB5E-6A412639B2E8}"/>
              </a:ext>
            </a:extLst>
          </p:cNvPr>
          <p:cNvGrpSpPr/>
          <p:nvPr/>
        </p:nvGrpSpPr>
        <p:grpSpPr>
          <a:xfrm>
            <a:off x="1785126" y="4101025"/>
            <a:ext cx="1828940" cy="1828940"/>
            <a:chOff x="1527175" y="3391383"/>
            <a:chExt cx="1891686" cy="1891686"/>
          </a:xfrm>
        </p:grpSpPr>
        <p:sp>
          <p:nvSpPr>
            <p:cNvPr id="17" name="Oval 16">
              <a:extLst>
                <a:ext uri="{FF2B5EF4-FFF2-40B4-BE49-F238E27FC236}">
                  <a16:creationId xmlns:a16="http://schemas.microsoft.com/office/drawing/2014/main" id="{EFCD496B-35B8-4518-BC8B-758CD983C17C}"/>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TextBox 17">
              <a:extLst>
                <a:ext uri="{FF2B5EF4-FFF2-40B4-BE49-F238E27FC236}">
                  <a16:creationId xmlns:a16="http://schemas.microsoft.com/office/drawing/2014/main" id="{4477EE1B-377C-4CA5-AB06-E562C63829D6}"/>
                </a:ext>
              </a:extLst>
            </p:cNvPr>
            <p:cNvSpPr txBox="1"/>
            <p:nvPr/>
          </p:nvSpPr>
          <p:spPr>
            <a:xfrm>
              <a:off x="1856905" y="4162141"/>
              <a:ext cx="1232224" cy="350169"/>
            </a:xfrm>
            <a:prstGeom prst="rect">
              <a:avLst/>
            </a:prstGeom>
            <a:noFill/>
          </p:spPr>
          <p:txBody>
            <a:bodyPr wrap="none" lIns="0" tIns="0" rIns="0" b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D83B01"/>
                  </a:solidFill>
                  <a:effectLst/>
                  <a:uLnTx/>
                  <a:uFillTx/>
                  <a:latin typeface="Segoe UI Semibold"/>
                  <a:ea typeface="+mn-ea"/>
                  <a:cs typeface="+mn-cs"/>
                </a:rPr>
                <a:t>Attackers</a:t>
              </a:r>
            </a:p>
          </p:txBody>
        </p:sp>
      </p:grpSp>
      <p:grpSp>
        <p:nvGrpSpPr>
          <p:cNvPr id="19" name="Group 18">
            <a:extLst>
              <a:ext uri="{FF2B5EF4-FFF2-40B4-BE49-F238E27FC236}">
                <a16:creationId xmlns:a16="http://schemas.microsoft.com/office/drawing/2014/main" id="{12D58318-0F91-403D-8987-BE9CB06F08B6}"/>
              </a:ext>
              <a:ext uri="{C183D7F6-B498-43B3-948B-1728B52AA6E4}">
                <adec:decorative xmlns:adec="http://schemas.microsoft.com/office/drawing/2017/decorative" val="1"/>
              </a:ext>
            </a:extLst>
          </p:cNvPr>
          <p:cNvGrpSpPr/>
          <p:nvPr/>
        </p:nvGrpSpPr>
        <p:grpSpPr>
          <a:xfrm rot="1884715">
            <a:off x="7825375" y="3032070"/>
            <a:ext cx="155988" cy="155988"/>
            <a:chOff x="1389403" y="-447226"/>
            <a:chExt cx="2114718" cy="2114718"/>
          </a:xfrm>
        </p:grpSpPr>
        <p:sp>
          <p:nvSpPr>
            <p:cNvPr id="20" name="Oval 19">
              <a:extLst>
                <a:ext uri="{FF2B5EF4-FFF2-40B4-BE49-F238E27FC236}">
                  <a16:creationId xmlns:a16="http://schemas.microsoft.com/office/drawing/2014/main" id="{72CD4F2A-942D-41E8-AB97-8EFC073E81EF}"/>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Oval 20">
              <a:extLst>
                <a:ext uri="{FF2B5EF4-FFF2-40B4-BE49-F238E27FC236}">
                  <a16:creationId xmlns:a16="http://schemas.microsoft.com/office/drawing/2014/main" id="{DD824709-737F-4B57-B5F0-6C070397D94B}"/>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7D46CD9D-1521-4D39-8CCF-C22C0E099FAC}"/>
              </a:ext>
              <a:ext uri="{C183D7F6-B498-43B3-948B-1728B52AA6E4}">
                <adec:decorative xmlns:adec="http://schemas.microsoft.com/office/drawing/2017/decorative" val="1"/>
              </a:ext>
            </a:extLst>
          </p:cNvPr>
          <p:cNvSpPr/>
          <p:nvPr/>
        </p:nvSpPr>
        <p:spPr bwMode="auto">
          <a:xfrm rot="705640">
            <a:off x="6790365" y="509318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Oval 22">
            <a:extLst>
              <a:ext uri="{FF2B5EF4-FFF2-40B4-BE49-F238E27FC236}">
                <a16:creationId xmlns:a16="http://schemas.microsoft.com/office/drawing/2014/main" id="{8365A14D-D3D1-429B-9F19-D80DD6E42C43}"/>
              </a:ext>
              <a:ext uri="{C183D7F6-B498-43B3-948B-1728B52AA6E4}">
                <adec:decorative xmlns:adec="http://schemas.microsoft.com/office/drawing/2017/decorative" val="1"/>
              </a:ext>
            </a:extLst>
          </p:cNvPr>
          <p:cNvSpPr/>
          <p:nvPr/>
        </p:nvSpPr>
        <p:spPr bwMode="auto">
          <a:xfrm rot="1600294">
            <a:off x="5498254" y="6128369"/>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B52E9856-B11E-42D5-897C-605288267D91}"/>
              </a:ext>
              <a:ext uri="{C183D7F6-B498-43B3-948B-1728B52AA6E4}">
                <adec:decorative xmlns:adec="http://schemas.microsoft.com/office/drawing/2017/decorative" val="1"/>
              </a:ext>
            </a:extLst>
          </p:cNvPr>
          <p:cNvGrpSpPr/>
          <p:nvPr/>
        </p:nvGrpSpPr>
        <p:grpSpPr>
          <a:xfrm>
            <a:off x="8944896" y="4006413"/>
            <a:ext cx="262173" cy="262171"/>
            <a:chOff x="8498470" y="4291768"/>
            <a:chExt cx="262173" cy="262171"/>
          </a:xfrm>
        </p:grpSpPr>
        <p:sp>
          <p:nvSpPr>
            <p:cNvPr id="25" name="Oval 24">
              <a:extLst>
                <a:ext uri="{FF2B5EF4-FFF2-40B4-BE49-F238E27FC236}">
                  <a16:creationId xmlns:a16="http://schemas.microsoft.com/office/drawing/2014/main" id="{CB00B2DE-5707-4D09-A8AF-AD69971718DC}"/>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Oval 25">
              <a:extLst>
                <a:ext uri="{FF2B5EF4-FFF2-40B4-BE49-F238E27FC236}">
                  <a16:creationId xmlns:a16="http://schemas.microsoft.com/office/drawing/2014/main" id="{17AEB34C-9A48-4C86-BCCD-AF7094A0C91A}"/>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28185842-CFAA-48C5-8E25-C8656E52BC5A}"/>
              </a:ext>
              <a:ext uri="{C183D7F6-B498-43B3-948B-1728B52AA6E4}">
                <adec:decorative xmlns:adec="http://schemas.microsoft.com/office/drawing/2017/decorative" val="1"/>
              </a:ext>
            </a:extLst>
          </p:cNvPr>
          <p:cNvGrpSpPr/>
          <p:nvPr/>
        </p:nvGrpSpPr>
        <p:grpSpPr>
          <a:xfrm>
            <a:off x="6459761" y="1907396"/>
            <a:ext cx="350468" cy="350468"/>
            <a:chOff x="7143092" y="2150561"/>
            <a:chExt cx="350468" cy="350468"/>
          </a:xfrm>
        </p:grpSpPr>
        <p:sp>
          <p:nvSpPr>
            <p:cNvPr id="28" name="Oval 27">
              <a:extLst>
                <a:ext uri="{FF2B5EF4-FFF2-40B4-BE49-F238E27FC236}">
                  <a16:creationId xmlns:a16="http://schemas.microsoft.com/office/drawing/2014/main" id="{21F38C8F-4B7B-44B7-9AB7-5C03C7489EFC}"/>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29457039-A1B1-41A6-932D-25456A9DC376}"/>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0" name="Group 29">
            <a:extLst>
              <a:ext uri="{FF2B5EF4-FFF2-40B4-BE49-F238E27FC236}">
                <a16:creationId xmlns:a16="http://schemas.microsoft.com/office/drawing/2014/main" id="{79F4F5DF-144F-4831-B0D2-D6CD830EE142}"/>
              </a:ext>
              <a:ext uri="{C183D7F6-B498-43B3-948B-1728B52AA6E4}">
                <adec:decorative xmlns:adec="http://schemas.microsoft.com/office/drawing/2017/decorative" val="1"/>
              </a:ext>
            </a:extLst>
          </p:cNvPr>
          <p:cNvGrpSpPr/>
          <p:nvPr/>
        </p:nvGrpSpPr>
        <p:grpSpPr>
          <a:xfrm rot="665990">
            <a:off x="2499203" y="1987064"/>
            <a:ext cx="773828" cy="773828"/>
            <a:chOff x="1551767" y="2170835"/>
            <a:chExt cx="773828" cy="773828"/>
          </a:xfrm>
        </p:grpSpPr>
        <p:sp>
          <p:nvSpPr>
            <p:cNvPr id="31" name="Oval 30">
              <a:extLst>
                <a:ext uri="{FF2B5EF4-FFF2-40B4-BE49-F238E27FC236}">
                  <a16:creationId xmlns:a16="http://schemas.microsoft.com/office/drawing/2014/main" id="{FD6E1129-9D2A-48A3-A555-DEA5BC98C9A2}"/>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6BB31E4F-0B74-441D-8D85-FC04E88616CF}"/>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33" name="!!Phishing">
            <a:extLst>
              <a:ext uri="{FF2B5EF4-FFF2-40B4-BE49-F238E27FC236}">
                <a16:creationId xmlns:a16="http://schemas.microsoft.com/office/drawing/2014/main" id="{3F2ADA30-125B-4221-8A21-D7766217E3EE}"/>
              </a:ext>
            </a:extLst>
          </p:cNvPr>
          <p:cNvSpPr/>
          <p:nvPr/>
        </p:nvSpPr>
        <p:spPr>
          <a:xfrm>
            <a:off x="9075560" y="3725977"/>
            <a:ext cx="2920341" cy="822843"/>
          </a:xfrm>
          <a:prstGeom prst="rect">
            <a:avLst/>
          </a:prstGeom>
          <a:noFill/>
          <a:ln>
            <a:noFill/>
          </a:ln>
        </p:spPr>
        <p:style>
          <a:lnRef idx="1">
            <a:schemeClr val="dk1"/>
          </a:lnRef>
          <a:fillRef idx="2">
            <a:schemeClr val="dk1"/>
          </a:fillRef>
          <a:effectRef idx="1">
            <a:schemeClr val="dk1"/>
          </a:effectRef>
          <a:fontRef idx="minor">
            <a:schemeClr val="dk1"/>
          </a:fontRef>
        </p:style>
        <p:txBody>
          <a:bodyPr lIns="274281" tIns="91427" bIns="91427" rtlCol="0" anchor="t">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a:ea typeface="+mn-ea"/>
                <a:cs typeface="+mn-cs"/>
              </a:rPr>
              <a:t>Spearphishing for hire </a:t>
            </a:r>
          </a:p>
          <a:p>
            <a:pPr marL="171417"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$100 to $1,000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(per successful account takeover) </a:t>
            </a:r>
          </a:p>
        </p:txBody>
      </p:sp>
    </p:spTree>
    <p:extLst>
      <p:ext uri="{BB962C8B-B14F-4D97-AF65-F5344CB8AC3E}">
        <p14:creationId xmlns:p14="http://schemas.microsoft.com/office/powerpoint/2010/main" val="27473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750" fill="hold"/>
                                        <p:tgtEl>
                                          <p:spTgt spid="14"/>
                                        </p:tgtEl>
                                        <p:attrNameLst>
                                          <p:attrName>ppt_w</p:attrName>
                                        </p:attrNameLst>
                                      </p:cBhvr>
                                      <p:tavLst>
                                        <p:tav tm="0">
                                          <p:val>
                                            <p:fltVal val="0"/>
                                          </p:val>
                                        </p:tav>
                                        <p:tav tm="100000">
                                          <p:val>
                                            <p:strVal val="#ppt_w"/>
                                          </p:val>
                                        </p:tav>
                                      </p:tavLst>
                                    </p:anim>
                                    <p:anim calcmode="lin" valueType="num">
                                      <p:cBhvr>
                                        <p:cTn id="11" dur="750" fill="hold"/>
                                        <p:tgtEl>
                                          <p:spTgt spid="14"/>
                                        </p:tgtEl>
                                        <p:attrNameLst>
                                          <p:attrName>ppt_h</p:attrName>
                                        </p:attrNameLst>
                                      </p:cBhvr>
                                      <p:tavLst>
                                        <p:tav tm="0">
                                          <p:val>
                                            <p:fltVal val="0"/>
                                          </p:val>
                                        </p:tav>
                                        <p:tav tm="100000">
                                          <p:val>
                                            <p:strVal val="#ppt_h"/>
                                          </p:val>
                                        </p:tav>
                                      </p:tavLst>
                                    </p:anim>
                                    <p:anim calcmode="lin" valueType="num">
                                      <p:cBhvr>
                                        <p:cTn id="12" dur="750" fill="hold"/>
                                        <p:tgtEl>
                                          <p:spTgt spid="14"/>
                                        </p:tgtEl>
                                        <p:attrNameLst>
                                          <p:attrName>style.rotation</p:attrName>
                                        </p:attrNameLst>
                                      </p:cBhvr>
                                      <p:tavLst>
                                        <p:tav tm="0">
                                          <p:val>
                                            <p:fltVal val="360"/>
                                          </p:val>
                                        </p:tav>
                                        <p:tav tm="100000">
                                          <p:val>
                                            <p:fltVal val="0"/>
                                          </p:val>
                                        </p:tav>
                                      </p:tavLst>
                                    </p:anim>
                                    <p:animEffect transition="in" filter="fade">
                                      <p:cBhvr>
                                        <p:cTn id="13" dur="75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42" presetClass="path" presetSubtype="0" decel="100000" fill="hold" nodeType="withEffect">
                                  <p:stCondLst>
                                    <p:cond delay="0"/>
                                  </p:stCondLst>
                                  <p:childTnLst>
                                    <p:animMotion origin="layout" path="M 2.91667E-6 -2.22222E-6 L -0.46706 0.20625 " pathEditMode="relative" rAng="0" ptsTypes="AA">
                                      <p:cBhvr>
                                        <p:cTn id="18" dur="750" spd="-100000" fill="hold"/>
                                        <p:tgtEl>
                                          <p:spTgt spid="19"/>
                                        </p:tgtEl>
                                        <p:attrNameLst>
                                          <p:attrName>ppt_x</p:attrName>
                                          <p:attrName>ppt_y</p:attrName>
                                        </p:attrNameLst>
                                      </p:cBhvr>
                                      <p:rCtr x="-23359" y="10301"/>
                                    </p:animMotion>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42" presetClass="path" presetSubtype="0" decel="100000" fill="hold" grpId="1" nodeType="withEffect">
                                  <p:stCondLst>
                                    <p:cond delay="0"/>
                                  </p:stCondLst>
                                  <p:childTnLst>
                                    <p:animMotion origin="layout" path="M -4.16667E-7 7.40741E-7 L -0.39088 -0.08935 " pathEditMode="relative" rAng="0" ptsTypes="AA">
                                      <p:cBhvr>
                                        <p:cTn id="23" dur="750" spd="-100000" fill="hold"/>
                                        <p:tgtEl>
                                          <p:spTgt spid="22"/>
                                        </p:tgtEl>
                                        <p:attrNameLst>
                                          <p:attrName>ppt_x</p:attrName>
                                          <p:attrName>ppt_y</p:attrName>
                                        </p:attrNameLst>
                                      </p:cBhvr>
                                      <p:rCtr x="-19544" y="-4468"/>
                                    </p:animMotion>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42" presetClass="path" presetSubtype="0" decel="100000" fill="hold" grpId="1" nodeType="withEffect">
                                  <p:stCondLst>
                                    <p:cond delay="0"/>
                                  </p:stCondLst>
                                  <p:childTnLst>
                                    <p:animMotion origin="layout" path="M 2.08333E-7 2.22222E-6 L -0.28529 -0.24445 " pathEditMode="relative" rAng="0" ptsTypes="AA">
                                      <p:cBhvr>
                                        <p:cTn id="28" dur="750" spd="-100000" fill="hold"/>
                                        <p:tgtEl>
                                          <p:spTgt spid="23"/>
                                        </p:tgtEl>
                                        <p:attrNameLst>
                                          <p:attrName>ppt_x</p:attrName>
                                          <p:attrName>ppt_y</p:attrName>
                                        </p:attrNameLst>
                                      </p:cBhvr>
                                      <p:rCtr x="-14271" y="-12222"/>
                                    </p:animMotion>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0"/>
                                  </p:stCondLst>
                                  <p:childTnLst>
                                    <p:animMotion origin="layout" path="M 1.25E-6 -4.81481E-6 L 0.10963 0.23426 " pathEditMode="relative" rAng="0" ptsTypes="AA">
                                      <p:cBhvr>
                                        <p:cTn id="33" dur="750" spd="-100000" fill="hold"/>
                                        <p:tgtEl>
                                          <p:spTgt spid="30"/>
                                        </p:tgtEl>
                                        <p:attrNameLst>
                                          <p:attrName>ppt_x</p:attrName>
                                          <p:attrName>ppt_y</p:attrName>
                                        </p:attrNameLst>
                                      </p:cBhvr>
                                      <p:rCtr x="5482" y="11713"/>
                                    </p:animMotion>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42" presetClass="path" presetSubtype="0" decel="100000" fill="hold" nodeType="withEffect">
                                  <p:stCondLst>
                                    <p:cond delay="0"/>
                                  </p:stCondLst>
                                  <p:childTnLst>
                                    <p:animMotion origin="layout" path="M -6.25E-7 -3.7037E-6 L -0.36471 0.3507 " pathEditMode="relative" rAng="0" ptsTypes="AA">
                                      <p:cBhvr>
                                        <p:cTn id="38" dur="750" spd="-100000" fill="hold"/>
                                        <p:tgtEl>
                                          <p:spTgt spid="27"/>
                                        </p:tgtEl>
                                        <p:attrNameLst>
                                          <p:attrName>ppt_x</p:attrName>
                                          <p:attrName>ppt_y</p:attrName>
                                        </p:attrNameLst>
                                      </p:cBhvr>
                                      <p:rCtr x="-18242" y="17523"/>
                                    </p:animMotion>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42" presetClass="path" presetSubtype="0" decel="100000" fill="hold" nodeType="withEffect">
                                  <p:stCondLst>
                                    <p:cond delay="0"/>
                                  </p:stCondLst>
                                  <p:childTnLst>
                                    <p:animMotion origin="layout" path="M -1.04167E-6 -7.40741E-7 L -0.56693 0.04931 " pathEditMode="relative" rAng="0" ptsTypes="AA">
                                      <p:cBhvr>
                                        <p:cTn id="43" dur="750" spd="-100000" fill="hold"/>
                                        <p:tgtEl>
                                          <p:spTgt spid="24"/>
                                        </p:tgtEl>
                                        <p:attrNameLst>
                                          <p:attrName>ppt_x</p:attrName>
                                          <p:attrName>ppt_y</p:attrName>
                                        </p:attrNameLst>
                                      </p:cBhvr>
                                      <p:rCtr x="-28346" y="2454"/>
                                    </p:animMotion>
                                  </p:childTnLst>
                                </p:cTn>
                              </p:par>
                              <p:par>
                                <p:cTn id="44" presetID="22" presetClass="entr" presetSubtype="4"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par>
                                <p:cTn id="47" presetID="22" presetClass="entr" presetSubtype="8"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8"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22" presetClass="entr" presetSubtype="8"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par>
                                <p:cTn id="59" presetID="22" presetClass="entr" presetSubtype="8"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P spid="13" grpId="0"/>
      <p:bldP spid="14" grpId="0" animBg="1"/>
      <p:bldP spid="22" grpId="0" animBg="1"/>
      <p:bldP spid="22" grpId="1" animBg="1"/>
      <p:bldP spid="23" grpId="0" animBg="1"/>
      <p:bldP spid="23" grpId="1" animBg="1"/>
      <p:bldP spid="3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8078-202B-45CE-BA0D-FC87F462D40E}"/>
              </a:ext>
            </a:extLst>
          </p:cNvPr>
          <p:cNvSpPr>
            <a:spLocks noGrp="1"/>
          </p:cNvSpPr>
          <p:nvPr>
            <p:ph type="title"/>
          </p:nvPr>
        </p:nvSpPr>
        <p:spPr/>
        <p:txBody>
          <a:bodyPr/>
          <a:lstStyle/>
          <a:p>
            <a:r>
              <a:rPr lang="en-GB"/>
              <a:t>Azure Capabilities and Guidance</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6794B16A-3F2D-4AB5-888E-E1004AD6867F}"/>
              </a:ext>
            </a:extLst>
          </p:cNvPr>
          <p:cNvCxnSpPr>
            <a:cxnSpLocks/>
            <a:stCxn id="19" idx="2"/>
            <a:endCxn id="49" idx="5"/>
          </p:cNvCxnSpPr>
          <p:nvPr/>
        </p:nvCxnSpPr>
        <p:spPr>
          <a:xfrm flipV="1">
            <a:off x="1455152" y="2115921"/>
            <a:ext cx="13294" cy="3561588"/>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9F79E4AE-12B2-48D2-923B-3F0805902F73}"/>
              </a:ext>
            </a:extLst>
          </p:cNvPr>
          <p:cNvSpPr/>
          <p:nvPr/>
        </p:nvSpPr>
        <p:spPr>
          <a:xfrm>
            <a:off x="303165" y="1110499"/>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Attacker for hire (per job)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alpha val="0"/>
                  </a:srgbClr>
                </a:solidFill>
                <a:effectLst/>
                <a:uLnTx/>
                <a:uFillTx/>
                <a:latin typeface="Segoe UI"/>
                <a:ea typeface="+mn-ea"/>
                <a:cs typeface="+mn-cs"/>
              </a:rPr>
              <a:t>$250 per job (and up)</a:t>
            </a:r>
          </a:p>
        </p:txBody>
      </p:sp>
      <p:cxnSp>
        <p:nvCxnSpPr>
          <p:cNvPr id="5" name="Straight Connector 4" descr="Line from &quot;Attacker&quot; to &quot;Ransomware Kits&quot;">
            <a:extLst>
              <a:ext uri="{FF2B5EF4-FFF2-40B4-BE49-F238E27FC236}">
                <a16:creationId xmlns:a16="http://schemas.microsoft.com/office/drawing/2014/main" id="{D07F66E7-AE88-4F93-BE00-3920ABB0F9EA}"/>
              </a:ext>
            </a:extLst>
          </p:cNvPr>
          <p:cNvCxnSpPr>
            <a:cxnSpLocks/>
            <a:stCxn id="19" idx="2"/>
            <a:endCxn id="46" idx="2"/>
          </p:cNvCxnSpPr>
          <p:nvPr/>
        </p:nvCxnSpPr>
        <p:spPr>
          <a:xfrm flipV="1">
            <a:off x="1455152" y="2280016"/>
            <a:ext cx="746710" cy="3397493"/>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EF1B6AA6-BBC2-4BBB-A101-5D9D46453450}"/>
              </a:ext>
            </a:extLst>
          </p:cNvPr>
          <p:cNvSpPr/>
          <p:nvPr/>
        </p:nvSpPr>
        <p:spPr>
          <a:xfrm>
            <a:off x="2286618" y="1954009"/>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Ransomware Kits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$66 upfront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(or 30% of the profit / affiliate model)</a:t>
            </a:r>
          </a:p>
        </p:txBody>
      </p:sp>
      <p:cxnSp>
        <p:nvCxnSpPr>
          <p:cNvPr id="7" name="Straight Connector 6" descr="Line from &quot;Attacker&quot; to &quot;Compromised PCs / Devices">
            <a:extLst>
              <a:ext uri="{FF2B5EF4-FFF2-40B4-BE49-F238E27FC236}">
                <a16:creationId xmlns:a16="http://schemas.microsoft.com/office/drawing/2014/main" id="{A0D8E235-4867-4253-BC67-B2722F933160}"/>
              </a:ext>
            </a:extLst>
          </p:cNvPr>
          <p:cNvCxnSpPr>
            <a:cxnSpLocks/>
            <a:stCxn id="19" idx="2"/>
            <a:endCxn id="38" idx="3"/>
          </p:cNvCxnSpPr>
          <p:nvPr/>
        </p:nvCxnSpPr>
        <p:spPr>
          <a:xfrm flipV="1">
            <a:off x="1455152" y="2677675"/>
            <a:ext cx="1070744" cy="299983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745F224D-EBAB-4F6F-9FA2-8745340BEAB0}"/>
              </a:ext>
            </a:extLst>
          </p:cNvPr>
          <p:cNvSpPr/>
          <p:nvPr/>
        </p:nvSpPr>
        <p:spPr>
          <a:xfrm>
            <a:off x="2470788" y="243621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Compromised PCs / Devices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PC: $0.13 to $0.89</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A8966756-EA66-4A67-BA9B-FA5AE2A98401}"/>
              </a:ext>
            </a:extLst>
          </p:cNvPr>
          <p:cNvCxnSpPr>
            <a:cxnSpLocks/>
            <a:stCxn id="19" idx="2"/>
            <a:endCxn id="43" idx="2"/>
          </p:cNvCxnSpPr>
          <p:nvPr/>
        </p:nvCxnSpPr>
        <p:spPr>
          <a:xfrm flipV="1">
            <a:off x="1455152" y="3296615"/>
            <a:ext cx="1215784" cy="238089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0" name="!!Phishing">
            <a:extLst>
              <a:ext uri="{FF2B5EF4-FFF2-40B4-BE49-F238E27FC236}">
                <a16:creationId xmlns:a16="http://schemas.microsoft.com/office/drawing/2014/main" id="{C13F0995-0035-434F-964A-9197BFB0BC10}"/>
              </a:ext>
            </a:extLst>
          </p:cNvPr>
          <p:cNvSpPr/>
          <p:nvPr/>
        </p:nvSpPr>
        <p:spPr>
          <a:xfrm>
            <a:off x="2738990" y="3067431"/>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83B01"/>
                </a:solidFill>
                <a:effectLst/>
                <a:uLnTx/>
                <a:uFillTx/>
                <a:latin typeface="Segoe UI Semibold"/>
                <a:ea typeface="+mn-ea"/>
                <a:cs typeface="+mn-cs"/>
              </a:rPr>
              <a:t>Spearphishing</a:t>
            </a:r>
            <a:r>
              <a:rPr kumimoji="0" lang="en-US" sz="1200" b="0" i="0" u="none" strike="noStrike" kern="1200" cap="none" spc="0" normalizeH="0" baseline="0" noProof="0">
                <a:ln>
                  <a:noFill/>
                </a:ln>
                <a:solidFill>
                  <a:srgbClr val="D83B01"/>
                </a:solidFill>
                <a:effectLst/>
                <a:uLnTx/>
                <a:uFillTx/>
                <a:latin typeface="Segoe UI Semibold"/>
                <a:ea typeface="+mn-ea"/>
                <a:cs typeface="+mn-cs"/>
              </a:rPr>
              <a:t> for hire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$100 to $1,000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(per successful account takeover) </a:t>
            </a:r>
          </a:p>
        </p:txBody>
      </p:sp>
      <p:cxnSp>
        <p:nvCxnSpPr>
          <p:cNvPr id="11" name="Straight Connector 10" descr="Line from &quot;Attacker&quot; to &quot;Stolen Passwords&quot;">
            <a:extLst>
              <a:ext uri="{FF2B5EF4-FFF2-40B4-BE49-F238E27FC236}">
                <a16:creationId xmlns:a16="http://schemas.microsoft.com/office/drawing/2014/main" id="{DC59A51E-76A4-414E-9959-8892F7CA2B6C}"/>
              </a:ext>
            </a:extLst>
          </p:cNvPr>
          <p:cNvCxnSpPr>
            <a:cxnSpLocks/>
            <a:stCxn id="19" idx="2"/>
            <a:endCxn id="39" idx="2"/>
          </p:cNvCxnSpPr>
          <p:nvPr/>
        </p:nvCxnSpPr>
        <p:spPr>
          <a:xfrm flipV="1">
            <a:off x="1455152" y="3829237"/>
            <a:ext cx="1309773" cy="1848272"/>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2" name="Rectangle 11">
            <a:extLst>
              <a:ext uri="{FF2B5EF4-FFF2-40B4-BE49-F238E27FC236}">
                <a16:creationId xmlns:a16="http://schemas.microsoft.com/office/drawing/2014/main" id="{3AAA51CA-2D02-4D48-B4FE-F81EC6CCA940}"/>
              </a:ext>
            </a:extLst>
          </p:cNvPr>
          <p:cNvSpPr/>
          <p:nvPr/>
        </p:nvSpPr>
        <p:spPr>
          <a:xfrm>
            <a:off x="2751921" y="3571418"/>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Stolen Passwords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$0.97 per 1,000 (average)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(Bulk: $150 for 400M)</a:t>
            </a:r>
          </a:p>
        </p:txBody>
      </p:sp>
      <p:cxnSp>
        <p:nvCxnSpPr>
          <p:cNvPr id="13" name="Straight Connector 12" descr="Line from &quot;Attacker&quot; to &quot;Denial of Service&quot;">
            <a:extLst>
              <a:ext uri="{FF2B5EF4-FFF2-40B4-BE49-F238E27FC236}">
                <a16:creationId xmlns:a16="http://schemas.microsoft.com/office/drawing/2014/main" id="{37744682-E472-4951-B6C7-21136D665566}"/>
              </a:ext>
            </a:extLst>
          </p:cNvPr>
          <p:cNvCxnSpPr>
            <a:cxnSpLocks/>
            <a:stCxn id="19" idx="2"/>
            <a:endCxn id="40" idx="2"/>
          </p:cNvCxnSpPr>
          <p:nvPr/>
        </p:nvCxnSpPr>
        <p:spPr>
          <a:xfrm flipV="1">
            <a:off x="1455152" y="4468523"/>
            <a:ext cx="1206835" cy="1208986"/>
          </a:xfrm>
          <a:prstGeom prst="line">
            <a:avLst/>
          </a:prstGeom>
          <a:noFill/>
          <a:ln w="19050" cap="rnd">
            <a:solidFill>
              <a:srgbClr val="000000"/>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4" name="Rectangle 13">
            <a:extLst>
              <a:ext uri="{FF2B5EF4-FFF2-40B4-BE49-F238E27FC236}">
                <a16:creationId xmlns:a16="http://schemas.microsoft.com/office/drawing/2014/main" id="{FC637365-EFD0-4017-B404-5287A5DF7E4E}"/>
              </a:ext>
            </a:extLst>
          </p:cNvPr>
          <p:cNvSpPr/>
          <p:nvPr/>
        </p:nvSpPr>
        <p:spPr>
          <a:xfrm>
            <a:off x="2593190" y="4250723"/>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Denial of Service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$766.67 per month</a:t>
            </a:r>
          </a:p>
        </p:txBody>
      </p:sp>
      <p:sp>
        <p:nvSpPr>
          <p:cNvPr id="15" name="Oval 14">
            <a:extLst>
              <a:ext uri="{FF2B5EF4-FFF2-40B4-BE49-F238E27FC236}">
                <a16:creationId xmlns:a16="http://schemas.microsoft.com/office/drawing/2014/main" id="{59EC272F-719C-4C4E-9DBB-DEA75CCC41D1}"/>
              </a:ext>
              <a:ext uri="{C183D7F6-B498-43B3-948B-1728B52AA6E4}">
                <adec:decorative xmlns:adec="http://schemas.microsoft.com/office/drawing/2017/decorative" val="1"/>
              </a:ext>
            </a:extLst>
          </p:cNvPr>
          <p:cNvSpPr/>
          <p:nvPr/>
        </p:nvSpPr>
        <p:spPr bwMode="auto">
          <a:xfrm>
            <a:off x="448803" y="4532659"/>
            <a:ext cx="2012698" cy="20126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descr="Attackers">
            <a:extLst>
              <a:ext uri="{FF2B5EF4-FFF2-40B4-BE49-F238E27FC236}">
                <a16:creationId xmlns:a16="http://schemas.microsoft.com/office/drawing/2014/main" id="{E43E98F7-AE93-4DD4-8530-0C84338D1068}"/>
              </a:ext>
            </a:extLst>
          </p:cNvPr>
          <p:cNvGrpSpPr/>
          <p:nvPr/>
        </p:nvGrpSpPr>
        <p:grpSpPr>
          <a:xfrm>
            <a:off x="822025" y="4905881"/>
            <a:ext cx="1266254" cy="1266254"/>
            <a:chOff x="1527175" y="3391383"/>
            <a:chExt cx="1891686" cy="1891686"/>
          </a:xfrm>
        </p:grpSpPr>
        <p:sp>
          <p:nvSpPr>
            <p:cNvPr id="18" name="Oval 17">
              <a:extLst>
                <a:ext uri="{FF2B5EF4-FFF2-40B4-BE49-F238E27FC236}">
                  <a16:creationId xmlns:a16="http://schemas.microsoft.com/office/drawing/2014/main" id="{8F023984-C80A-4787-A934-92F39B07CBF6}"/>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F4BC9D7D-CF4C-4312-ACF2-679E47E44CC8}"/>
                </a:ext>
              </a:extLst>
            </p:cNvPr>
            <p:cNvSpPr txBox="1"/>
            <p:nvPr/>
          </p:nvSpPr>
          <p:spPr>
            <a:xfrm>
              <a:off x="1744913" y="4130321"/>
              <a:ext cx="1456209" cy="413815"/>
            </a:xfrm>
            <a:prstGeom prst="rect">
              <a:avLst/>
            </a:prstGeom>
            <a:noFill/>
          </p:spPr>
          <p:txBody>
            <a:bodyPr wrap="none" lIns="0" tIns="0" rIns="0" b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mn-cs"/>
                </a:rPr>
                <a:t>Attackers</a:t>
              </a:r>
            </a:p>
          </p:txBody>
        </p:sp>
      </p:grpSp>
      <p:sp>
        <p:nvSpPr>
          <p:cNvPr id="21" name="!!Control Box">
            <a:extLst>
              <a:ext uri="{FF2B5EF4-FFF2-40B4-BE49-F238E27FC236}">
                <a16:creationId xmlns:a16="http://schemas.microsoft.com/office/drawing/2014/main" id="{A9106CCE-07C8-4C24-9678-994DB162570B}"/>
              </a:ext>
            </a:extLst>
          </p:cNvPr>
          <p:cNvSpPr/>
          <p:nvPr/>
        </p:nvSpPr>
        <p:spPr bwMode="auto">
          <a:xfrm>
            <a:off x="4819135" y="1234413"/>
            <a:ext cx="4410571" cy="3861462"/>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3" name="!!Native Controls">
            <a:extLst>
              <a:ext uri="{FF2B5EF4-FFF2-40B4-BE49-F238E27FC236}">
                <a16:creationId xmlns:a16="http://schemas.microsoft.com/office/drawing/2014/main" id="{CE7363AC-D108-44BA-8E5D-A0A148221FC9}"/>
              </a:ext>
            </a:extLst>
          </p:cNvPr>
          <p:cNvSpPr/>
          <p:nvPr/>
        </p:nvSpPr>
        <p:spPr bwMode="auto">
          <a:xfrm>
            <a:off x="5017241" y="4113606"/>
            <a:ext cx="4146842" cy="61555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Native Security Controls </a:t>
            </a:r>
            <a:b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br>
            <a:r>
              <a:rPr kumimoji="0" lang="en-US" sz="100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integration with existing security capabilities</a:t>
            </a:r>
            <a:endParaRPr kumimoji="0" lang="en-US" sz="1100" b="0" i="1" u="none" strike="noStrike" kern="1200" cap="none" spc="0" normalizeH="0" baseline="0" noProof="0">
              <a:ln>
                <a:noFill/>
              </a:ln>
              <a:solidFill>
                <a:srgbClr val="000000"/>
              </a:solidFill>
              <a:effectLst/>
              <a:highlight>
                <a:srgbClr val="FFFF00"/>
              </a:highlight>
              <a:uLnTx/>
              <a:uFillTx/>
              <a:latin typeface="Segoe UI"/>
              <a:ea typeface="+mn-ea"/>
              <a:cs typeface="Segoe UI Semibold" panose="020B0702040204020203" pitchFamily="34" charset="0"/>
            </a:endParaRPr>
          </a:p>
        </p:txBody>
      </p:sp>
      <p:grpSp>
        <p:nvGrpSpPr>
          <p:cNvPr id="36" name="Group 35">
            <a:extLst>
              <a:ext uri="{FF2B5EF4-FFF2-40B4-BE49-F238E27FC236}">
                <a16:creationId xmlns:a16="http://schemas.microsoft.com/office/drawing/2014/main" id="{5EE660FD-AF43-40AC-B6B6-8582C181A3AC}"/>
              </a:ext>
              <a:ext uri="{C183D7F6-B498-43B3-948B-1728B52AA6E4}">
                <adec:decorative xmlns:adec="http://schemas.microsoft.com/office/drawing/2017/decorative" val="1"/>
              </a:ext>
            </a:extLst>
          </p:cNvPr>
          <p:cNvGrpSpPr/>
          <p:nvPr/>
        </p:nvGrpSpPr>
        <p:grpSpPr>
          <a:xfrm>
            <a:off x="2477196" y="2570386"/>
            <a:ext cx="155988" cy="155988"/>
            <a:chOff x="1389403" y="-447226"/>
            <a:chExt cx="2114718" cy="2114718"/>
          </a:xfrm>
        </p:grpSpPr>
        <p:sp>
          <p:nvSpPr>
            <p:cNvPr id="37" name="Oval 36">
              <a:extLst>
                <a:ext uri="{FF2B5EF4-FFF2-40B4-BE49-F238E27FC236}">
                  <a16:creationId xmlns:a16="http://schemas.microsoft.com/office/drawing/2014/main" id="{797C28EE-3EDA-474D-A491-147D95FF984C}"/>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6A76374C-4480-4DA1-9B99-C19B21599DE0}"/>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A2ED68FD-9825-4540-95CE-8B18C1E0C5E0}"/>
              </a:ext>
              <a:ext uri="{C183D7F6-B498-43B3-948B-1728B52AA6E4}">
                <adec:decorative xmlns:adec="http://schemas.microsoft.com/office/drawing/2017/decorative" val="1"/>
              </a:ext>
            </a:extLst>
          </p:cNvPr>
          <p:cNvSpPr/>
          <p:nvPr/>
        </p:nvSpPr>
        <p:spPr bwMode="auto">
          <a:xfrm rot="18562033">
            <a:off x="2738687" y="370202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Oval 39">
            <a:extLst>
              <a:ext uri="{FF2B5EF4-FFF2-40B4-BE49-F238E27FC236}">
                <a16:creationId xmlns:a16="http://schemas.microsoft.com/office/drawing/2014/main" id="{E799F314-9922-4021-8E57-F546E64C4951}"/>
              </a:ext>
              <a:ext uri="{C183D7F6-B498-43B3-948B-1728B52AA6E4}">
                <adec:decorative xmlns:adec="http://schemas.microsoft.com/office/drawing/2017/decorative" val="1"/>
              </a:ext>
            </a:extLst>
          </p:cNvPr>
          <p:cNvSpPr/>
          <p:nvPr/>
        </p:nvSpPr>
        <p:spPr bwMode="auto">
          <a:xfrm rot="19398300">
            <a:off x="2649304" y="4366281"/>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35482FED-35DB-4E38-B1DC-542A0B8F79D3}"/>
              </a:ext>
              <a:ext uri="{C183D7F6-B498-43B3-948B-1728B52AA6E4}">
                <adec:decorative xmlns:adec="http://schemas.microsoft.com/office/drawing/2017/decorative" val="1"/>
              </a:ext>
            </a:extLst>
          </p:cNvPr>
          <p:cNvGrpSpPr/>
          <p:nvPr/>
        </p:nvGrpSpPr>
        <p:grpSpPr>
          <a:xfrm rot="19068396">
            <a:off x="2591436" y="3118764"/>
            <a:ext cx="262173" cy="262171"/>
            <a:chOff x="8498470" y="4291768"/>
            <a:chExt cx="262173" cy="262171"/>
          </a:xfrm>
        </p:grpSpPr>
        <p:sp>
          <p:nvSpPr>
            <p:cNvPr id="42" name="Oval 41">
              <a:extLst>
                <a:ext uri="{FF2B5EF4-FFF2-40B4-BE49-F238E27FC236}">
                  <a16:creationId xmlns:a16="http://schemas.microsoft.com/office/drawing/2014/main" id="{9632F32D-5017-4C1D-A8F0-24580C607077}"/>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Oval 42">
              <a:extLst>
                <a:ext uri="{FF2B5EF4-FFF2-40B4-BE49-F238E27FC236}">
                  <a16:creationId xmlns:a16="http://schemas.microsoft.com/office/drawing/2014/main" id="{0C96CFEC-9082-4C61-B6D0-73DF3D138545}"/>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8844D2E3-70A6-4271-874F-2387BD0A6E43}"/>
              </a:ext>
              <a:ext uri="{C183D7F6-B498-43B3-948B-1728B52AA6E4}">
                <adec:decorative xmlns:adec="http://schemas.microsoft.com/office/drawing/2017/decorative" val="1"/>
              </a:ext>
            </a:extLst>
          </p:cNvPr>
          <p:cNvGrpSpPr/>
          <p:nvPr/>
        </p:nvGrpSpPr>
        <p:grpSpPr>
          <a:xfrm rot="19173940">
            <a:off x="2058584" y="2057647"/>
            <a:ext cx="350468" cy="350468"/>
            <a:chOff x="7143092" y="2150561"/>
            <a:chExt cx="350468" cy="350468"/>
          </a:xfrm>
        </p:grpSpPr>
        <p:sp>
          <p:nvSpPr>
            <p:cNvPr id="45" name="Oval 44">
              <a:extLst>
                <a:ext uri="{FF2B5EF4-FFF2-40B4-BE49-F238E27FC236}">
                  <a16:creationId xmlns:a16="http://schemas.microsoft.com/office/drawing/2014/main" id="{4E77FD9E-6D24-4DFD-B8C3-0BFA7C9FF295}"/>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Oval 45">
              <a:extLst>
                <a:ext uri="{FF2B5EF4-FFF2-40B4-BE49-F238E27FC236}">
                  <a16:creationId xmlns:a16="http://schemas.microsoft.com/office/drawing/2014/main" id="{1AAB1D63-9E44-49B1-948F-0C9EF406FDBB}"/>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69D861E3-F188-4CD5-892A-F77468145A73}"/>
              </a:ext>
              <a:ext uri="{C183D7F6-B498-43B3-948B-1728B52AA6E4}">
                <adec:decorative xmlns:adec="http://schemas.microsoft.com/office/drawing/2017/decorative" val="1"/>
              </a:ext>
            </a:extLst>
          </p:cNvPr>
          <p:cNvGrpSpPr/>
          <p:nvPr/>
        </p:nvGrpSpPr>
        <p:grpSpPr>
          <a:xfrm rot="2482822">
            <a:off x="1075737" y="1637385"/>
            <a:ext cx="773828" cy="773828"/>
            <a:chOff x="1551767" y="2170835"/>
            <a:chExt cx="773828" cy="773828"/>
          </a:xfrm>
        </p:grpSpPr>
        <p:sp>
          <p:nvSpPr>
            <p:cNvPr id="48" name="Oval 47">
              <a:extLst>
                <a:ext uri="{FF2B5EF4-FFF2-40B4-BE49-F238E27FC236}">
                  <a16:creationId xmlns:a16="http://schemas.microsoft.com/office/drawing/2014/main" id="{F03987C1-E20D-4816-BCCF-307CDA49DFFB}"/>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Oval 48">
              <a:extLst>
                <a:ext uri="{FF2B5EF4-FFF2-40B4-BE49-F238E27FC236}">
                  <a16:creationId xmlns:a16="http://schemas.microsoft.com/office/drawing/2014/main" id="{44CBF199-80B4-4E70-B465-7D5F20EFB2EB}"/>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1" name="Rectangle 50">
            <a:extLst>
              <a:ext uri="{FF2B5EF4-FFF2-40B4-BE49-F238E27FC236}">
                <a16:creationId xmlns:a16="http://schemas.microsoft.com/office/drawing/2014/main" id="{A3BF4E0C-2800-47BB-840C-76E2B942434A}"/>
              </a:ext>
            </a:extLst>
          </p:cNvPr>
          <p:cNvSpPr/>
          <p:nvPr/>
        </p:nvSpPr>
        <p:spPr bwMode="auto">
          <a:xfrm>
            <a:off x="303165" y="1180491"/>
            <a:ext cx="4432068" cy="554034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3" name="Straight Connector 52" descr="Horizontal line placed between &quot;Compromised PCs / Devices&quot; and Spearphishing for hire&quot;">
            <a:extLst>
              <a:ext uri="{FF2B5EF4-FFF2-40B4-BE49-F238E27FC236}">
                <a16:creationId xmlns:a16="http://schemas.microsoft.com/office/drawing/2014/main" id="{4599F567-2C4A-4D4A-B945-63CCCAEE68B5}"/>
              </a:ext>
            </a:extLst>
          </p:cNvPr>
          <p:cNvCxnSpPr>
            <a:cxnSpLocks/>
          </p:cNvCxnSpPr>
          <p:nvPr/>
        </p:nvCxnSpPr>
        <p:spPr>
          <a:xfrm flipH="1">
            <a:off x="0" y="2979397"/>
            <a:ext cx="4819135"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descr="Horizontal line placed between &quot;Stolen Passwords&quot; and &quot;Denial of Service&quot;">
            <a:extLst>
              <a:ext uri="{FF2B5EF4-FFF2-40B4-BE49-F238E27FC236}">
                <a16:creationId xmlns:a16="http://schemas.microsoft.com/office/drawing/2014/main" id="{9D66784A-8229-429A-A46D-D41CC05FFD99}"/>
              </a:ext>
            </a:extLst>
          </p:cNvPr>
          <p:cNvCxnSpPr>
            <a:cxnSpLocks/>
          </p:cNvCxnSpPr>
          <p:nvPr/>
        </p:nvCxnSpPr>
        <p:spPr>
          <a:xfrm flipH="1">
            <a:off x="2" y="3992337"/>
            <a:ext cx="4819133"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7318FBE-49D3-42A1-8879-19502D864494}"/>
              </a:ext>
            </a:extLst>
          </p:cNvPr>
          <p:cNvSpPr txBox="1"/>
          <p:nvPr/>
        </p:nvSpPr>
        <p:spPr>
          <a:xfrm>
            <a:off x="5073551" y="1548127"/>
            <a:ext cx="372326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a:ln>
                  <a:noFill/>
                </a:ln>
                <a:solidFill>
                  <a:srgbClr val="107C10"/>
                </a:solidFill>
                <a:effectLst/>
                <a:uLnTx/>
                <a:uFillTx/>
                <a:latin typeface="Segoe UI Semibold"/>
                <a:ea typeface="+mn-ea"/>
                <a:cs typeface="+mn-cs"/>
              </a:rPr>
              <a:t>Existing Control-Framework</a:t>
            </a:r>
            <a:endParaRPr kumimoji="0" lang="gsw-CH" sz="2300" b="0" i="0" u="none" strike="noStrike" kern="1200" cap="none" spc="0" normalizeH="0" baseline="0" noProof="0" err="1">
              <a:ln>
                <a:noFill/>
              </a:ln>
              <a:solidFill>
                <a:srgbClr val="107C10"/>
              </a:solidFill>
              <a:effectLst/>
              <a:uLnTx/>
              <a:uFillTx/>
              <a:latin typeface="Segoe UI Semibold"/>
              <a:ea typeface="+mn-ea"/>
              <a:cs typeface="+mn-cs"/>
            </a:endParaRPr>
          </a:p>
        </p:txBody>
      </p:sp>
      <p:sp>
        <p:nvSpPr>
          <p:cNvPr id="57" name="TextBox 56">
            <a:extLst>
              <a:ext uri="{FF2B5EF4-FFF2-40B4-BE49-F238E27FC236}">
                <a16:creationId xmlns:a16="http://schemas.microsoft.com/office/drawing/2014/main" id="{ED0DAF27-564D-4E7F-A7F0-A490F8227BCC}"/>
              </a:ext>
            </a:extLst>
          </p:cNvPr>
          <p:cNvSpPr txBox="1"/>
          <p:nvPr/>
        </p:nvSpPr>
        <p:spPr>
          <a:xfrm>
            <a:off x="5102428" y="2909440"/>
            <a:ext cx="2465355"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a:ln>
                  <a:noFill/>
                </a:ln>
                <a:solidFill>
                  <a:srgbClr val="FFB900"/>
                </a:solidFill>
                <a:effectLst/>
                <a:uLnTx/>
                <a:uFillTx/>
                <a:latin typeface="Segoe UI Semibold"/>
                <a:ea typeface="+mn-ea"/>
                <a:cs typeface="+mn-cs"/>
              </a:rPr>
              <a:t>Control Objectives</a:t>
            </a:r>
            <a:endParaRPr kumimoji="0" lang="gsw-CH" sz="2300" b="0" i="0" u="none" strike="noStrike" kern="1200" cap="none" spc="0" normalizeH="0" baseline="0" noProof="0" err="1">
              <a:ln>
                <a:noFill/>
              </a:ln>
              <a:solidFill>
                <a:srgbClr val="FFB900"/>
              </a:solidFill>
              <a:effectLst/>
              <a:uLnTx/>
              <a:uFillTx/>
              <a:latin typeface="Segoe UI Semibold"/>
              <a:ea typeface="+mn-ea"/>
              <a:cs typeface="+mn-cs"/>
            </a:endParaRPr>
          </a:p>
        </p:txBody>
      </p:sp>
      <p:cxnSp>
        <p:nvCxnSpPr>
          <p:cNvPr id="59" name="Straight Connector 58">
            <a:extLst>
              <a:ext uri="{FF2B5EF4-FFF2-40B4-BE49-F238E27FC236}">
                <a16:creationId xmlns:a16="http://schemas.microsoft.com/office/drawing/2014/main" id="{02DDC344-BF52-48CC-BBDF-E22BB51A687D}"/>
              </a:ext>
            </a:extLst>
          </p:cNvPr>
          <p:cNvCxnSpPr/>
          <p:nvPr/>
        </p:nvCxnSpPr>
        <p:spPr>
          <a:xfrm>
            <a:off x="6096000" y="1989503"/>
            <a:ext cx="0" cy="78746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Graphic 4">
            <a:extLst>
              <a:ext uri="{FF2B5EF4-FFF2-40B4-BE49-F238E27FC236}">
                <a16:creationId xmlns:a16="http://schemas.microsoft.com/office/drawing/2014/main" id="{C8A87870-5E94-4B1F-B2F5-2F917398CD06}"/>
              </a:ext>
            </a:extLst>
          </p:cNvPr>
          <p:cNvSpPr/>
          <p:nvPr/>
        </p:nvSpPr>
        <p:spPr>
          <a:xfrm rot="16200000" flipH="1">
            <a:off x="5992836" y="258339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63" name="Straight Connector 62">
            <a:extLst>
              <a:ext uri="{FF2B5EF4-FFF2-40B4-BE49-F238E27FC236}">
                <a16:creationId xmlns:a16="http://schemas.microsoft.com/office/drawing/2014/main" id="{60F5759A-EAFB-4B7E-BBE0-CFF6EF09DEF0}"/>
              </a:ext>
            </a:extLst>
          </p:cNvPr>
          <p:cNvCxnSpPr>
            <a:cxnSpLocks/>
          </p:cNvCxnSpPr>
          <p:nvPr/>
        </p:nvCxnSpPr>
        <p:spPr>
          <a:xfrm>
            <a:off x="6096000" y="3326140"/>
            <a:ext cx="0" cy="78746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Graphic 4">
            <a:extLst>
              <a:ext uri="{FF2B5EF4-FFF2-40B4-BE49-F238E27FC236}">
                <a16:creationId xmlns:a16="http://schemas.microsoft.com/office/drawing/2014/main" id="{994A2668-189F-4342-B327-1E2162368011}"/>
              </a:ext>
            </a:extLst>
          </p:cNvPr>
          <p:cNvSpPr/>
          <p:nvPr/>
        </p:nvSpPr>
        <p:spPr>
          <a:xfrm rot="16200000" flipH="1">
            <a:off x="5992836" y="392003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2433699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500"/>
                                        <p:tgtEl>
                                          <p:spTgt spid="6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up)">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up)">
                                      <p:cBhvr>
                                        <p:cTn id="21" dur="500"/>
                                        <p:tgtEl>
                                          <p:spTgt spid="6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up)">
                                      <p:cBhvr>
                                        <p:cTn id="2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7" grpId="0"/>
      <p:bldP spid="61" grpId="0" animBg="1"/>
      <p:bldP spid="6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8078-202B-45CE-BA0D-FC87F462D40E}"/>
              </a:ext>
            </a:extLst>
          </p:cNvPr>
          <p:cNvSpPr>
            <a:spLocks noGrp="1"/>
          </p:cNvSpPr>
          <p:nvPr>
            <p:ph type="title"/>
          </p:nvPr>
        </p:nvSpPr>
        <p:spPr/>
        <p:txBody>
          <a:bodyPr/>
          <a:lstStyle/>
          <a:p>
            <a:r>
              <a:rPr lang="en-GB"/>
              <a:t>Azure Capabilities and Guidance</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6794B16A-3F2D-4AB5-888E-E1004AD6867F}"/>
              </a:ext>
            </a:extLst>
          </p:cNvPr>
          <p:cNvCxnSpPr>
            <a:cxnSpLocks/>
            <a:stCxn id="19" idx="2"/>
            <a:endCxn id="49" idx="5"/>
          </p:cNvCxnSpPr>
          <p:nvPr/>
        </p:nvCxnSpPr>
        <p:spPr>
          <a:xfrm flipV="1">
            <a:off x="1455152" y="2115921"/>
            <a:ext cx="13294" cy="3561588"/>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9F79E4AE-12B2-48D2-923B-3F0805902F73}"/>
              </a:ext>
            </a:extLst>
          </p:cNvPr>
          <p:cNvSpPr/>
          <p:nvPr/>
        </p:nvSpPr>
        <p:spPr>
          <a:xfrm>
            <a:off x="303165" y="1110499"/>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Attacker for hire (per job)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alpha val="0"/>
                  </a:srgbClr>
                </a:solidFill>
                <a:effectLst/>
                <a:uLnTx/>
                <a:uFillTx/>
                <a:latin typeface="Segoe UI"/>
                <a:ea typeface="+mn-ea"/>
                <a:cs typeface="+mn-cs"/>
              </a:rPr>
              <a:t>$250 per job (and up)</a:t>
            </a:r>
          </a:p>
        </p:txBody>
      </p:sp>
      <p:cxnSp>
        <p:nvCxnSpPr>
          <p:cNvPr id="5" name="Straight Connector 4" descr="Line from &quot;Attacker&quot; to &quot;Ransomware Kits&quot;">
            <a:extLst>
              <a:ext uri="{FF2B5EF4-FFF2-40B4-BE49-F238E27FC236}">
                <a16:creationId xmlns:a16="http://schemas.microsoft.com/office/drawing/2014/main" id="{D07F66E7-AE88-4F93-BE00-3920ABB0F9EA}"/>
              </a:ext>
            </a:extLst>
          </p:cNvPr>
          <p:cNvCxnSpPr>
            <a:cxnSpLocks/>
            <a:stCxn id="19" idx="2"/>
            <a:endCxn id="46" idx="2"/>
          </p:cNvCxnSpPr>
          <p:nvPr/>
        </p:nvCxnSpPr>
        <p:spPr>
          <a:xfrm flipV="1">
            <a:off x="1455152" y="2280016"/>
            <a:ext cx="746710" cy="3397493"/>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EF1B6AA6-BBC2-4BBB-A101-5D9D46453450}"/>
              </a:ext>
            </a:extLst>
          </p:cNvPr>
          <p:cNvSpPr/>
          <p:nvPr/>
        </p:nvSpPr>
        <p:spPr>
          <a:xfrm>
            <a:off x="2286618" y="1954009"/>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Ransomware Kits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$66 upfront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(or 30% of the profit / affiliate model)</a:t>
            </a:r>
          </a:p>
        </p:txBody>
      </p:sp>
      <p:cxnSp>
        <p:nvCxnSpPr>
          <p:cNvPr id="7" name="Straight Connector 6" descr="Line from &quot;Attacker&quot; to &quot;Compromised PCs / Devices">
            <a:extLst>
              <a:ext uri="{FF2B5EF4-FFF2-40B4-BE49-F238E27FC236}">
                <a16:creationId xmlns:a16="http://schemas.microsoft.com/office/drawing/2014/main" id="{A0D8E235-4867-4253-BC67-B2722F933160}"/>
              </a:ext>
            </a:extLst>
          </p:cNvPr>
          <p:cNvCxnSpPr>
            <a:cxnSpLocks/>
            <a:stCxn id="19" idx="2"/>
            <a:endCxn id="38" idx="3"/>
          </p:cNvCxnSpPr>
          <p:nvPr/>
        </p:nvCxnSpPr>
        <p:spPr>
          <a:xfrm flipV="1">
            <a:off x="1455152" y="2677675"/>
            <a:ext cx="1070744" cy="299983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745F224D-EBAB-4F6F-9FA2-8745340BEAB0}"/>
              </a:ext>
            </a:extLst>
          </p:cNvPr>
          <p:cNvSpPr/>
          <p:nvPr/>
        </p:nvSpPr>
        <p:spPr>
          <a:xfrm>
            <a:off x="2470788" y="243621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Compromised PCs / Devices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PC: $0.13 to $0.89</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A8966756-EA66-4A67-BA9B-FA5AE2A98401}"/>
              </a:ext>
            </a:extLst>
          </p:cNvPr>
          <p:cNvCxnSpPr>
            <a:cxnSpLocks/>
            <a:stCxn id="19" idx="2"/>
            <a:endCxn id="43" idx="2"/>
          </p:cNvCxnSpPr>
          <p:nvPr/>
        </p:nvCxnSpPr>
        <p:spPr>
          <a:xfrm flipV="1">
            <a:off x="1455152" y="3296615"/>
            <a:ext cx="1215784" cy="238089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13F0995-0035-434F-964A-9197BFB0BC10}"/>
              </a:ext>
            </a:extLst>
          </p:cNvPr>
          <p:cNvSpPr/>
          <p:nvPr/>
        </p:nvSpPr>
        <p:spPr>
          <a:xfrm>
            <a:off x="2738990" y="3067431"/>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83B01"/>
                </a:solidFill>
                <a:effectLst/>
                <a:uLnTx/>
                <a:uFillTx/>
                <a:latin typeface="Segoe UI Semibold"/>
                <a:ea typeface="+mn-ea"/>
                <a:cs typeface="+mn-cs"/>
              </a:rPr>
              <a:t>Spearphishing</a:t>
            </a:r>
            <a:r>
              <a:rPr kumimoji="0" lang="en-US" sz="1200" b="0" i="0" u="none" strike="noStrike" kern="1200" cap="none" spc="0" normalizeH="0" baseline="0" noProof="0">
                <a:ln>
                  <a:noFill/>
                </a:ln>
                <a:solidFill>
                  <a:srgbClr val="D83B01"/>
                </a:solidFill>
                <a:effectLst/>
                <a:uLnTx/>
                <a:uFillTx/>
                <a:latin typeface="Segoe UI Semibold"/>
                <a:ea typeface="+mn-ea"/>
                <a:cs typeface="+mn-cs"/>
              </a:rPr>
              <a:t> for hire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$100 to $1,000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(per successful account takeover) </a:t>
            </a:r>
          </a:p>
        </p:txBody>
      </p:sp>
      <p:cxnSp>
        <p:nvCxnSpPr>
          <p:cNvPr id="11" name="Straight Connector 10" descr="Line from &quot;Attacker&quot; to &quot;Stolen Passwords&quot;">
            <a:extLst>
              <a:ext uri="{FF2B5EF4-FFF2-40B4-BE49-F238E27FC236}">
                <a16:creationId xmlns:a16="http://schemas.microsoft.com/office/drawing/2014/main" id="{DC59A51E-76A4-414E-9959-8892F7CA2B6C}"/>
              </a:ext>
            </a:extLst>
          </p:cNvPr>
          <p:cNvCxnSpPr>
            <a:cxnSpLocks/>
            <a:stCxn id="19" idx="2"/>
            <a:endCxn id="39" idx="2"/>
          </p:cNvCxnSpPr>
          <p:nvPr/>
        </p:nvCxnSpPr>
        <p:spPr>
          <a:xfrm flipV="1">
            <a:off x="1455152" y="3829237"/>
            <a:ext cx="1309773" cy="1848272"/>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2" name="Rectangle 11">
            <a:extLst>
              <a:ext uri="{FF2B5EF4-FFF2-40B4-BE49-F238E27FC236}">
                <a16:creationId xmlns:a16="http://schemas.microsoft.com/office/drawing/2014/main" id="{3AAA51CA-2D02-4D48-B4FE-F81EC6CCA940}"/>
              </a:ext>
            </a:extLst>
          </p:cNvPr>
          <p:cNvSpPr/>
          <p:nvPr/>
        </p:nvSpPr>
        <p:spPr>
          <a:xfrm>
            <a:off x="2751921" y="3571418"/>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Stolen Passwords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$0.97 per 1,000 (average)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(Bulk: $150 for 400M)</a:t>
            </a:r>
          </a:p>
        </p:txBody>
      </p:sp>
      <p:cxnSp>
        <p:nvCxnSpPr>
          <p:cNvPr id="13" name="Straight Connector 12" descr="Line from &quot;Attacker&quot; to &quot;Denial of Service&quot;">
            <a:extLst>
              <a:ext uri="{FF2B5EF4-FFF2-40B4-BE49-F238E27FC236}">
                <a16:creationId xmlns:a16="http://schemas.microsoft.com/office/drawing/2014/main" id="{37744682-E472-4951-B6C7-21136D665566}"/>
              </a:ext>
            </a:extLst>
          </p:cNvPr>
          <p:cNvCxnSpPr>
            <a:cxnSpLocks/>
            <a:stCxn id="19" idx="2"/>
            <a:endCxn id="40" idx="2"/>
          </p:cNvCxnSpPr>
          <p:nvPr/>
        </p:nvCxnSpPr>
        <p:spPr>
          <a:xfrm flipV="1">
            <a:off x="1455152" y="4468523"/>
            <a:ext cx="1206835" cy="1208986"/>
          </a:xfrm>
          <a:prstGeom prst="line">
            <a:avLst/>
          </a:prstGeom>
          <a:noFill/>
          <a:ln w="19050" cap="rnd">
            <a:solidFill>
              <a:srgbClr val="000000"/>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4" name="Rectangle 13">
            <a:extLst>
              <a:ext uri="{FF2B5EF4-FFF2-40B4-BE49-F238E27FC236}">
                <a16:creationId xmlns:a16="http://schemas.microsoft.com/office/drawing/2014/main" id="{FC637365-EFD0-4017-B404-5287A5DF7E4E}"/>
              </a:ext>
            </a:extLst>
          </p:cNvPr>
          <p:cNvSpPr/>
          <p:nvPr/>
        </p:nvSpPr>
        <p:spPr>
          <a:xfrm>
            <a:off x="2593190" y="4250723"/>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Denial of Service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$766.67 per month</a:t>
            </a:r>
          </a:p>
        </p:txBody>
      </p:sp>
      <p:sp>
        <p:nvSpPr>
          <p:cNvPr id="15" name="Oval 14">
            <a:extLst>
              <a:ext uri="{FF2B5EF4-FFF2-40B4-BE49-F238E27FC236}">
                <a16:creationId xmlns:a16="http://schemas.microsoft.com/office/drawing/2014/main" id="{59EC272F-719C-4C4E-9DBB-DEA75CCC41D1}"/>
              </a:ext>
              <a:ext uri="{C183D7F6-B498-43B3-948B-1728B52AA6E4}">
                <adec:decorative xmlns:adec="http://schemas.microsoft.com/office/drawing/2017/decorative" val="1"/>
              </a:ext>
            </a:extLst>
          </p:cNvPr>
          <p:cNvSpPr/>
          <p:nvPr/>
        </p:nvSpPr>
        <p:spPr bwMode="auto">
          <a:xfrm>
            <a:off x="448803" y="4532659"/>
            <a:ext cx="2012698" cy="20126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descr="Attackers">
            <a:extLst>
              <a:ext uri="{FF2B5EF4-FFF2-40B4-BE49-F238E27FC236}">
                <a16:creationId xmlns:a16="http://schemas.microsoft.com/office/drawing/2014/main" id="{E43E98F7-AE93-4DD4-8530-0C84338D1068}"/>
              </a:ext>
            </a:extLst>
          </p:cNvPr>
          <p:cNvGrpSpPr/>
          <p:nvPr/>
        </p:nvGrpSpPr>
        <p:grpSpPr>
          <a:xfrm>
            <a:off x="822025" y="4905881"/>
            <a:ext cx="1266254" cy="1266254"/>
            <a:chOff x="1527175" y="3391383"/>
            <a:chExt cx="1891686" cy="1891686"/>
          </a:xfrm>
        </p:grpSpPr>
        <p:sp>
          <p:nvSpPr>
            <p:cNvPr id="18" name="Oval 17">
              <a:extLst>
                <a:ext uri="{FF2B5EF4-FFF2-40B4-BE49-F238E27FC236}">
                  <a16:creationId xmlns:a16="http://schemas.microsoft.com/office/drawing/2014/main" id="{8F023984-C80A-4787-A934-92F39B07CBF6}"/>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F4BC9D7D-CF4C-4312-ACF2-679E47E44CC8}"/>
                </a:ext>
              </a:extLst>
            </p:cNvPr>
            <p:cNvSpPr txBox="1"/>
            <p:nvPr/>
          </p:nvSpPr>
          <p:spPr>
            <a:xfrm>
              <a:off x="1744913" y="4130321"/>
              <a:ext cx="1456209" cy="413815"/>
            </a:xfrm>
            <a:prstGeom prst="rect">
              <a:avLst/>
            </a:prstGeom>
            <a:noFill/>
          </p:spPr>
          <p:txBody>
            <a:bodyPr wrap="none" lIns="0" tIns="0" rIns="0" b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mn-cs"/>
                </a:rPr>
                <a:t>Attackers</a:t>
              </a:r>
            </a:p>
          </p:txBody>
        </p:sp>
      </p:grpSp>
      <p:sp>
        <p:nvSpPr>
          <p:cNvPr id="21" name="!!Control Box">
            <a:extLst>
              <a:ext uri="{FF2B5EF4-FFF2-40B4-BE49-F238E27FC236}">
                <a16:creationId xmlns:a16="http://schemas.microsoft.com/office/drawing/2014/main" id="{A9106CCE-07C8-4C24-9678-994DB162570B}"/>
              </a:ext>
            </a:extLst>
          </p:cNvPr>
          <p:cNvSpPr/>
          <p:nvPr/>
        </p:nvSpPr>
        <p:spPr bwMode="auto">
          <a:xfrm>
            <a:off x="4819135" y="1234413"/>
            <a:ext cx="4410571" cy="3861462"/>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A20D263-043B-4972-9107-C15097691073}"/>
              </a:ext>
            </a:extLst>
          </p:cNvPr>
          <p:cNvSpPr/>
          <p:nvPr/>
        </p:nvSpPr>
        <p:spPr bwMode="auto">
          <a:xfrm>
            <a:off x="9056536" y="4437182"/>
            <a:ext cx="349641" cy="335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sym typeface="Wingdings" panose="05000000000000000000" pitchFamily="2" charset="2"/>
              </a:rPr>
              <a:t></a:t>
            </a: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Native Controls">
            <a:extLst>
              <a:ext uri="{FF2B5EF4-FFF2-40B4-BE49-F238E27FC236}">
                <a16:creationId xmlns:a16="http://schemas.microsoft.com/office/drawing/2014/main" id="{CE7363AC-D108-44BA-8E5D-A0A148221FC9}"/>
              </a:ext>
            </a:extLst>
          </p:cNvPr>
          <p:cNvSpPr/>
          <p:nvPr/>
        </p:nvSpPr>
        <p:spPr bwMode="auto">
          <a:xfrm>
            <a:off x="5017241" y="1350904"/>
            <a:ext cx="4146842" cy="61555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Native Security Controls </a:t>
            </a:r>
            <a:b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br>
            <a:r>
              <a:rPr kumimoji="0" lang="en-US" sz="100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integration with existing security capabilities</a:t>
            </a:r>
            <a:endParaRPr kumimoji="0" lang="en-US" sz="1100" b="0" i="1" u="none" strike="noStrike" kern="1200" cap="none" spc="0" normalizeH="0" baseline="0" noProof="0">
              <a:ln>
                <a:noFill/>
              </a:ln>
              <a:solidFill>
                <a:srgbClr val="000000"/>
              </a:solidFill>
              <a:effectLst/>
              <a:highlight>
                <a:srgbClr val="FFFF00"/>
              </a:highlight>
              <a:uLnTx/>
              <a:uFillTx/>
              <a:latin typeface="Segoe UI"/>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3BD0C435-5075-452A-B79A-C7EAD2ACE128}"/>
              </a:ext>
            </a:extLst>
          </p:cNvPr>
          <p:cNvSpPr/>
          <p:nvPr/>
        </p:nvSpPr>
        <p:spPr bwMode="auto">
          <a:xfrm>
            <a:off x="5019283" y="2072818"/>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Native Threat Detection (&amp; SIEM)</a:t>
            </a:r>
          </a:p>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Secure Azure, Azure AD, Windows, Linux, iOS, Android, SaaS apps + correlate with cloud native SIEM+SOAR+UEBA (Azure Sentinel)</a:t>
            </a:r>
          </a:p>
        </p:txBody>
      </p:sp>
      <p:sp>
        <p:nvSpPr>
          <p:cNvPr id="25" name="Rectangle 24">
            <a:extLst>
              <a:ext uri="{FF2B5EF4-FFF2-40B4-BE49-F238E27FC236}">
                <a16:creationId xmlns:a16="http://schemas.microsoft.com/office/drawing/2014/main" id="{39BA52D8-60E2-48A9-8B34-B38A2578F332}"/>
              </a:ext>
            </a:extLst>
          </p:cNvPr>
          <p:cNvSpPr/>
          <p:nvPr/>
        </p:nvSpPr>
        <p:spPr bwMode="auto">
          <a:xfrm>
            <a:off x="5019283" y="3085757"/>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50" normalizeH="0" baseline="0" noProof="0">
                <a:ln>
                  <a:noFill/>
                </a:ln>
                <a:solidFill>
                  <a:srgbClr val="000000"/>
                </a:solidFill>
                <a:effectLst/>
                <a:uLnTx/>
                <a:uFillTx/>
                <a:latin typeface="Segoe UI Semibold"/>
                <a:ea typeface="+mn-ea"/>
                <a:cs typeface="Segoe UI Semibold" panose="020B0702040204020203" pitchFamily="34" charset="0"/>
              </a:rPr>
              <a:t>Passwordless and Multi-factor Authentication (MFA)</a:t>
            </a:r>
          </a:p>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Defeat popular and effective identity and password attacks with biometrics, hardware security, and threat intelligence</a:t>
            </a:r>
          </a:p>
        </p:txBody>
      </p:sp>
      <p:sp>
        <p:nvSpPr>
          <p:cNvPr id="26" name="Rectangle 25">
            <a:extLst>
              <a:ext uri="{FF2B5EF4-FFF2-40B4-BE49-F238E27FC236}">
                <a16:creationId xmlns:a16="http://schemas.microsoft.com/office/drawing/2014/main" id="{E9569F3B-80EE-44E4-A9C1-8486D7246CD6}"/>
              </a:ext>
            </a:extLst>
          </p:cNvPr>
          <p:cNvSpPr/>
          <p:nvPr/>
        </p:nvSpPr>
        <p:spPr bwMode="auto">
          <a:xfrm>
            <a:off x="5019283" y="4137167"/>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Native Firewall and Network Security</a:t>
            </a:r>
          </a:p>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Protect business-critical assets with Azure Firewall, DDoS protection, &amp; integrated web application firewall (WAF)</a:t>
            </a:r>
          </a:p>
        </p:txBody>
      </p:sp>
      <p:grpSp>
        <p:nvGrpSpPr>
          <p:cNvPr id="27" name="Group 26" descr="Square shaped box over &quot;Industry partnerships&quot; with arrow pointing right on the middle-right side">
            <a:extLst>
              <a:ext uri="{FF2B5EF4-FFF2-40B4-BE49-F238E27FC236}">
                <a16:creationId xmlns:a16="http://schemas.microsoft.com/office/drawing/2014/main" id="{22AA046E-AF68-445A-807E-BDB78DE83C60}"/>
              </a:ext>
            </a:extLst>
          </p:cNvPr>
          <p:cNvGrpSpPr/>
          <p:nvPr/>
        </p:nvGrpSpPr>
        <p:grpSpPr>
          <a:xfrm>
            <a:off x="4816205" y="5296898"/>
            <a:ext cx="4588390" cy="974553"/>
            <a:chOff x="4816205" y="5296898"/>
            <a:chExt cx="4588390" cy="974553"/>
          </a:xfrm>
        </p:grpSpPr>
        <p:sp>
          <p:nvSpPr>
            <p:cNvPr id="28" name="Rectangle 27">
              <a:extLst>
                <a:ext uri="{FF2B5EF4-FFF2-40B4-BE49-F238E27FC236}">
                  <a16:creationId xmlns:a16="http://schemas.microsoft.com/office/drawing/2014/main" id="{3DD1A56F-423A-45B4-B0C5-4C16D107BD31}"/>
                </a:ext>
              </a:extLst>
            </p:cNvPr>
            <p:cNvSpPr/>
            <p:nvPr/>
          </p:nvSpPr>
          <p:spPr bwMode="auto">
            <a:xfrm>
              <a:off x="4816205" y="5296898"/>
              <a:ext cx="4410571" cy="974553"/>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0491734C-C2A7-49CB-BC7F-FCBD6E67B350}"/>
                </a:ext>
              </a:extLst>
            </p:cNvPr>
            <p:cNvSpPr/>
            <p:nvPr/>
          </p:nvSpPr>
          <p:spPr bwMode="auto">
            <a:xfrm>
              <a:off x="9069393" y="5615369"/>
              <a:ext cx="335202" cy="335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sym typeface="Wingdings" panose="05000000000000000000" pitchFamily="2" charset="2"/>
                </a:rPr>
                <a:t></a:t>
              </a: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BD6D8CEA-F97E-4ED6-99F1-1AEAFE036814}"/>
              </a:ext>
            </a:extLst>
          </p:cNvPr>
          <p:cNvSpPr/>
          <p:nvPr/>
        </p:nvSpPr>
        <p:spPr bwMode="auto">
          <a:xfrm>
            <a:off x="5016692" y="5330204"/>
            <a:ext cx="4054284" cy="90794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Industry Collaboration </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with customers, NIST, CIS, The Open Group, and others</a:t>
            </a:r>
          </a:p>
        </p:txBody>
      </p:sp>
      <p:sp>
        <p:nvSpPr>
          <p:cNvPr id="31" name="Rectangle 30">
            <a:extLst>
              <a:ext uri="{FF2B5EF4-FFF2-40B4-BE49-F238E27FC236}">
                <a16:creationId xmlns:a16="http://schemas.microsoft.com/office/drawing/2014/main" id="{40ACF782-732C-4280-8789-D7719C35B908}"/>
              </a:ext>
            </a:extLst>
          </p:cNvPr>
          <p:cNvSpPr/>
          <p:nvPr/>
        </p:nvSpPr>
        <p:spPr bwMode="auto">
          <a:xfrm>
            <a:off x="9514505" y="1234413"/>
            <a:ext cx="2094883" cy="50346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Azure Security Guidance</a:t>
            </a:r>
          </a:p>
        </p:txBody>
      </p:sp>
      <p:sp>
        <p:nvSpPr>
          <p:cNvPr id="32" name="Rectangle 31">
            <a:extLst>
              <a:ext uri="{FF2B5EF4-FFF2-40B4-BE49-F238E27FC236}">
                <a16:creationId xmlns:a16="http://schemas.microsoft.com/office/drawing/2014/main" id="{95FA80FE-67D8-4B5B-BA69-2F96404E1FCC}"/>
              </a:ext>
            </a:extLst>
          </p:cNvPr>
          <p:cNvSpPr/>
          <p:nvPr/>
        </p:nvSpPr>
        <p:spPr bwMode="auto">
          <a:xfrm>
            <a:off x="9721516" y="2130203"/>
            <a:ext cx="1680862" cy="769287"/>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Top 10 Best practices</a:t>
            </a:r>
          </a:p>
        </p:txBody>
      </p:sp>
      <p:sp>
        <p:nvSpPr>
          <p:cNvPr id="33" name="Rectangle 32">
            <a:extLst>
              <a:ext uri="{FF2B5EF4-FFF2-40B4-BE49-F238E27FC236}">
                <a16:creationId xmlns:a16="http://schemas.microsoft.com/office/drawing/2014/main" id="{5F1A70C9-C5F4-4C11-8863-64903E9166F0}"/>
              </a:ext>
            </a:extLst>
          </p:cNvPr>
          <p:cNvSpPr/>
          <p:nvPr/>
        </p:nvSpPr>
        <p:spPr bwMode="auto">
          <a:xfrm>
            <a:off x="9721516" y="3044356"/>
            <a:ext cx="1680862" cy="769287"/>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Azure Security Benchmarks</a:t>
            </a:r>
          </a:p>
        </p:txBody>
      </p:sp>
      <p:sp>
        <p:nvSpPr>
          <p:cNvPr id="34" name="Rectangle 33">
            <a:extLst>
              <a:ext uri="{FF2B5EF4-FFF2-40B4-BE49-F238E27FC236}">
                <a16:creationId xmlns:a16="http://schemas.microsoft.com/office/drawing/2014/main" id="{93B60382-B3EA-4EB8-8A86-8457D984BE84}"/>
              </a:ext>
            </a:extLst>
          </p:cNvPr>
          <p:cNvSpPr/>
          <p:nvPr/>
        </p:nvSpPr>
        <p:spPr bwMode="auto">
          <a:xfrm>
            <a:off x="9721516" y="3958509"/>
            <a:ext cx="1680860" cy="1338389"/>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Cloud Adoption Framework(CAF)</a:t>
            </a:r>
          </a:p>
          <a:p>
            <a:pPr marL="0" marR="0" lvl="0" indent="0" algn="l" defTabSz="932293" rtl="0" eaLnBrk="1" fontAlgn="base"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Well Architected Framework (WAF)</a:t>
            </a:r>
          </a:p>
        </p:txBody>
      </p:sp>
      <p:sp>
        <p:nvSpPr>
          <p:cNvPr id="35" name="Oval 34">
            <a:extLst>
              <a:ext uri="{FF2B5EF4-FFF2-40B4-BE49-F238E27FC236}">
                <a16:creationId xmlns:a16="http://schemas.microsoft.com/office/drawing/2014/main" id="{9EFA33B4-CBF9-4970-8101-319355E0DA3D}"/>
              </a:ext>
            </a:extLst>
          </p:cNvPr>
          <p:cNvSpPr/>
          <p:nvPr/>
        </p:nvSpPr>
        <p:spPr bwMode="auto">
          <a:xfrm>
            <a:off x="10395535" y="5617746"/>
            <a:ext cx="332823" cy="332823"/>
          </a:xfrm>
          <a:prstGeom prst="ellipse">
            <a:avLst/>
          </a:prstGeom>
          <a:solidFill>
            <a:schemeClr val="bg1"/>
          </a:solidFill>
          <a:ln>
            <a:noFill/>
            <a:headEnd type="none" w="med" len="med"/>
            <a:tailEnd type="none" w="med" len="med"/>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sym typeface="Wingdings" panose="05000000000000000000" pitchFamily="2" charset="2"/>
              </a:rPr>
              <a:t>+</a:t>
            </a:r>
            <a:endParaRPr kumimoji="0" lang="en-US" sz="22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grpSp>
        <p:nvGrpSpPr>
          <p:cNvPr id="36" name="Group 35">
            <a:extLst>
              <a:ext uri="{FF2B5EF4-FFF2-40B4-BE49-F238E27FC236}">
                <a16:creationId xmlns:a16="http://schemas.microsoft.com/office/drawing/2014/main" id="{5EE660FD-AF43-40AC-B6B6-8582C181A3AC}"/>
              </a:ext>
              <a:ext uri="{C183D7F6-B498-43B3-948B-1728B52AA6E4}">
                <adec:decorative xmlns:adec="http://schemas.microsoft.com/office/drawing/2017/decorative" val="1"/>
              </a:ext>
            </a:extLst>
          </p:cNvPr>
          <p:cNvGrpSpPr/>
          <p:nvPr/>
        </p:nvGrpSpPr>
        <p:grpSpPr>
          <a:xfrm>
            <a:off x="2477196" y="2570386"/>
            <a:ext cx="155988" cy="155988"/>
            <a:chOff x="1389403" y="-447226"/>
            <a:chExt cx="2114718" cy="2114718"/>
          </a:xfrm>
        </p:grpSpPr>
        <p:sp>
          <p:nvSpPr>
            <p:cNvPr id="37" name="Oval 36">
              <a:extLst>
                <a:ext uri="{FF2B5EF4-FFF2-40B4-BE49-F238E27FC236}">
                  <a16:creationId xmlns:a16="http://schemas.microsoft.com/office/drawing/2014/main" id="{797C28EE-3EDA-474D-A491-147D95FF984C}"/>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6A76374C-4480-4DA1-9B99-C19B21599DE0}"/>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A2ED68FD-9825-4540-95CE-8B18C1E0C5E0}"/>
              </a:ext>
              <a:ext uri="{C183D7F6-B498-43B3-948B-1728B52AA6E4}">
                <adec:decorative xmlns:adec="http://schemas.microsoft.com/office/drawing/2017/decorative" val="1"/>
              </a:ext>
            </a:extLst>
          </p:cNvPr>
          <p:cNvSpPr/>
          <p:nvPr/>
        </p:nvSpPr>
        <p:spPr bwMode="auto">
          <a:xfrm rot="18562033">
            <a:off x="2738687" y="370202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Oval 39">
            <a:extLst>
              <a:ext uri="{FF2B5EF4-FFF2-40B4-BE49-F238E27FC236}">
                <a16:creationId xmlns:a16="http://schemas.microsoft.com/office/drawing/2014/main" id="{E799F314-9922-4021-8E57-F546E64C4951}"/>
              </a:ext>
              <a:ext uri="{C183D7F6-B498-43B3-948B-1728B52AA6E4}">
                <adec:decorative xmlns:adec="http://schemas.microsoft.com/office/drawing/2017/decorative" val="1"/>
              </a:ext>
            </a:extLst>
          </p:cNvPr>
          <p:cNvSpPr/>
          <p:nvPr/>
        </p:nvSpPr>
        <p:spPr bwMode="auto">
          <a:xfrm rot="19398300">
            <a:off x="2649304" y="4366281"/>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35482FED-35DB-4E38-B1DC-542A0B8F79D3}"/>
              </a:ext>
              <a:ext uri="{C183D7F6-B498-43B3-948B-1728B52AA6E4}">
                <adec:decorative xmlns:adec="http://schemas.microsoft.com/office/drawing/2017/decorative" val="1"/>
              </a:ext>
            </a:extLst>
          </p:cNvPr>
          <p:cNvGrpSpPr/>
          <p:nvPr/>
        </p:nvGrpSpPr>
        <p:grpSpPr>
          <a:xfrm rot="19068396">
            <a:off x="2591436" y="3118764"/>
            <a:ext cx="262173" cy="262171"/>
            <a:chOff x="8498470" y="4291768"/>
            <a:chExt cx="262173" cy="262171"/>
          </a:xfrm>
        </p:grpSpPr>
        <p:sp>
          <p:nvSpPr>
            <p:cNvPr id="42" name="Oval 41">
              <a:extLst>
                <a:ext uri="{FF2B5EF4-FFF2-40B4-BE49-F238E27FC236}">
                  <a16:creationId xmlns:a16="http://schemas.microsoft.com/office/drawing/2014/main" id="{9632F32D-5017-4C1D-A8F0-24580C607077}"/>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Oval 42">
              <a:extLst>
                <a:ext uri="{FF2B5EF4-FFF2-40B4-BE49-F238E27FC236}">
                  <a16:creationId xmlns:a16="http://schemas.microsoft.com/office/drawing/2014/main" id="{0C96CFEC-9082-4C61-B6D0-73DF3D138545}"/>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8844D2E3-70A6-4271-874F-2387BD0A6E43}"/>
              </a:ext>
              <a:ext uri="{C183D7F6-B498-43B3-948B-1728B52AA6E4}">
                <adec:decorative xmlns:adec="http://schemas.microsoft.com/office/drawing/2017/decorative" val="1"/>
              </a:ext>
            </a:extLst>
          </p:cNvPr>
          <p:cNvGrpSpPr/>
          <p:nvPr/>
        </p:nvGrpSpPr>
        <p:grpSpPr>
          <a:xfrm rot="19173940">
            <a:off x="2058584" y="2057647"/>
            <a:ext cx="350468" cy="350468"/>
            <a:chOff x="7143092" y="2150561"/>
            <a:chExt cx="350468" cy="350468"/>
          </a:xfrm>
        </p:grpSpPr>
        <p:sp>
          <p:nvSpPr>
            <p:cNvPr id="45" name="Oval 44">
              <a:extLst>
                <a:ext uri="{FF2B5EF4-FFF2-40B4-BE49-F238E27FC236}">
                  <a16:creationId xmlns:a16="http://schemas.microsoft.com/office/drawing/2014/main" id="{4E77FD9E-6D24-4DFD-B8C3-0BFA7C9FF295}"/>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Oval 45">
              <a:extLst>
                <a:ext uri="{FF2B5EF4-FFF2-40B4-BE49-F238E27FC236}">
                  <a16:creationId xmlns:a16="http://schemas.microsoft.com/office/drawing/2014/main" id="{1AAB1D63-9E44-49B1-948F-0C9EF406FDBB}"/>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69D861E3-F188-4CD5-892A-F77468145A73}"/>
              </a:ext>
              <a:ext uri="{C183D7F6-B498-43B3-948B-1728B52AA6E4}">
                <adec:decorative xmlns:adec="http://schemas.microsoft.com/office/drawing/2017/decorative" val="1"/>
              </a:ext>
            </a:extLst>
          </p:cNvPr>
          <p:cNvGrpSpPr/>
          <p:nvPr/>
        </p:nvGrpSpPr>
        <p:grpSpPr>
          <a:xfrm rot="2482822">
            <a:off x="1075737" y="1637385"/>
            <a:ext cx="773828" cy="773828"/>
            <a:chOff x="1551767" y="2170835"/>
            <a:chExt cx="773828" cy="773828"/>
          </a:xfrm>
        </p:grpSpPr>
        <p:sp>
          <p:nvSpPr>
            <p:cNvPr id="48" name="Oval 47">
              <a:extLst>
                <a:ext uri="{FF2B5EF4-FFF2-40B4-BE49-F238E27FC236}">
                  <a16:creationId xmlns:a16="http://schemas.microsoft.com/office/drawing/2014/main" id="{F03987C1-E20D-4816-BCCF-307CDA49DFFB}"/>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Oval 48">
              <a:extLst>
                <a:ext uri="{FF2B5EF4-FFF2-40B4-BE49-F238E27FC236}">
                  <a16:creationId xmlns:a16="http://schemas.microsoft.com/office/drawing/2014/main" id="{44CBF199-80B4-4E70-B465-7D5F20EFB2EB}"/>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0" name="Rectangle 49">
            <a:extLst>
              <a:ext uri="{FF2B5EF4-FFF2-40B4-BE49-F238E27FC236}">
                <a16:creationId xmlns:a16="http://schemas.microsoft.com/office/drawing/2014/main" id="{1C430B5F-4E7B-4E66-80AA-B9E117E0044E}"/>
              </a:ext>
            </a:extLst>
          </p:cNvPr>
          <p:cNvSpPr/>
          <p:nvPr/>
        </p:nvSpPr>
        <p:spPr bwMode="auto">
          <a:xfrm>
            <a:off x="9721516" y="2130203"/>
            <a:ext cx="1680862" cy="76928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Top 10 Best practices</a:t>
            </a:r>
          </a:p>
        </p:txBody>
      </p:sp>
      <p:sp>
        <p:nvSpPr>
          <p:cNvPr id="51" name="Rectangle 50">
            <a:extLst>
              <a:ext uri="{FF2B5EF4-FFF2-40B4-BE49-F238E27FC236}">
                <a16:creationId xmlns:a16="http://schemas.microsoft.com/office/drawing/2014/main" id="{A3BF4E0C-2800-47BB-840C-76E2B942434A}"/>
              </a:ext>
            </a:extLst>
          </p:cNvPr>
          <p:cNvSpPr/>
          <p:nvPr/>
        </p:nvSpPr>
        <p:spPr bwMode="auto">
          <a:xfrm>
            <a:off x="303165" y="1180491"/>
            <a:ext cx="4432068" cy="554034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3" name="Straight Connector 52" descr="Horizontal line placed between &quot;Compromised PCs / Devices&quot; and Spearphishing for hire&quot;">
            <a:extLst>
              <a:ext uri="{FF2B5EF4-FFF2-40B4-BE49-F238E27FC236}">
                <a16:creationId xmlns:a16="http://schemas.microsoft.com/office/drawing/2014/main" id="{4599F567-2C4A-4D4A-B945-63CCCAEE68B5}"/>
              </a:ext>
            </a:extLst>
          </p:cNvPr>
          <p:cNvCxnSpPr>
            <a:cxnSpLocks/>
          </p:cNvCxnSpPr>
          <p:nvPr/>
        </p:nvCxnSpPr>
        <p:spPr>
          <a:xfrm flipH="1">
            <a:off x="0" y="2979397"/>
            <a:ext cx="9229704"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descr="Horizontal line placed between &quot;Stolen Passwords&quot; and &quot;Denial of Service&quot;">
            <a:extLst>
              <a:ext uri="{FF2B5EF4-FFF2-40B4-BE49-F238E27FC236}">
                <a16:creationId xmlns:a16="http://schemas.microsoft.com/office/drawing/2014/main" id="{9D66784A-8229-429A-A46D-D41CC05FFD99}"/>
              </a:ext>
            </a:extLst>
          </p:cNvPr>
          <p:cNvCxnSpPr>
            <a:cxnSpLocks/>
          </p:cNvCxnSpPr>
          <p:nvPr/>
        </p:nvCxnSpPr>
        <p:spPr>
          <a:xfrm flipH="1">
            <a:off x="2" y="3992337"/>
            <a:ext cx="9229704"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32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35" presetClass="path" presetSubtype="0" decel="100000" fill="hold" grpId="1" nodeType="withEffect">
                                  <p:stCondLst>
                                    <p:cond delay="250"/>
                                  </p:stCondLst>
                                  <p:childTnLst>
                                    <p:animMotion origin="layout" path="M -4.16667E-7 1.85185E-6 L -0.01953 0.00185 " pathEditMode="relative" rAng="0" ptsTypes="AA">
                                      <p:cBhvr>
                                        <p:cTn id="9" dur="750" spd="-100000" fill="hold"/>
                                        <p:tgtEl>
                                          <p:spTgt spid="23"/>
                                        </p:tgtEl>
                                        <p:attrNameLst>
                                          <p:attrName>ppt_x</p:attrName>
                                          <p:attrName>ppt_y</p:attrName>
                                        </p:attrNameLst>
                                      </p:cBhvr>
                                      <p:rCtr x="-97700" y="9300"/>
                                    </p:animMotion>
                                  </p:childTnLst>
                                </p:cTn>
                              </p:par>
                              <p:par>
                                <p:cTn id="10" presetID="10" presetClass="entr" presetSubtype="0" fill="hold" grpId="0" nodeType="with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35" presetClass="path" presetSubtype="0" decel="100000" fill="hold" grpId="1" nodeType="withEffect">
                                  <p:stCondLst>
                                    <p:cond delay="500"/>
                                  </p:stCondLst>
                                  <p:childTnLst>
                                    <p:animMotion origin="layout" path="M -4.58333E-6 3.33333E-6 L -0.01953 0.00185 " pathEditMode="relative" rAng="0" ptsTypes="AA">
                                      <p:cBhvr>
                                        <p:cTn id="14" dur="750" spd="-100000" fill="hold"/>
                                        <p:tgtEl>
                                          <p:spTgt spid="24"/>
                                        </p:tgtEl>
                                        <p:attrNameLst>
                                          <p:attrName>ppt_x</p:attrName>
                                          <p:attrName>ppt_y</p:attrName>
                                        </p:attrNameLst>
                                      </p:cBhvr>
                                      <p:rCtr x="-97700" y="9300"/>
                                    </p:animMotion>
                                  </p:childTnLst>
                                </p:cTn>
                              </p:par>
                              <p:par>
                                <p:cTn id="15" presetID="10" presetClass="entr" presetSubtype="0" fill="hold" grpId="0" nodeType="withEffect">
                                  <p:stCondLst>
                                    <p:cond delay="7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35" presetClass="path" presetSubtype="0" decel="100000" fill="hold" grpId="1" nodeType="withEffect">
                                  <p:stCondLst>
                                    <p:cond delay="750"/>
                                  </p:stCondLst>
                                  <p:childTnLst>
                                    <p:animMotion origin="layout" path="M -4.58333E-6 -1.85185E-6 L -0.01953 0.00185 " pathEditMode="relative" rAng="0" ptsTypes="AA">
                                      <p:cBhvr>
                                        <p:cTn id="19" dur="750" spd="-100000" fill="hold"/>
                                        <p:tgtEl>
                                          <p:spTgt spid="25"/>
                                        </p:tgtEl>
                                        <p:attrNameLst>
                                          <p:attrName>ppt_x</p:attrName>
                                          <p:attrName>ppt_y</p:attrName>
                                        </p:attrNameLst>
                                      </p:cBhvr>
                                      <p:rCtr x="-97700" y="9300"/>
                                    </p:animMotion>
                                  </p:childTnLst>
                                </p:cTn>
                              </p:par>
                              <p:par>
                                <p:cTn id="20" presetID="10" presetClass="entr" presetSubtype="0" fill="hold" grpId="0" nodeType="withEffect">
                                  <p:stCondLst>
                                    <p:cond delay="1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35" presetClass="path" presetSubtype="0" decel="100000" fill="hold" grpId="1" nodeType="withEffect">
                                  <p:stCondLst>
                                    <p:cond delay="1000"/>
                                  </p:stCondLst>
                                  <p:childTnLst>
                                    <p:animMotion origin="layout" path="M -4.58333E-6 -4.07407E-6 L -0.01953 0.00186 " pathEditMode="relative" rAng="0" ptsTypes="AA">
                                      <p:cBhvr>
                                        <p:cTn id="24" dur="750" spd="-100000" fill="hold"/>
                                        <p:tgtEl>
                                          <p:spTgt spid="26"/>
                                        </p:tgtEl>
                                        <p:attrNameLst>
                                          <p:attrName>ppt_x</p:attrName>
                                          <p:attrName>ppt_y</p:attrName>
                                        </p:attrNameLst>
                                      </p:cBhvr>
                                      <p:rCtr x="-97700" y="930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35" presetClass="path" presetSubtype="0" decel="100000" fill="hold" nodeType="withEffect">
                                  <p:stCondLst>
                                    <p:cond delay="0"/>
                                  </p:stCondLst>
                                  <p:childTnLst>
                                    <p:animMotion origin="layout" path="M -3.33333E-6 -4.07407E-6 L -0.00924 -0.00208 " pathEditMode="relative" rAng="0" ptsTypes="AA">
                                      <p:cBhvr>
                                        <p:cTn id="31" dur="750" spd="-100000" fill="hold"/>
                                        <p:tgtEl>
                                          <p:spTgt spid="27"/>
                                        </p:tgtEl>
                                        <p:attrNameLst>
                                          <p:attrName>ppt_x</p:attrName>
                                          <p:attrName>ppt_y</p:attrName>
                                        </p:attrNameLst>
                                      </p:cBhvr>
                                      <p:rCtr x="-46900" y="-11600"/>
                                    </p:animMotion>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35" presetClass="path" presetSubtype="0" decel="100000" fill="hold" grpId="1" nodeType="withEffect">
                                  <p:stCondLst>
                                    <p:cond delay="0"/>
                                  </p:stCondLst>
                                  <p:childTnLst>
                                    <p:animMotion origin="layout" path="M -3.33333E-6 -4.07407E-6 L -0.00924 -0.00208 " pathEditMode="relative" rAng="0" ptsTypes="AA">
                                      <p:cBhvr>
                                        <p:cTn id="36" dur="750" spd="-100000" fill="hold"/>
                                        <p:tgtEl>
                                          <p:spTgt spid="30"/>
                                        </p:tgtEl>
                                        <p:attrNameLst>
                                          <p:attrName>ppt_x</p:attrName>
                                          <p:attrName>ppt_y</p:attrName>
                                        </p:attrNameLst>
                                      </p:cBhvr>
                                      <p:rCtr x="-46900" y="-11600"/>
                                    </p:animMotion>
                                  </p:childTnLst>
                                </p:cTn>
                              </p:par>
                            </p:childTnLst>
                          </p:cTn>
                        </p:par>
                        <p:par>
                          <p:cTn id="37" fill="hold">
                            <p:stCondLst>
                              <p:cond delay="750"/>
                            </p:stCondLst>
                            <p:childTnLst>
                              <p:par>
                                <p:cTn id="38" presetID="10"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35" presetClass="path" presetSubtype="0" decel="100000" fill="hold" grpId="1" nodeType="withEffect">
                                  <p:stCondLst>
                                    <p:cond delay="0"/>
                                  </p:stCondLst>
                                  <p:childTnLst>
                                    <p:animMotion origin="layout" path="M -3.33333E-6 -4.07407E-6 L -0.00924 -0.00208 " pathEditMode="relative" rAng="0" ptsTypes="AA">
                                      <p:cBhvr>
                                        <p:cTn id="42" dur="750" spd="-100000" fill="hold"/>
                                        <p:tgtEl>
                                          <p:spTgt spid="31"/>
                                        </p:tgtEl>
                                        <p:attrNameLst>
                                          <p:attrName>ppt_x</p:attrName>
                                          <p:attrName>ppt_y</p:attrName>
                                        </p:attrNameLst>
                                      </p:cBhvr>
                                      <p:rCtr x="-46900" y="-11600"/>
                                    </p:animMotion>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35" presetClass="path" presetSubtype="0" decel="100000" fill="hold" grpId="1" nodeType="withEffect">
                                  <p:stCondLst>
                                    <p:cond delay="0"/>
                                  </p:stCondLst>
                                  <p:childTnLst>
                                    <p:animMotion origin="layout" path="M -3.33333E-6 -4.07407E-6 L -0.00924 -0.00208 " pathEditMode="relative" rAng="0" ptsTypes="AA">
                                      <p:cBhvr>
                                        <p:cTn id="47" dur="750" spd="-100000" fill="hold"/>
                                        <p:tgtEl>
                                          <p:spTgt spid="32"/>
                                        </p:tgtEl>
                                        <p:attrNameLst>
                                          <p:attrName>ppt_x</p:attrName>
                                          <p:attrName>ppt_y</p:attrName>
                                        </p:attrNameLst>
                                      </p:cBhvr>
                                      <p:rCtr x="-46900" y="-11600"/>
                                    </p:animMotion>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35" presetClass="path" presetSubtype="0" decel="100000" fill="hold" grpId="1" nodeType="withEffect">
                                  <p:stCondLst>
                                    <p:cond delay="0"/>
                                  </p:stCondLst>
                                  <p:childTnLst>
                                    <p:animMotion origin="layout" path="M -3.33333E-6 -4.07407E-6 L -0.00924 -0.00208 " pathEditMode="relative" rAng="0" ptsTypes="AA">
                                      <p:cBhvr>
                                        <p:cTn id="52" dur="750" spd="-100000" fill="hold"/>
                                        <p:tgtEl>
                                          <p:spTgt spid="33"/>
                                        </p:tgtEl>
                                        <p:attrNameLst>
                                          <p:attrName>ppt_x</p:attrName>
                                          <p:attrName>ppt_y</p:attrName>
                                        </p:attrNameLst>
                                      </p:cBhvr>
                                      <p:rCtr x="-46900" y="-11600"/>
                                    </p:animMotion>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35" presetClass="path" presetSubtype="0" decel="100000" fill="hold" grpId="1" nodeType="withEffect">
                                  <p:stCondLst>
                                    <p:cond delay="0"/>
                                  </p:stCondLst>
                                  <p:childTnLst>
                                    <p:animMotion origin="layout" path="M -3.33333E-6 -4.07407E-6 L -0.00924 -0.00208 " pathEditMode="relative" rAng="0" ptsTypes="AA">
                                      <p:cBhvr>
                                        <p:cTn id="57" dur="750" spd="-100000" fill="hold"/>
                                        <p:tgtEl>
                                          <p:spTgt spid="34"/>
                                        </p:tgtEl>
                                        <p:attrNameLst>
                                          <p:attrName>ppt_x</p:attrName>
                                          <p:attrName>ppt_y</p:attrName>
                                        </p:attrNameLst>
                                      </p:cBhvr>
                                      <p:rCtr x="-46900" y="-11600"/>
                                    </p:animMotion>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35" presetClass="path" presetSubtype="0" decel="100000" fill="hold" grpId="1" nodeType="withEffect">
                                  <p:stCondLst>
                                    <p:cond delay="0"/>
                                  </p:stCondLst>
                                  <p:childTnLst>
                                    <p:animMotion origin="layout" path="M -3.33333E-6 -4.07407E-6 L -0.00924 -0.00208 " pathEditMode="relative" rAng="0" ptsTypes="AA">
                                      <p:cBhvr>
                                        <p:cTn id="62" dur="750" spd="-100000" fill="hold"/>
                                        <p:tgtEl>
                                          <p:spTgt spid="35"/>
                                        </p:tgtEl>
                                        <p:attrNameLst>
                                          <p:attrName>ppt_x</p:attrName>
                                          <p:attrName>ppt_y</p:attrName>
                                        </p:attrNameLst>
                                      </p:cBhvr>
                                      <p:rCtr x="-46900" y="-11600"/>
                                    </p:animMotion>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35" presetClass="path" presetSubtype="0" decel="100000" fill="hold" grpId="1" nodeType="withEffect">
                                  <p:stCondLst>
                                    <p:cond delay="0"/>
                                  </p:stCondLst>
                                  <p:childTnLst>
                                    <p:animMotion origin="layout" path="M -3.33333E-6 -4.07407E-6 L -0.00924 -0.00208 " pathEditMode="relative" rAng="0" ptsTypes="AA">
                                      <p:cBhvr>
                                        <p:cTn id="67" dur="750" spd="-100000" fill="hold"/>
                                        <p:tgtEl>
                                          <p:spTgt spid="50"/>
                                        </p:tgtEl>
                                        <p:attrNameLst>
                                          <p:attrName>ppt_x</p:attrName>
                                          <p:attrName>ppt_y</p:attrName>
                                        </p:attrNameLst>
                                      </p:cBhvr>
                                      <p:rCtr x="-46900" y="-11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P spid="30" grpId="0"/>
      <p:bldP spid="30" grpId="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50" grpId="0"/>
      <p:bldP spid="50"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9A77-8539-4747-A6AC-DBBD2F6CF8E5}"/>
              </a:ext>
            </a:extLst>
          </p:cNvPr>
          <p:cNvSpPr>
            <a:spLocks noGrp="1"/>
          </p:cNvSpPr>
          <p:nvPr>
            <p:ph type="title"/>
          </p:nvPr>
        </p:nvSpPr>
        <p:spPr/>
        <p:txBody>
          <a:bodyPr/>
          <a:lstStyle/>
          <a:p>
            <a:r>
              <a:rPr lang="en-US"/>
              <a:t>Common Adoption Strategies</a:t>
            </a:r>
            <a:endParaRPr lang="gsw-CH"/>
          </a:p>
        </p:txBody>
      </p:sp>
      <p:sp>
        <p:nvSpPr>
          <p:cNvPr id="3" name="Oval 2">
            <a:extLst>
              <a:ext uri="{FF2B5EF4-FFF2-40B4-BE49-F238E27FC236}">
                <a16:creationId xmlns:a16="http://schemas.microsoft.com/office/drawing/2014/main" id="{137B673B-365D-4310-80CA-9D19830A5ACD}"/>
              </a:ext>
            </a:extLst>
          </p:cNvPr>
          <p:cNvSpPr/>
          <p:nvPr/>
        </p:nvSpPr>
        <p:spPr bwMode="auto">
          <a:xfrm>
            <a:off x="686643" y="1830218"/>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1</a:t>
            </a:r>
          </a:p>
        </p:txBody>
      </p:sp>
      <p:sp>
        <p:nvSpPr>
          <p:cNvPr id="4" name="Oval 3">
            <a:extLst>
              <a:ext uri="{FF2B5EF4-FFF2-40B4-BE49-F238E27FC236}">
                <a16:creationId xmlns:a16="http://schemas.microsoft.com/office/drawing/2014/main" id="{783913BD-8C7D-43E5-83FF-737EC91318D0}"/>
              </a:ext>
            </a:extLst>
          </p:cNvPr>
          <p:cNvSpPr/>
          <p:nvPr/>
        </p:nvSpPr>
        <p:spPr bwMode="auto">
          <a:xfrm>
            <a:off x="686643" y="4079153"/>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t>
            </a:r>
          </a:p>
        </p:txBody>
      </p:sp>
      <p:sp>
        <p:nvSpPr>
          <p:cNvPr id="5" name="Oval 4">
            <a:extLst>
              <a:ext uri="{FF2B5EF4-FFF2-40B4-BE49-F238E27FC236}">
                <a16:creationId xmlns:a16="http://schemas.microsoft.com/office/drawing/2014/main" id="{057891AE-ABD1-4C7B-951A-B9BB4810AA51}"/>
              </a:ext>
            </a:extLst>
          </p:cNvPr>
          <p:cNvSpPr/>
          <p:nvPr/>
        </p:nvSpPr>
        <p:spPr bwMode="auto">
          <a:xfrm>
            <a:off x="686643" y="2795430"/>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2</a:t>
            </a:r>
          </a:p>
        </p:txBody>
      </p:sp>
      <p:sp>
        <p:nvSpPr>
          <p:cNvPr id="6" name="Rectangle 5">
            <a:extLst>
              <a:ext uri="{FF2B5EF4-FFF2-40B4-BE49-F238E27FC236}">
                <a16:creationId xmlns:a16="http://schemas.microsoft.com/office/drawing/2014/main" id="{E41AC02F-89BA-415F-BB92-FF424C9EFD48}"/>
              </a:ext>
            </a:extLst>
          </p:cNvPr>
          <p:cNvSpPr/>
          <p:nvPr/>
        </p:nvSpPr>
        <p:spPr>
          <a:xfrm>
            <a:off x="1177834" y="1763543"/>
            <a:ext cx="3655966" cy="778931"/>
          </a:xfrm>
          <a:prstGeom prst="rect">
            <a:avLst/>
          </a:prstGeom>
        </p:spPr>
        <p:txBody>
          <a:bodyPr wrap="square">
            <a:spAutoFit/>
          </a:bodyPr>
          <a:lstStyle/>
          <a:p>
            <a:pPr marL="0" marR="0" lvl="0" indent="0" algn="l" defTabSz="896214" rtl="0" eaLnBrk="1" fontAlgn="auto" latinLnBrk="0" hangingPunct="1">
              <a:lnSpc>
                <a:spcPct val="97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Prefer SaaS</a:t>
            </a:r>
            <a:br>
              <a:rPr kumimoji="0" lang="en-US" sz="1600" b="1" i="0" u="none" strike="noStrike" kern="0" cap="none" spc="0" normalizeH="0" baseline="0" noProof="0">
                <a:ln>
                  <a:noFill/>
                </a:ln>
                <a:solidFill>
                  <a:sysClr val="windowText" lastClr="000000"/>
                </a:solidFill>
                <a:effectLst/>
                <a:uLnTx/>
                <a:uFillTx/>
                <a:latin typeface="Segoe UI"/>
                <a:ea typeface="+mn-ea"/>
                <a:cs typeface="+mn-cs"/>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Take advantage of productivity workloads provided in the cloud</a:t>
            </a:r>
            <a:endParaRPr kumimoji="0" lang="en-US" sz="7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ED1CFB0D-9BCB-4F2A-9D0A-F9EBBC621356}"/>
              </a:ext>
            </a:extLst>
          </p:cNvPr>
          <p:cNvSpPr/>
          <p:nvPr/>
        </p:nvSpPr>
        <p:spPr>
          <a:xfrm>
            <a:off x="1177834" y="2700180"/>
            <a:ext cx="3849370" cy="1308050"/>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New Development to PaaS</a:t>
            </a:r>
            <a:br>
              <a:rPr kumimoji="0" lang="en-US" sz="1600" b="1" i="0" u="none" strike="noStrike" kern="0" cap="none" spc="0" normalizeH="0" baseline="0" noProof="0">
                <a:ln>
                  <a:noFill/>
                </a:ln>
                <a:solidFill>
                  <a:sysClr val="windowText" lastClr="000000"/>
                </a:solidFill>
                <a:effectLst/>
                <a:uLnTx/>
                <a:uFillTx/>
                <a:latin typeface="Segoe UI"/>
                <a:ea typeface="+mn-ea"/>
                <a:cs typeface="+mn-cs"/>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development and modern applications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move to PaaS.</a:t>
            </a:r>
          </a:p>
          <a:p>
            <a:pPr marL="0" marR="0" lvl="0" indent="0" algn="l" defTabSz="89621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applications optimized for cloud computing. </a:t>
            </a:r>
          </a:p>
        </p:txBody>
      </p:sp>
      <p:sp>
        <p:nvSpPr>
          <p:cNvPr id="8" name="Rectangle 7">
            <a:extLst>
              <a:ext uri="{FF2B5EF4-FFF2-40B4-BE49-F238E27FC236}">
                <a16:creationId xmlns:a16="http://schemas.microsoft.com/office/drawing/2014/main" id="{D481CB2E-63F8-4ACE-AD45-218F8293AAC3}"/>
              </a:ext>
            </a:extLst>
          </p:cNvPr>
          <p:cNvSpPr/>
          <p:nvPr/>
        </p:nvSpPr>
        <p:spPr>
          <a:xfrm>
            <a:off x="1177834" y="4079153"/>
            <a:ext cx="3765420" cy="80021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Existing workloads </a:t>
            </a: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IaaS </a:t>
            </a:r>
            <a:br>
              <a:rPr kumimoji="0" lang="en-US" sz="1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Existing applications move to IaaS using a ‘lift and shift’ strategy</a:t>
            </a:r>
          </a:p>
        </p:txBody>
      </p:sp>
      <p:grpSp>
        <p:nvGrpSpPr>
          <p:cNvPr id="9" name="Group 8">
            <a:extLst>
              <a:ext uri="{FF2B5EF4-FFF2-40B4-BE49-F238E27FC236}">
                <a16:creationId xmlns:a16="http://schemas.microsoft.com/office/drawing/2014/main" id="{0DBD1A52-29DC-424B-9FE3-C6BD5C482EAE}"/>
              </a:ext>
            </a:extLst>
          </p:cNvPr>
          <p:cNvGrpSpPr/>
          <p:nvPr/>
        </p:nvGrpSpPr>
        <p:grpSpPr>
          <a:xfrm>
            <a:off x="5543549" y="1605839"/>
            <a:ext cx="5965464" cy="4815323"/>
            <a:chOff x="5543549" y="1605839"/>
            <a:chExt cx="5965464" cy="4815323"/>
          </a:xfrm>
        </p:grpSpPr>
        <p:cxnSp>
          <p:nvCxnSpPr>
            <p:cNvPr id="10" name="Straight Connector 9">
              <a:extLst>
                <a:ext uri="{FF2B5EF4-FFF2-40B4-BE49-F238E27FC236}">
                  <a16:creationId xmlns:a16="http://schemas.microsoft.com/office/drawing/2014/main" id="{4B081825-BA6E-42E9-8B55-6C13DADC5E3E}"/>
                </a:ext>
              </a:extLst>
            </p:cNvPr>
            <p:cNvCxnSpPr>
              <a:cxnSpLocks/>
            </p:cNvCxnSpPr>
            <p:nvPr/>
          </p:nvCxnSpPr>
          <p:spPr>
            <a:xfrm>
              <a:off x="8084688" y="4322506"/>
              <a:ext cx="0" cy="760138"/>
            </a:xfrm>
            <a:prstGeom prst="line">
              <a:avLst/>
            </a:prstGeom>
            <a:noFill/>
            <a:ln w="19050" cap="flat" cmpd="sng" algn="ctr">
              <a:solidFill>
                <a:srgbClr val="505050"/>
              </a:solidFill>
              <a:prstDash val="solid"/>
              <a:headEnd type="none"/>
              <a:tailEnd type="triangle" w="lg" len="med"/>
            </a:ln>
            <a:effectLst/>
          </p:spPr>
        </p:cxnSp>
        <p:sp>
          <p:nvSpPr>
            <p:cNvPr id="11" name="house">
              <a:extLst>
                <a:ext uri="{FF2B5EF4-FFF2-40B4-BE49-F238E27FC236}">
                  <a16:creationId xmlns:a16="http://schemas.microsoft.com/office/drawing/2014/main" id="{72B1FB26-007F-4564-84DD-8487CE79128D}"/>
                </a:ext>
              </a:extLst>
            </p:cNvPr>
            <p:cNvSpPr>
              <a:spLocks noChangeAspect="1" noEditPoints="1"/>
            </p:cNvSpPr>
            <p:nvPr/>
          </p:nvSpPr>
          <p:spPr bwMode="auto">
            <a:xfrm>
              <a:off x="10744625" y="5401472"/>
              <a:ext cx="343643" cy="30484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building_4">
              <a:extLst>
                <a:ext uri="{FF2B5EF4-FFF2-40B4-BE49-F238E27FC236}">
                  <a16:creationId xmlns:a16="http://schemas.microsoft.com/office/drawing/2014/main" id="{B8DE54C3-5277-42E3-8885-C357D08739EA}"/>
                </a:ext>
              </a:extLst>
            </p:cNvPr>
            <p:cNvSpPr>
              <a:spLocks noChangeAspect="1" noEditPoints="1"/>
            </p:cNvSpPr>
            <p:nvPr/>
          </p:nvSpPr>
          <p:spPr bwMode="auto">
            <a:xfrm>
              <a:off x="5983205" y="5005152"/>
              <a:ext cx="690293" cy="70116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 name="Graphic 12">
              <a:extLst>
                <a:ext uri="{FF2B5EF4-FFF2-40B4-BE49-F238E27FC236}">
                  <a16:creationId xmlns:a16="http://schemas.microsoft.com/office/drawing/2014/main" id="{79808D47-CD29-4E48-AAE5-6CB0CB8002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649" y="5263535"/>
              <a:ext cx="277268" cy="471356"/>
            </a:xfrm>
            <a:prstGeom prst="rect">
              <a:avLst/>
            </a:prstGeom>
          </p:spPr>
        </p:pic>
        <p:sp>
          <p:nvSpPr>
            <p:cNvPr id="14" name="TextBox 13">
              <a:extLst>
                <a:ext uri="{FF2B5EF4-FFF2-40B4-BE49-F238E27FC236}">
                  <a16:creationId xmlns:a16="http://schemas.microsoft.com/office/drawing/2014/main" id="{6CC0045C-A22D-4235-9F34-B4313A9F02F7}"/>
                </a:ext>
              </a:extLst>
            </p:cNvPr>
            <p:cNvSpPr txBox="1"/>
            <p:nvPr/>
          </p:nvSpPr>
          <p:spPr>
            <a:xfrm>
              <a:off x="9101364" y="3835724"/>
              <a:ext cx="851515" cy="492443"/>
            </a:xfrm>
            <a:prstGeom prst="rect">
              <a:avLst/>
            </a:prstGeom>
            <a:solidFill>
              <a:schemeClr val="accent1"/>
            </a:solidFill>
            <a:ln>
              <a:noFill/>
            </a:ln>
          </p:spPr>
          <p:txBody>
            <a:bodyPr wrap="non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IaaS</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p:txBody>
        </p:sp>
        <p:sp>
          <p:nvSpPr>
            <p:cNvPr id="15" name="TextBox 14">
              <a:extLst>
                <a:ext uri="{FF2B5EF4-FFF2-40B4-BE49-F238E27FC236}">
                  <a16:creationId xmlns:a16="http://schemas.microsoft.com/office/drawing/2014/main" id="{80BA3939-157C-4AF1-902E-0B209FD5E5DF}"/>
                </a:ext>
              </a:extLst>
            </p:cNvPr>
            <p:cNvSpPr txBox="1"/>
            <p:nvPr/>
          </p:nvSpPr>
          <p:spPr>
            <a:xfrm>
              <a:off x="7658644" y="3837785"/>
              <a:ext cx="896112" cy="492443"/>
            </a:xfrm>
            <a:prstGeom prst="rect">
              <a:avLst/>
            </a:prstGeom>
            <a:solidFill>
              <a:schemeClr val="accent1"/>
            </a:solidFill>
            <a:ln>
              <a:noFill/>
            </a:ln>
          </p:spPr>
          <p:txBody>
            <a:bodyPr wrap="squar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PaaS </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Evaluation</a:t>
              </a:r>
            </a:p>
          </p:txBody>
        </p:sp>
        <p:grpSp>
          <p:nvGrpSpPr>
            <p:cNvPr id="16" name="Group 15">
              <a:extLst>
                <a:ext uri="{FF2B5EF4-FFF2-40B4-BE49-F238E27FC236}">
                  <a16:creationId xmlns:a16="http://schemas.microsoft.com/office/drawing/2014/main" id="{BC7F13C6-8A11-4189-809E-2CACA23B7536}"/>
                </a:ext>
              </a:extLst>
            </p:cNvPr>
            <p:cNvGrpSpPr/>
            <p:nvPr/>
          </p:nvGrpSpPr>
          <p:grpSpPr>
            <a:xfrm>
              <a:off x="5550552" y="1605839"/>
              <a:ext cx="1554481" cy="492443"/>
              <a:chOff x="7847666" y="849974"/>
              <a:chExt cx="1554481" cy="492443"/>
            </a:xfrm>
          </p:grpSpPr>
          <p:sp>
            <p:nvSpPr>
              <p:cNvPr id="54" name="TextBox 53">
                <a:extLst>
                  <a:ext uri="{FF2B5EF4-FFF2-40B4-BE49-F238E27FC236}">
                    <a16:creationId xmlns:a16="http://schemas.microsoft.com/office/drawing/2014/main" id="{74B676D1-D31E-44E6-A87E-C03F07A15944}"/>
                  </a:ext>
                </a:extLst>
              </p:cNvPr>
              <p:cNvSpPr txBox="1"/>
              <p:nvPr/>
            </p:nvSpPr>
            <p:spPr>
              <a:xfrm>
                <a:off x="7847666" y="849974"/>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Future</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Investment</a:t>
                </a:r>
              </a:p>
            </p:txBody>
          </p:sp>
          <p:sp>
            <p:nvSpPr>
              <p:cNvPr id="55" name="Money_3">
                <a:extLst>
                  <a:ext uri="{FF2B5EF4-FFF2-40B4-BE49-F238E27FC236}">
                    <a16:creationId xmlns:a16="http://schemas.microsoft.com/office/drawing/2014/main" id="{4899A239-3CB0-415E-9E9E-0E26CC0D2245}"/>
                  </a:ext>
                </a:extLst>
              </p:cNvPr>
              <p:cNvSpPr>
                <a:spLocks noChangeAspect="1" noEditPoints="1"/>
              </p:cNvSpPr>
              <p:nvPr/>
            </p:nvSpPr>
            <p:spPr bwMode="auto">
              <a:xfrm>
                <a:off x="8004078" y="900994"/>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04B41F-976D-4BDF-ABAD-88A94A2F63E2}"/>
                </a:ext>
              </a:extLst>
            </p:cNvPr>
            <p:cNvGrpSpPr/>
            <p:nvPr/>
          </p:nvGrpSpPr>
          <p:grpSpPr>
            <a:xfrm>
              <a:off x="5543549" y="3835724"/>
              <a:ext cx="1568487" cy="453970"/>
              <a:chOff x="7877428" y="3180570"/>
              <a:chExt cx="1568487" cy="453970"/>
            </a:xfrm>
          </p:grpSpPr>
          <p:sp>
            <p:nvSpPr>
              <p:cNvPr id="52" name="TextBox 51">
                <a:extLst>
                  <a:ext uri="{FF2B5EF4-FFF2-40B4-BE49-F238E27FC236}">
                    <a16:creationId xmlns:a16="http://schemas.microsoft.com/office/drawing/2014/main" id="{AAEAC107-28C3-4A02-94AC-5EDA05CD1A60}"/>
                  </a:ext>
                </a:extLst>
              </p:cNvPr>
              <p:cNvSpPr txBox="1"/>
              <p:nvPr/>
            </p:nvSpPr>
            <p:spPr>
              <a:xfrm>
                <a:off x="7877428" y="3180570"/>
                <a:ext cx="1568487" cy="453970"/>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(Build/buy decision)</a:t>
                </a:r>
              </a:p>
            </p:txBody>
          </p:sp>
          <p:sp>
            <p:nvSpPr>
              <p:cNvPr id="53" name="Trackers_EADF">
                <a:extLst>
                  <a:ext uri="{FF2B5EF4-FFF2-40B4-BE49-F238E27FC236}">
                    <a16:creationId xmlns:a16="http://schemas.microsoft.com/office/drawing/2014/main" id="{946CD0B5-4227-4BFC-9A18-046208BB5E79}"/>
                  </a:ext>
                </a:extLst>
              </p:cNvPr>
              <p:cNvSpPr>
                <a:spLocks noChangeAspect="1" noEditPoints="1"/>
              </p:cNvSpPr>
              <p:nvPr/>
            </p:nvSpPr>
            <p:spPr bwMode="auto">
              <a:xfrm>
                <a:off x="8018281" y="3230116"/>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179E14A7-167F-43BA-ACE0-0A223FE6E9AC}"/>
                </a:ext>
              </a:extLst>
            </p:cNvPr>
            <p:cNvGrpSpPr/>
            <p:nvPr/>
          </p:nvGrpSpPr>
          <p:grpSpPr>
            <a:xfrm>
              <a:off x="5550552" y="2720781"/>
              <a:ext cx="1554481" cy="492443"/>
              <a:chOff x="7807967" y="2015272"/>
              <a:chExt cx="1554481" cy="492443"/>
            </a:xfrm>
          </p:grpSpPr>
          <p:sp>
            <p:nvSpPr>
              <p:cNvPr id="50" name="TextBox 49">
                <a:extLst>
                  <a:ext uri="{FF2B5EF4-FFF2-40B4-BE49-F238E27FC236}">
                    <a16:creationId xmlns:a16="http://schemas.microsoft.com/office/drawing/2014/main" id="{5C2EAF14-91B2-43F1-97A2-31251E294D67}"/>
                  </a:ext>
                </a:extLst>
              </p:cNvPr>
              <p:cNvSpPr txBox="1"/>
              <p:nvPr/>
            </p:nvSpPr>
            <p:spPr>
              <a:xfrm>
                <a:off x="7807967" y="2015272"/>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offering </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available</a:t>
                </a:r>
              </a:p>
            </p:txBody>
          </p:sp>
          <p:sp>
            <p:nvSpPr>
              <p:cNvPr id="51" name="BulletedList_E8FD">
                <a:extLst>
                  <a:ext uri="{FF2B5EF4-FFF2-40B4-BE49-F238E27FC236}">
                    <a16:creationId xmlns:a16="http://schemas.microsoft.com/office/drawing/2014/main" id="{1F662ADB-A1BA-4FDA-A0F0-C204ED16E6D8}"/>
                  </a:ext>
                </a:extLst>
              </p:cNvPr>
              <p:cNvSpPr>
                <a:spLocks noChangeAspect="1" noEditPoints="1"/>
              </p:cNvSpPr>
              <p:nvPr/>
            </p:nvSpPr>
            <p:spPr bwMode="auto">
              <a:xfrm>
                <a:off x="7926412" y="2156380"/>
                <a:ext cx="329677" cy="18558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8F970CF2-AB94-4A19-9FA5-605139D59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9128" y="5132670"/>
              <a:ext cx="507923" cy="583171"/>
            </a:xfrm>
            <a:prstGeom prst="rect">
              <a:avLst/>
            </a:prstGeom>
          </p:spPr>
        </p:pic>
        <p:cxnSp>
          <p:nvCxnSpPr>
            <p:cNvPr id="20" name="Straight Connector 19">
              <a:extLst>
                <a:ext uri="{FF2B5EF4-FFF2-40B4-BE49-F238E27FC236}">
                  <a16:creationId xmlns:a16="http://schemas.microsoft.com/office/drawing/2014/main" id="{B2422AC6-4521-4323-A01C-38789EDAECA7}"/>
                </a:ext>
              </a:extLst>
            </p:cNvPr>
            <p:cNvCxnSpPr>
              <a:cxnSpLocks/>
            </p:cNvCxnSpPr>
            <p:nvPr/>
          </p:nvCxnSpPr>
          <p:spPr>
            <a:xfrm>
              <a:off x="5543550" y="5706316"/>
              <a:ext cx="5895975"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cloud">
              <a:extLst>
                <a:ext uri="{FF2B5EF4-FFF2-40B4-BE49-F238E27FC236}">
                  <a16:creationId xmlns:a16="http://schemas.microsoft.com/office/drawing/2014/main" id="{A4618934-7763-4BBA-9CC8-3B661B2AD10C}"/>
                </a:ext>
              </a:extLst>
            </p:cNvPr>
            <p:cNvSpPr>
              <a:spLocks noChangeAspect="1"/>
            </p:cNvSpPr>
            <p:nvPr/>
          </p:nvSpPr>
          <p:spPr bwMode="auto">
            <a:xfrm>
              <a:off x="8546357" y="4978371"/>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cloud">
              <a:extLst>
                <a:ext uri="{FF2B5EF4-FFF2-40B4-BE49-F238E27FC236}">
                  <a16:creationId xmlns:a16="http://schemas.microsoft.com/office/drawing/2014/main" id="{53C2CEF7-0569-4A6A-9A44-45BDF96E551C}"/>
                </a:ext>
              </a:extLst>
            </p:cNvPr>
            <p:cNvSpPr>
              <a:spLocks noChangeAspect="1"/>
            </p:cNvSpPr>
            <p:nvPr/>
          </p:nvSpPr>
          <p:spPr bwMode="auto">
            <a:xfrm>
              <a:off x="7194137" y="5146944"/>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ree">
              <a:extLst>
                <a:ext uri="{FF2B5EF4-FFF2-40B4-BE49-F238E27FC236}">
                  <a16:creationId xmlns:a16="http://schemas.microsoft.com/office/drawing/2014/main" id="{41A46F41-512A-4B8E-AD54-A85842E7BCDF}"/>
                </a:ext>
              </a:extLst>
            </p:cNvPr>
            <p:cNvSpPr>
              <a:spLocks noChangeAspect="1" noEditPoints="1"/>
            </p:cNvSpPr>
            <p:nvPr/>
          </p:nvSpPr>
          <p:spPr bwMode="auto">
            <a:xfrm>
              <a:off x="6790451" y="5350081"/>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Sun">
              <a:extLst>
                <a:ext uri="{FF2B5EF4-FFF2-40B4-BE49-F238E27FC236}">
                  <a16:creationId xmlns:a16="http://schemas.microsoft.com/office/drawing/2014/main" id="{A9D850F1-1155-4D1C-9136-2A7DD4FA6A72}"/>
                </a:ext>
              </a:extLst>
            </p:cNvPr>
            <p:cNvSpPr>
              <a:spLocks noChangeAspect="1" noEditPoints="1"/>
            </p:cNvSpPr>
            <p:nvPr/>
          </p:nvSpPr>
          <p:spPr bwMode="auto">
            <a:xfrm>
              <a:off x="9885023" y="4588140"/>
              <a:ext cx="365760" cy="36576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Tree">
              <a:extLst>
                <a:ext uri="{FF2B5EF4-FFF2-40B4-BE49-F238E27FC236}">
                  <a16:creationId xmlns:a16="http://schemas.microsoft.com/office/drawing/2014/main" id="{368ADF46-9C04-4B4A-9CAF-93BEB5C52E38}"/>
                </a:ext>
              </a:extLst>
            </p:cNvPr>
            <p:cNvSpPr>
              <a:spLocks noChangeAspect="1" noEditPoints="1"/>
            </p:cNvSpPr>
            <p:nvPr/>
          </p:nvSpPr>
          <p:spPr bwMode="auto">
            <a:xfrm>
              <a:off x="5543550" y="5338890"/>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6" name="Graphic 25">
              <a:extLst>
                <a:ext uri="{FF2B5EF4-FFF2-40B4-BE49-F238E27FC236}">
                  <a16:creationId xmlns:a16="http://schemas.microsoft.com/office/drawing/2014/main" id="{E69AFA18-5EBB-4848-9200-AAFDCE7D0A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2453" y="5276787"/>
              <a:ext cx="217710" cy="435420"/>
            </a:xfrm>
            <a:prstGeom prst="rect">
              <a:avLst/>
            </a:prstGeom>
          </p:spPr>
        </p:pic>
        <p:sp>
          <p:nvSpPr>
            <p:cNvPr id="27" name="TextBox 26">
              <a:extLst>
                <a:ext uri="{FF2B5EF4-FFF2-40B4-BE49-F238E27FC236}">
                  <a16:creationId xmlns:a16="http://schemas.microsoft.com/office/drawing/2014/main" id="{A0207B62-A28F-4839-9D89-C115DA3D5F71}"/>
                </a:ext>
              </a:extLst>
            </p:cNvPr>
            <p:cNvSpPr txBox="1"/>
            <p:nvPr/>
          </p:nvSpPr>
          <p:spPr>
            <a:xfrm>
              <a:off x="5954850" y="5820998"/>
              <a:ext cx="747000"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SaaS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Hotel room</a:t>
              </a: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28" name="TextBox 27">
              <a:extLst>
                <a:ext uri="{FF2B5EF4-FFF2-40B4-BE49-F238E27FC236}">
                  <a16:creationId xmlns:a16="http://schemas.microsoft.com/office/drawing/2014/main" id="{9DB7FF15-6EA5-48B5-BFA7-ECEDD50698D3}"/>
                </a:ext>
              </a:extLst>
            </p:cNvPr>
            <p:cNvSpPr txBox="1"/>
            <p:nvPr/>
          </p:nvSpPr>
          <p:spPr>
            <a:xfrm>
              <a:off x="7355892" y="5820998"/>
              <a:ext cx="1386598"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Furnished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cxnSp>
          <p:nvCxnSpPr>
            <p:cNvPr id="29" name="Straight Connector 28">
              <a:extLst>
                <a:ext uri="{FF2B5EF4-FFF2-40B4-BE49-F238E27FC236}">
                  <a16:creationId xmlns:a16="http://schemas.microsoft.com/office/drawing/2014/main" id="{F52FE0AE-3416-45E5-B90B-8FD44FE0DE4D}"/>
                </a:ext>
              </a:extLst>
            </p:cNvPr>
            <p:cNvCxnSpPr>
              <a:cxnSpLocks/>
              <a:stCxn id="54" idx="2"/>
              <a:endCxn id="50" idx="0"/>
            </p:cNvCxnSpPr>
            <p:nvPr/>
          </p:nvCxnSpPr>
          <p:spPr>
            <a:xfrm>
              <a:off x="6327793" y="2098282"/>
              <a:ext cx="0" cy="622499"/>
            </a:xfrm>
            <a:prstGeom prst="line">
              <a:avLst/>
            </a:prstGeom>
            <a:noFill/>
            <a:ln w="19050" cap="flat" cmpd="sng" algn="ctr">
              <a:solidFill>
                <a:srgbClr val="505050"/>
              </a:solidFill>
              <a:prstDash val="solid"/>
              <a:headEnd type="none"/>
              <a:tailEnd type="triangle" w="lg" len="med"/>
            </a:ln>
            <a:effectLst/>
          </p:spPr>
        </p:cxnSp>
        <p:cxnSp>
          <p:nvCxnSpPr>
            <p:cNvPr id="30" name="Straight Connector 29">
              <a:extLst>
                <a:ext uri="{FF2B5EF4-FFF2-40B4-BE49-F238E27FC236}">
                  <a16:creationId xmlns:a16="http://schemas.microsoft.com/office/drawing/2014/main" id="{6ABBD091-E543-4E09-97B8-ADC5E19C18F4}"/>
                </a:ext>
              </a:extLst>
            </p:cNvPr>
            <p:cNvCxnSpPr>
              <a:cxnSpLocks/>
              <a:stCxn id="50" idx="2"/>
              <a:endCxn id="52" idx="0"/>
            </p:cNvCxnSpPr>
            <p:nvPr/>
          </p:nvCxnSpPr>
          <p:spPr>
            <a:xfrm>
              <a:off x="6327793" y="3213224"/>
              <a:ext cx="0" cy="622500"/>
            </a:xfrm>
            <a:prstGeom prst="line">
              <a:avLst/>
            </a:prstGeom>
            <a:noFill/>
            <a:ln w="19050" cap="flat" cmpd="sng" algn="ctr">
              <a:solidFill>
                <a:srgbClr val="505050"/>
              </a:solidFill>
              <a:prstDash val="solid"/>
              <a:headEnd type="none"/>
              <a:tailEnd type="triangle" w="lg" len="med"/>
            </a:ln>
            <a:effectLst/>
          </p:spPr>
        </p:cxnSp>
        <p:cxnSp>
          <p:nvCxnSpPr>
            <p:cNvPr id="31" name="Connector: Elbow 30">
              <a:extLst>
                <a:ext uri="{FF2B5EF4-FFF2-40B4-BE49-F238E27FC236}">
                  <a16:creationId xmlns:a16="http://schemas.microsoft.com/office/drawing/2014/main" id="{9FAA0980-E400-4190-BE8E-87D38AFFB7F9}"/>
                </a:ext>
              </a:extLst>
            </p:cNvPr>
            <p:cNvCxnSpPr>
              <a:cxnSpLocks/>
              <a:stCxn id="50" idx="3"/>
              <a:endCxn id="15" idx="0"/>
            </p:cNvCxnSpPr>
            <p:nvPr/>
          </p:nvCxnSpPr>
          <p:spPr>
            <a:xfrm>
              <a:off x="7105033" y="2967003"/>
              <a:ext cx="1001667" cy="870782"/>
            </a:xfrm>
            <a:prstGeom prst="bentConnector2">
              <a:avLst/>
            </a:prstGeom>
            <a:noFill/>
            <a:ln w="19050" cap="flat" cmpd="sng" algn="ctr">
              <a:solidFill>
                <a:srgbClr val="505050"/>
              </a:solidFill>
              <a:prstDash val="solid"/>
              <a:headEnd type="none"/>
              <a:tailEnd type="triangle" w="lg" len="med"/>
            </a:ln>
            <a:effectLst/>
          </p:spPr>
        </p:cxnSp>
        <p:cxnSp>
          <p:nvCxnSpPr>
            <p:cNvPr id="32" name="Connector: Elbow 31">
              <a:extLst>
                <a:ext uri="{FF2B5EF4-FFF2-40B4-BE49-F238E27FC236}">
                  <a16:creationId xmlns:a16="http://schemas.microsoft.com/office/drawing/2014/main" id="{39EE190F-FFE1-44BD-A91B-55B51F0A38A2}"/>
                </a:ext>
              </a:extLst>
            </p:cNvPr>
            <p:cNvCxnSpPr>
              <a:cxnSpLocks/>
              <a:stCxn id="54" idx="3"/>
              <a:endCxn id="14" idx="0"/>
            </p:cNvCxnSpPr>
            <p:nvPr/>
          </p:nvCxnSpPr>
          <p:spPr>
            <a:xfrm>
              <a:off x="7105033" y="1852061"/>
              <a:ext cx="2422089" cy="1983663"/>
            </a:xfrm>
            <a:prstGeom prst="bentConnector2">
              <a:avLst/>
            </a:prstGeom>
            <a:noFill/>
            <a:ln w="19050" cap="flat" cmpd="sng" algn="ctr">
              <a:solidFill>
                <a:srgbClr val="505050"/>
              </a:solidFill>
              <a:prstDash val="solid"/>
              <a:headEnd type="none"/>
              <a:tailEnd type="triangle" w="lg" len="med"/>
            </a:ln>
            <a:effectLst/>
          </p:spPr>
        </p:cxnSp>
        <p:cxnSp>
          <p:nvCxnSpPr>
            <p:cNvPr id="33" name="Straight Connector 32">
              <a:extLst>
                <a:ext uri="{FF2B5EF4-FFF2-40B4-BE49-F238E27FC236}">
                  <a16:creationId xmlns:a16="http://schemas.microsoft.com/office/drawing/2014/main" id="{861DCD11-E703-4E9A-BA95-0885D058DCD8}"/>
                </a:ext>
              </a:extLst>
            </p:cNvPr>
            <p:cNvCxnSpPr>
              <a:cxnSpLocks/>
              <a:stCxn id="52" idx="2"/>
            </p:cNvCxnSpPr>
            <p:nvPr/>
          </p:nvCxnSpPr>
          <p:spPr>
            <a:xfrm flipH="1">
              <a:off x="6320791" y="4289694"/>
              <a:ext cx="7002" cy="686884"/>
            </a:xfrm>
            <a:prstGeom prst="line">
              <a:avLst/>
            </a:prstGeom>
            <a:noFill/>
            <a:ln w="19050" cap="flat" cmpd="sng" algn="ctr">
              <a:solidFill>
                <a:srgbClr val="505050"/>
              </a:solidFill>
              <a:prstDash val="solid"/>
              <a:headEnd type="none"/>
              <a:tailEnd type="triangle" w="lg" len="med"/>
            </a:ln>
            <a:effectLst/>
          </p:spPr>
        </p:cxnSp>
        <p:cxnSp>
          <p:nvCxnSpPr>
            <p:cNvPr id="34" name="Connector: Elbow 33">
              <a:extLst>
                <a:ext uri="{FF2B5EF4-FFF2-40B4-BE49-F238E27FC236}">
                  <a16:creationId xmlns:a16="http://schemas.microsoft.com/office/drawing/2014/main" id="{85BF2BE8-1F13-40B7-9E18-AE8881CD5DDC}"/>
                </a:ext>
              </a:extLst>
            </p:cNvPr>
            <p:cNvCxnSpPr>
              <a:cxnSpLocks/>
              <a:stCxn id="14" idx="3"/>
            </p:cNvCxnSpPr>
            <p:nvPr/>
          </p:nvCxnSpPr>
          <p:spPr>
            <a:xfrm>
              <a:off x="9952879" y="4081946"/>
              <a:ext cx="951918" cy="1256944"/>
            </a:xfrm>
            <a:prstGeom prst="bentConnector2">
              <a:avLst/>
            </a:prstGeom>
            <a:noFill/>
            <a:ln w="19050" cap="flat" cmpd="sng" algn="ctr">
              <a:solidFill>
                <a:srgbClr val="505050"/>
              </a:solidFill>
              <a:prstDash val="solid"/>
              <a:headEnd type="none"/>
              <a:tailEnd type="triangle" w="lg" len="med"/>
            </a:ln>
            <a:effectLst/>
          </p:spPr>
        </p:cxnSp>
        <p:sp>
          <p:nvSpPr>
            <p:cNvPr id="35" name="TextBox 34">
              <a:extLst>
                <a:ext uri="{FF2B5EF4-FFF2-40B4-BE49-F238E27FC236}">
                  <a16:creationId xmlns:a16="http://schemas.microsoft.com/office/drawing/2014/main" id="{B4D192DC-826A-4B0D-929D-CFF87691BDA6}"/>
                </a:ext>
              </a:extLst>
            </p:cNvPr>
            <p:cNvSpPr txBox="1"/>
            <p:nvPr/>
          </p:nvSpPr>
          <p:spPr>
            <a:xfrm>
              <a:off x="8974270" y="5820998"/>
              <a:ext cx="1166987"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Rental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6" name="TextBox 35">
              <a:extLst>
                <a:ext uri="{FF2B5EF4-FFF2-40B4-BE49-F238E27FC236}">
                  <a16:creationId xmlns:a16="http://schemas.microsoft.com/office/drawing/2014/main" id="{633B8B31-F6D9-4DE8-BA28-D7805EB03F39}"/>
                </a:ext>
              </a:extLst>
            </p:cNvPr>
            <p:cNvSpPr txBox="1"/>
            <p:nvPr/>
          </p:nvSpPr>
          <p:spPr>
            <a:xfrm>
              <a:off x="10323880" y="5820998"/>
              <a:ext cx="1185133"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Private Cloud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Private House</a:t>
              </a:r>
            </a:p>
          </p:txBody>
        </p:sp>
        <p:sp>
          <p:nvSpPr>
            <p:cNvPr id="37" name="TextBox 36">
              <a:extLst>
                <a:ext uri="{FF2B5EF4-FFF2-40B4-BE49-F238E27FC236}">
                  <a16:creationId xmlns:a16="http://schemas.microsoft.com/office/drawing/2014/main" id="{CB35EBFB-B1C3-4D22-B2EF-F8E5BF5E22E4}"/>
                </a:ext>
              </a:extLst>
            </p:cNvPr>
            <p:cNvSpPr txBox="1"/>
            <p:nvPr/>
          </p:nvSpPr>
          <p:spPr>
            <a:xfrm>
              <a:off x="7470534" y="176966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38" name="TextBox 37">
              <a:extLst>
                <a:ext uri="{FF2B5EF4-FFF2-40B4-BE49-F238E27FC236}">
                  <a16:creationId xmlns:a16="http://schemas.microsoft.com/office/drawing/2014/main" id="{F190D72F-BBCA-4FBC-9EB8-259F255120F5}"/>
                </a:ext>
              </a:extLst>
            </p:cNvPr>
            <p:cNvSpPr txBox="1"/>
            <p:nvPr/>
          </p:nvSpPr>
          <p:spPr>
            <a:xfrm>
              <a:off x="6219532" y="226755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39" name="TextBox 38">
              <a:extLst>
                <a:ext uri="{FF2B5EF4-FFF2-40B4-BE49-F238E27FC236}">
                  <a16:creationId xmlns:a16="http://schemas.microsoft.com/office/drawing/2014/main" id="{88EFC1EC-C1B7-4987-8F64-8CA5DC588E59}"/>
                </a:ext>
              </a:extLst>
            </p:cNvPr>
            <p:cNvSpPr txBox="1"/>
            <p:nvPr/>
          </p:nvSpPr>
          <p:spPr>
            <a:xfrm>
              <a:off x="6218999" y="3420288"/>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40" name="TextBox 39">
              <a:extLst>
                <a:ext uri="{FF2B5EF4-FFF2-40B4-BE49-F238E27FC236}">
                  <a16:creationId xmlns:a16="http://schemas.microsoft.com/office/drawing/2014/main" id="{8954BF7B-29C5-4BC6-B0AF-D269CBC87EC0}"/>
                </a:ext>
              </a:extLst>
            </p:cNvPr>
            <p:cNvSpPr txBox="1"/>
            <p:nvPr/>
          </p:nvSpPr>
          <p:spPr>
            <a:xfrm>
              <a:off x="6219706" y="4512918"/>
              <a:ext cx="227626"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Buy</a:t>
              </a:r>
            </a:p>
          </p:txBody>
        </p:sp>
        <p:sp>
          <p:nvSpPr>
            <p:cNvPr id="41" name="TextBox 40">
              <a:extLst>
                <a:ext uri="{FF2B5EF4-FFF2-40B4-BE49-F238E27FC236}">
                  <a16:creationId xmlns:a16="http://schemas.microsoft.com/office/drawing/2014/main" id="{BA1A4F7A-2047-4D2E-8A23-D2C632E84E74}"/>
                </a:ext>
              </a:extLst>
            </p:cNvPr>
            <p:cNvSpPr txBox="1"/>
            <p:nvPr/>
          </p:nvSpPr>
          <p:spPr>
            <a:xfrm>
              <a:off x="7465636" y="2884612"/>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42" name="TextBox 41">
              <a:extLst>
                <a:ext uri="{FF2B5EF4-FFF2-40B4-BE49-F238E27FC236}">
                  <a16:creationId xmlns:a16="http://schemas.microsoft.com/office/drawing/2014/main" id="{6194FEA3-135B-4F91-A05A-443FED045B00}"/>
                </a:ext>
              </a:extLst>
            </p:cNvPr>
            <p:cNvSpPr txBox="1"/>
            <p:nvPr/>
          </p:nvSpPr>
          <p:spPr>
            <a:xfrm>
              <a:off x="10248172" y="398781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cxnSp>
          <p:nvCxnSpPr>
            <p:cNvPr id="43" name="Straight Connector 42">
              <a:extLst>
                <a:ext uri="{FF2B5EF4-FFF2-40B4-BE49-F238E27FC236}">
                  <a16:creationId xmlns:a16="http://schemas.microsoft.com/office/drawing/2014/main" id="{E9A41BC9-4DFF-4F61-9879-A0ED0B24B60A}"/>
                </a:ext>
              </a:extLst>
            </p:cNvPr>
            <p:cNvCxnSpPr>
              <a:cxnSpLocks/>
              <a:stCxn id="52" idx="3"/>
              <a:endCxn id="15" idx="1"/>
            </p:cNvCxnSpPr>
            <p:nvPr/>
          </p:nvCxnSpPr>
          <p:spPr>
            <a:xfrm>
              <a:off x="7112036" y="4062709"/>
              <a:ext cx="546608" cy="21298"/>
            </a:xfrm>
            <a:prstGeom prst="line">
              <a:avLst/>
            </a:prstGeom>
            <a:noFill/>
            <a:ln w="19050" cap="flat" cmpd="sng" algn="ctr">
              <a:solidFill>
                <a:srgbClr val="505050"/>
              </a:solidFill>
              <a:prstDash val="solid"/>
              <a:headEnd type="none"/>
              <a:tailEnd type="triangle" w="lg" len="med"/>
            </a:ln>
            <a:effectLst/>
          </p:spPr>
        </p:cxnSp>
        <p:cxnSp>
          <p:nvCxnSpPr>
            <p:cNvPr id="44" name="Straight Connector 43">
              <a:extLst>
                <a:ext uri="{FF2B5EF4-FFF2-40B4-BE49-F238E27FC236}">
                  <a16:creationId xmlns:a16="http://schemas.microsoft.com/office/drawing/2014/main" id="{49DDA7FA-784C-45F4-AF6E-1F7D72D3B2E3}"/>
                </a:ext>
              </a:extLst>
            </p:cNvPr>
            <p:cNvCxnSpPr>
              <a:cxnSpLocks/>
              <a:stCxn id="15" idx="3"/>
              <a:endCxn id="14" idx="1"/>
            </p:cNvCxnSpPr>
            <p:nvPr/>
          </p:nvCxnSpPr>
          <p:spPr>
            <a:xfrm flipV="1">
              <a:off x="8554756" y="4081946"/>
              <a:ext cx="546608" cy="2061"/>
            </a:xfrm>
            <a:prstGeom prst="line">
              <a:avLst/>
            </a:prstGeom>
            <a:noFill/>
            <a:ln w="19050" cap="flat" cmpd="sng" algn="ctr">
              <a:solidFill>
                <a:srgbClr val="505050"/>
              </a:solidFill>
              <a:prstDash val="solid"/>
              <a:headEnd type="none"/>
              <a:tailEnd type="triangle" w="lg" len="med"/>
            </a:ln>
            <a:effectLst/>
          </p:spPr>
        </p:cxnSp>
        <p:sp>
          <p:nvSpPr>
            <p:cNvPr id="45" name="TextBox 44">
              <a:extLst>
                <a:ext uri="{FF2B5EF4-FFF2-40B4-BE49-F238E27FC236}">
                  <a16:creationId xmlns:a16="http://schemas.microsoft.com/office/drawing/2014/main" id="{48EBB0AD-3F93-4A97-A0AF-299A3E9C56A7}"/>
                </a:ext>
              </a:extLst>
            </p:cNvPr>
            <p:cNvSpPr txBox="1"/>
            <p:nvPr/>
          </p:nvSpPr>
          <p:spPr>
            <a:xfrm>
              <a:off x="7171707" y="4000327"/>
              <a:ext cx="349519"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Build</a:t>
              </a:r>
            </a:p>
          </p:txBody>
        </p:sp>
        <p:sp>
          <p:nvSpPr>
            <p:cNvPr id="46" name="TextBox 45">
              <a:extLst>
                <a:ext uri="{FF2B5EF4-FFF2-40B4-BE49-F238E27FC236}">
                  <a16:creationId xmlns:a16="http://schemas.microsoft.com/office/drawing/2014/main" id="{78D709F3-EB20-4364-BD6E-E744D657D632}"/>
                </a:ext>
              </a:extLst>
            </p:cNvPr>
            <p:cNvSpPr txBox="1"/>
            <p:nvPr/>
          </p:nvSpPr>
          <p:spPr>
            <a:xfrm>
              <a:off x="8692322" y="4005885"/>
              <a:ext cx="216470"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47" name="TextBox 46">
              <a:extLst>
                <a:ext uri="{FF2B5EF4-FFF2-40B4-BE49-F238E27FC236}">
                  <a16:creationId xmlns:a16="http://schemas.microsoft.com/office/drawing/2014/main" id="{D3E6FA6B-4C84-4F23-B71F-E452F3BC0E72}"/>
                </a:ext>
              </a:extLst>
            </p:cNvPr>
            <p:cNvSpPr txBox="1"/>
            <p:nvPr/>
          </p:nvSpPr>
          <p:spPr>
            <a:xfrm>
              <a:off x="7979148" y="4511196"/>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cxnSp>
          <p:nvCxnSpPr>
            <p:cNvPr id="48" name="Straight Connector 47">
              <a:extLst>
                <a:ext uri="{FF2B5EF4-FFF2-40B4-BE49-F238E27FC236}">
                  <a16:creationId xmlns:a16="http://schemas.microsoft.com/office/drawing/2014/main" id="{D751223F-5DF4-40C7-A62B-46238A6D5BB7}"/>
                </a:ext>
              </a:extLst>
            </p:cNvPr>
            <p:cNvCxnSpPr>
              <a:cxnSpLocks/>
            </p:cNvCxnSpPr>
            <p:nvPr/>
          </p:nvCxnSpPr>
          <p:spPr>
            <a:xfrm>
              <a:off x="9530622" y="4317799"/>
              <a:ext cx="0" cy="886805"/>
            </a:xfrm>
            <a:prstGeom prst="line">
              <a:avLst/>
            </a:prstGeom>
            <a:noFill/>
            <a:ln w="19050" cap="flat" cmpd="sng" algn="ctr">
              <a:solidFill>
                <a:srgbClr val="505050"/>
              </a:solidFill>
              <a:prstDash val="solid"/>
              <a:headEnd type="none"/>
              <a:tailEnd type="triangle" w="lg" len="med"/>
            </a:ln>
            <a:effectLst/>
          </p:spPr>
        </p:cxnSp>
        <p:sp>
          <p:nvSpPr>
            <p:cNvPr id="49" name="TextBox 48">
              <a:extLst>
                <a:ext uri="{FF2B5EF4-FFF2-40B4-BE49-F238E27FC236}">
                  <a16:creationId xmlns:a16="http://schemas.microsoft.com/office/drawing/2014/main" id="{A979C996-43E2-4A82-AD46-C9AC1ACF0651}"/>
                </a:ext>
              </a:extLst>
            </p:cNvPr>
            <p:cNvSpPr txBox="1"/>
            <p:nvPr/>
          </p:nvSpPr>
          <p:spPr>
            <a:xfrm>
              <a:off x="9425330" y="450648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grpSp>
      <p:sp>
        <p:nvSpPr>
          <p:cNvPr id="56" name="Rectangle 55">
            <a:extLst>
              <a:ext uri="{FF2B5EF4-FFF2-40B4-BE49-F238E27FC236}">
                <a16:creationId xmlns:a16="http://schemas.microsoft.com/office/drawing/2014/main" id="{FDE27FAD-792D-43B7-9D15-86A1977452D5}"/>
              </a:ext>
            </a:extLst>
          </p:cNvPr>
          <p:cNvSpPr/>
          <p:nvPr/>
        </p:nvSpPr>
        <p:spPr>
          <a:xfrm>
            <a:off x="1620355" y="4934672"/>
            <a:ext cx="2438783"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Convert to PaaS</a:t>
            </a:r>
            <a:b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sym typeface="Wingdings" panose="05000000000000000000" pitchFamily="2" charset="2"/>
              </a:rPr>
              <a:t>Plan to refactor applications into PaaS</a:t>
            </a:r>
            <a:endPar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57" name="Oval 56">
            <a:extLst>
              <a:ext uri="{FF2B5EF4-FFF2-40B4-BE49-F238E27FC236}">
                <a16:creationId xmlns:a16="http://schemas.microsoft.com/office/drawing/2014/main" id="{3421BC30-329C-4DA3-8F20-F3F25FA5177D}"/>
              </a:ext>
            </a:extLst>
          </p:cNvPr>
          <p:cNvSpPr/>
          <p:nvPr/>
        </p:nvSpPr>
        <p:spPr bwMode="auto">
          <a:xfrm>
            <a:off x="1265955" y="4910235"/>
            <a:ext cx="394472"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a:t>
            </a:r>
          </a:p>
        </p:txBody>
      </p:sp>
    </p:spTree>
    <p:extLst>
      <p:ext uri="{BB962C8B-B14F-4D97-AF65-F5344CB8AC3E}">
        <p14:creationId xmlns:p14="http://schemas.microsoft.com/office/powerpoint/2010/main" val="3408239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56" grpId="0"/>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63" y="457200"/>
            <a:ext cx="11018520" cy="430887"/>
          </a:xfrm>
        </p:spPr>
        <p:txBody>
          <a:bodyPr/>
          <a:lstStyle/>
          <a:p>
            <a:r>
              <a:rPr lang="en-US" sz="2800"/>
              <a:t>What we’re seeing in ransomware data and signals</a:t>
            </a:r>
          </a:p>
        </p:txBody>
      </p:sp>
      <p:sp>
        <p:nvSpPr>
          <p:cNvPr id="13" name="Title 1">
            <a:extLst>
              <a:ext uri="{FF2B5EF4-FFF2-40B4-BE49-F238E27FC236}">
                <a16:creationId xmlns:a16="http://schemas.microsoft.com/office/drawing/2014/main" id="{809CF49E-DCDA-4F4F-AACF-7F061EA21163}"/>
              </a:ext>
            </a:extLst>
          </p:cNvPr>
          <p:cNvSpPr txBox="1">
            <a:spLocks/>
          </p:cNvSpPr>
          <p:nvPr/>
        </p:nvSpPr>
        <p:spPr>
          <a:xfrm>
            <a:off x="611690" y="1145569"/>
            <a:ext cx="5789110"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Ransomware encounter rate (machine count): Enterprise customers (Defender data) </a:t>
            </a:r>
            <a:endParaRPr lang="en-US" sz="1200">
              <a:solidFill>
                <a:srgbClr val="23395E"/>
              </a:solidFill>
              <a:effectLst/>
              <a:latin typeface="Segoe UI Semibold" panose="020B0502040204020203" pitchFamily="34" charset="0"/>
            </a:endParaRPr>
          </a:p>
        </p:txBody>
      </p:sp>
      <p:pic>
        <p:nvPicPr>
          <p:cNvPr id="15" name="Picture 14" descr="Microsoft Defender signals show ransomware encounter rates, or machine counts, for enterprise customers. They range from about 45 million to over 100 million, between November 2018 and June 2021.">
            <a:extLst>
              <a:ext uri="{FF2B5EF4-FFF2-40B4-BE49-F238E27FC236}">
                <a16:creationId xmlns:a16="http://schemas.microsoft.com/office/drawing/2014/main" id="{3B71855C-41D1-44BD-81F2-811C13416497}"/>
              </a:ext>
            </a:extLst>
          </p:cNvPr>
          <p:cNvPicPr>
            <a:picLocks noChangeAspect="1"/>
          </p:cNvPicPr>
          <p:nvPr/>
        </p:nvPicPr>
        <p:blipFill>
          <a:blip r:embed="rId3"/>
          <a:srcRect/>
          <a:stretch/>
        </p:blipFill>
        <p:spPr>
          <a:xfrm>
            <a:off x="611690" y="1632387"/>
            <a:ext cx="5339541" cy="2027825"/>
          </a:xfrm>
          <a:prstGeom prst="rect">
            <a:avLst/>
          </a:prstGeom>
        </p:spPr>
      </p:pic>
      <p:sp>
        <p:nvSpPr>
          <p:cNvPr id="6" name="Text Placeholder 5">
            <a:extLst>
              <a:ext uri="{FF2B5EF4-FFF2-40B4-BE49-F238E27FC236}">
                <a16:creationId xmlns:a16="http://schemas.microsoft.com/office/drawing/2014/main" id="{5B18ADED-2E26-4F34-A953-BEC9C4ECEAF9}"/>
              </a:ext>
            </a:extLst>
          </p:cNvPr>
          <p:cNvSpPr>
            <a:spLocks noGrp="1"/>
          </p:cNvSpPr>
          <p:nvPr>
            <p:ph type="body" sz="quarter" idx="15"/>
          </p:nvPr>
        </p:nvSpPr>
        <p:spPr>
          <a:xfrm>
            <a:off x="792413" y="3699229"/>
            <a:ext cx="5608387" cy="553998"/>
          </a:xfrm>
        </p:spPr>
        <p:txBody>
          <a:bodyPr/>
          <a:lstStyle/>
          <a:p>
            <a:pPr marL="0" indent="0">
              <a:buNone/>
            </a:pPr>
            <a:r>
              <a:rPr lang="en-US" sz="1200" i="1"/>
              <a:t>Overall increase in ransomware encounters, with notable surge to consumer and commercial encounters in late 2019,6 when RaaS started to grow, and in early 2020 at the onset of the COVID-19 pandemic.</a:t>
            </a:r>
          </a:p>
        </p:txBody>
      </p:sp>
      <p:sp>
        <p:nvSpPr>
          <p:cNvPr id="21" name="Title 1">
            <a:extLst>
              <a:ext uri="{FF2B5EF4-FFF2-40B4-BE49-F238E27FC236}">
                <a16:creationId xmlns:a16="http://schemas.microsoft.com/office/drawing/2014/main" id="{DFF00556-D7F3-4BDF-A29F-B936EC649923}"/>
              </a:ext>
            </a:extLst>
          </p:cNvPr>
          <p:cNvSpPr txBox="1">
            <a:spLocks/>
          </p:cNvSpPr>
          <p:nvPr/>
        </p:nvSpPr>
        <p:spPr>
          <a:xfrm>
            <a:off x="6972299" y="1145569"/>
            <a:ext cx="4873957"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DART ransomware engagements by industry (July 2020-June 2021) </a:t>
            </a:r>
            <a:endParaRPr lang="en-US" sz="1200">
              <a:solidFill>
                <a:srgbClr val="23395E"/>
              </a:solidFill>
              <a:effectLst/>
              <a:latin typeface="Segoe UI Semibold" panose="020B0502040204020203" pitchFamily="34" charset="0"/>
            </a:endParaRPr>
          </a:p>
        </p:txBody>
      </p:sp>
      <p:pic>
        <p:nvPicPr>
          <p:cNvPr id="3" name="Picture 2" descr="Detection and Response Team data showing ransomware engagements by industry, between July 2020 and June 2021. ">
            <a:extLst>
              <a:ext uri="{FF2B5EF4-FFF2-40B4-BE49-F238E27FC236}">
                <a16:creationId xmlns:a16="http://schemas.microsoft.com/office/drawing/2014/main" id="{3406612B-CA72-45EA-8F69-8C718CE7148F}"/>
              </a:ext>
            </a:extLst>
          </p:cNvPr>
          <p:cNvPicPr>
            <a:picLocks noChangeAspect="1"/>
          </p:cNvPicPr>
          <p:nvPr/>
        </p:nvPicPr>
        <p:blipFill>
          <a:blip r:embed="rId4"/>
          <a:srcRect/>
          <a:stretch/>
        </p:blipFill>
        <p:spPr>
          <a:xfrm>
            <a:off x="6844716" y="1481102"/>
            <a:ext cx="5129122" cy="3328136"/>
          </a:xfrm>
          <a:prstGeom prst="rect">
            <a:avLst/>
          </a:prstGeom>
        </p:spPr>
      </p:pic>
      <p:sp>
        <p:nvSpPr>
          <p:cNvPr id="29" name="Title 1">
            <a:extLst>
              <a:ext uri="{FF2B5EF4-FFF2-40B4-BE49-F238E27FC236}">
                <a16:creationId xmlns:a16="http://schemas.microsoft.com/office/drawing/2014/main" id="{7E70950A-C2B2-424E-8BE9-8A7184CCE654}"/>
              </a:ext>
            </a:extLst>
          </p:cNvPr>
          <p:cNvSpPr txBox="1">
            <a:spLocks/>
          </p:cNvSpPr>
          <p:nvPr/>
        </p:nvSpPr>
        <p:spPr>
          <a:xfrm>
            <a:off x="611690" y="4833067"/>
            <a:ext cx="3399697"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Deploy ransomware protection</a:t>
            </a:r>
            <a:endParaRPr lang="en-US" sz="1200">
              <a:solidFill>
                <a:srgbClr val="23395E"/>
              </a:solidFill>
              <a:effectLst/>
              <a:latin typeface="Segoe UI Semibold" panose="020B0502040204020203" pitchFamily="34" charset="0"/>
            </a:endParaRPr>
          </a:p>
        </p:txBody>
      </p:sp>
      <p:pic>
        <p:nvPicPr>
          <p:cNvPr id="31" name="Picture 30" descr="Recommended practices for protection from ransomware. First, prepare a recovery plan, to be able to recover without paying. Limit the scope of damage by protecting privileged roles. Make it harder for criminals to get in by incrementally removing risks.">
            <a:extLst>
              <a:ext uri="{FF2B5EF4-FFF2-40B4-BE49-F238E27FC236}">
                <a16:creationId xmlns:a16="http://schemas.microsoft.com/office/drawing/2014/main" id="{7E1477A9-9DE6-4EED-A1A1-C6E33AD97E21}"/>
              </a:ext>
            </a:extLst>
          </p:cNvPr>
          <p:cNvPicPr>
            <a:picLocks noChangeAspect="1"/>
          </p:cNvPicPr>
          <p:nvPr/>
        </p:nvPicPr>
        <p:blipFill>
          <a:blip r:embed="rId5"/>
          <a:srcRect/>
          <a:stretch/>
        </p:blipFill>
        <p:spPr>
          <a:xfrm>
            <a:off x="549438" y="5139686"/>
            <a:ext cx="5114383" cy="1321694"/>
          </a:xfrm>
          <a:prstGeom prst="rect">
            <a:avLst/>
          </a:prstGeom>
        </p:spPr>
      </p:pic>
      <p:sp>
        <p:nvSpPr>
          <p:cNvPr id="25" name="Rectangle 24">
            <a:extLst>
              <a:ext uri="{FF2B5EF4-FFF2-40B4-BE49-F238E27FC236}">
                <a16:creationId xmlns:a16="http://schemas.microsoft.com/office/drawing/2014/main" id="{9C36B9B4-4F2F-47DF-ADF0-2060473A9DBA}"/>
              </a:ext>
              <a:ext uri="{C183D7F6-B498-43B3-948B-1728B52AA6E4}">
                <adec:decorative xmlns:adec="http://schemas.microsoft.com/office/drawing/2017/decorative" val="1"/>
              </a:ext>
            </a:extLst>
          </p:cNvPr>
          <p:cNvSpPr/>
          <p:nvPr/>
        </p:nvSpPr>
        <p:spPr bwMode="auto">
          <a:xfrm>
            <a:off x="6972299" y="5159981"/>
            <a:ext cx="5219701" cy="11049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6EC5DFD8-ED49-42C3-874A-6B2174446154}"/>
              </a:ext>
            </a:extLst>
          </p:cNvPr>
          <p:cNvSpPr txBox="1"/>
          <p:nvPr/>
        </p:nvSpPr>
        <p:spPr>
          <a:xfrm>
            <a:off x="7219666" y="5440882"/>
            <a:ext cx="4626590" cy="543097"/>
          </a:xfrm>
          <a:prstGeom prst="rect">
            <a:avLst/>
          </a:prstGeom>
          <a:noFill/>
        </p:spPr>
        <p:txBody>
          <a:bodyPr wrap="square" lIns="0" tIns="0" rIns="0" bIns="0" rtlCol="0">
            <a:spAutoFit/>
          </a:bodyPr>
          <a:lstStyle/>
          <a:p>
            <a:pPr algn="l">
              <a:lnSpc>
                <a:spcPts val="2200"/>
              </a:lnSpc>
            </a:pPr>
            <a:r>
              <a:rPr lang="en-US" sz="1700" i="1">
                <a:solidFill>
                  <a:srgbClr val="243A5E"/>
                </a:solidFill>
              </a:rPr>
              <a:t>The stakes have changed. There is a massive growth trajectory for ransomware and extortion.</a:t>
            </a:r>
          </a:p>
        </p:txBody>
      </p:sp>
    </p:spTree>
    <p:extLst>
      <p:ext uri="{BB962C8B-B14F-4D97-AF65-F5344CB8AC3E}">
        <p14:creationId xmlns:p14="http://schemas.microsoft.com/office/powerpoint/2010/main" val="193649760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E0A1-403A-4182-961F-2C7950BDB084}"/>
              </a:ext>
            </a:extLst>
          </p:cNvPr>
          <p:cNvSpPr>
            <a:spLocks noGrp="1"/>
          </p:cNvSpPr>
          <p:nvPr>
            <p:ph type="title"/>
          </p:nvPr>
        </p:nvSpPr>
        <p:spPr/>
        <p:txBody>
          <a:bodyPr/>
          <a:lstStyle/>
          <a:p>
            <a:r>
              <a:rPr lang="en-US"/>
              <a:t>Shared Responsibility</a:t>
            </a:r>
            <a:endParaRPr lang="gsw-CH"/>
          </a:p>
        </p:txBody>
      </p:sp>
      <p:sp>
        <p:nvSpPr>
          <p:cNvPr id="3" name="Rectangle 2">
            <a:extLst>
              <a:ext uri="{FF2B5EF4-FFF2-40B4-BE49-F238E27FC236}">
                <a16:creationId xmlns:a16="http://schemas.microsoft.com/office/drawing/2014/main" id="{EE6149DD-46B4-41A4-A991-8922813020D4}"/>
              </a:ext>
            </a:extLst>
          </p:cNvPr>
          <p:cNvSpPr/>
          <p:nvPr/>
        </p:nvSpPr>
        <p:spPr bwMode="auto">
          <a:xfrm>
            <a:off x="430924" y="1460938"/>
            <a:ext cx="4710901" cy="493986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Arrow: Pentagon 3">
            <a:extLst>
              <a:ext uri="{FF2B5EF4-FFF2-40B4-BE49-F238E27FC236}">
                <a16:creationId xmlns:a16="http://schemas.microsoft.com/office/drawing/2014/main" id="{D50C293C-BE24-46B8-8656-B87EF141D081}"/>
              </a:ext>
            </a:extLst>
          </p:cNvPr>
          <p:cNvSpPr/>
          <p:nvPr/>
        </p:nvSpPr>
        <p:spPr bwMode="auto">
          <a:xfrm>
            <a:off x="559329" y="2124436"/>
            <a:ext cx="11336816" cy="1020399"/>
          </a:xfrm>
          <a:prstGeom prst="homePlate">
            <a:avLst/>
          </a:prstGeom>
          <a:solidFill>
            <a:srgbClr val="0078D4">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Arrow: Pentagon 4">
            <a:extLst>
              <a:ext uri="{FF2B5EF4-FFF2-40B4-BE49-F238E27FC236}">
                <a16:creationId xmlns:a16="http://schemas.microsoft.com/office/drawing/2014/main" id="{D20B1CC8-37A0-4633-BF68-8B5564BAD0D1}"/>
              </a:ext>
            </a:extLst>
          </p:cNvPr>
          <p:cNvSpPr/>
          <p:nvPr/>
        </p:nvSpPr>
        <p:spPr bwMode="auto">
          <a:xfrm>
            <a:off x="559329" y="3185260"/>
            <a:ext cx="11336816" cy="1372079"/>
          </a:xfrm>
          <a:prstGeom prst="homePlate">
            <a:avLst>
              <a:gd name="adj" fmla="val 36810"/>
            </a:avLst>
          </a:prstGeom>
          <a:solidFill>
            <a:srgbClr val="107C10">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Arrow: Pentagon 5">
            <a:extLst>
              <a:ext uri="{FF2B5EF4-FFF2-40B4-BE49-F238E27FC236}">
                <a16:creationId xmlns:a16="http://schemas.microsoft.com/office/drawing/2014/main" id="{986FD258-15A4-4CFF-B6E7-E45718F2F04E}"/>
              </a:ext>
            </a:extLst>
          </p:cNvPr>
          <p:cNvSpPr/>
          <p:nvPr/>
        </p:nvSpPr>
        <p:spPr bwMode="auto">
          <a:xfrm>
            <a:off x="559329" y="4588599"/>
            <a:ext cx="11336816" cy="1044980"/>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aphicFrame>
        <p:nvGraphicFramePr>
          <p:cNvPr id="7" name="Table 6">
            <a:extLst>
              <a:ext uri="{FF2B5EF4-FFF2-40B4-BE49-F238E27FC236}">
                <a16:creationId xmlns:a16="http://schemas.microsoft.com/office/drawing/2014/main" id="{43D12A3A-17AA-4DD8-A51A-AA79DD6CF846}"/>
              </a:ext>
            </a:extLst>
          </p:cNvPr>
          <p:cNvGraphicFramePr>
            <a:graphicFrameLocks noGrp="1"/>
          </p:cNvGraphicFramePr>
          <p:nvPr/>
        </p:nvGraphicFramePr>
        <p:xfrm>
          <a:off x="588263" y="1662879"/>
          <a:ext cx="4443984" cy="39707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4138611114"/>
                    </a:ext>
                  </a:extLst>
                </a:gridCol>
                <a:gridCol w="356616">
                  <a:extLst>
                    <a:ext uri="{9D8B030D-6E8A-4147-A177-3AD203B41FA5}">
                      <a16:colId xmlns:a16="http://schemas.microsoft.com/office/drawing/2014/main" val="3227296965"/>
                    </a:ext>
                  </a:extLst>
                </a:gridCol>
                <a:gridCol w="356616">
                  <a:extLst>
                    <a:ext uri="{9D8B030D-6E8A-4147-A177-3AD203B41FA5}">
                      <a16:colId xmlns:a16="http://schemas.microsoft.com/office/drawing/2014/main" val="2023875474"/>
                    </a:ext>
                  </a:extLst>
                </a:gridCol>
                <a:gridCol w="356616">
                  <a:extLst>
                    <a:ext uri="{9D8B030D-6E8A-4147-A177-3AD203B41FA5}">
                      <a16:colId xmlns:a16="http://schemas.microsoft.com/office/drawing/2014/main" val="206029858"/>
                    </a:ext>
                  </a:extLst>
                </a:gridCol>
                <a:gridCol w="356616">
                  <a:extLst>
                    <a:ext uri="{9D8B030D-6E8A-4147-A177-3AD203B41FA5}">
                      <a16:colId xmlns:a16="http://schemas.microsoft.com/office/drawing/2014/main" val="4202557491"/>
                    </a:ext>
                  </a:extLst>
                </a:gridCol>
              </a:tblGrid>
              <a:tr h="352874">
                <a:tc>
                  <a:txBody>
                    <a:bodyPr/>
                    <a:lstStyle/>
                    <a:p>
                      <a:r>
                        <a:rPr lang="en-US" sz="1200">
                          <a:gradFill>
                            <a:gsLst>
                              <a:gs pos="50000">
                                <a:schemeClr val="tx2"/>
                              </a:gs>
                              <a:gs pos="100000">
                                <a:schemeClr val="tx2"/>
                              </a:gs>
                            </a:gsLst>
                            <a:lin ang="8100000" scaled="1"/>
                          </a:gradFill>
                          <a:latin typeface="+mj-lt"/>
                        </a:rPr>
                        <a:t>Responsibility</a:t>
                      </a:r>
                    </a:p>
                  </a:txBody>
                  <a:tcPr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SaaS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PaaS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IaaS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On-prem</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2874">
                <a:tc>
                  <a:txBody>
                    <a:bodyPr/>
                    <a:lstStyle/>
                    <a:p>
                      <a:r>
                        <a:rPr lang="en-US" sz="1200">
                          <a:gradFill>
                            <a:gsLst>
                              <a:gs pos="50000">
                                <a:schemeClr val="tx2"/>
                              </a:gs>
                              <a:gs pos="100000">
                                <a:schemeClr val="tx2"/>
                              </a:gs>
                            </a:gsLst>
                            <a:lin ang="8100000" scaled="1"/>
                          </a:gradFill>
                          <a:latin typeface="+mn-lt"/>
                        </a:rPr>
                        <a:t>Information and Data</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2874">
                <a:tc>
                  <a:txBody>
                    <a:bodyPr/>
                    <a:lstStyle/>
                    <a:p>
                      <a:r>
                        <a:rPr lang="en-US" sz="1200">
                          <a:gradFill>
                            <a:gsLst>
                              <a:gs pos="50000">
                                <a:schemeClr val="tx2"/>
                              </a:gs>
                              <a:gs pos="100000">
                                <a:schemeClr val="tx2"/>
                              </a:gs>
                            </a:gsLst>
                            <a:lin ang="8100000" scaled="1"/>
                          </a:gradFill>
                          <a:latin typeface="+mn-lt"/>
                        </a:rPr>
                        <a:t>Devices (Mobile and PCs)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2874">
                <a:tc>
                  <a:txBody>
                    <a:bodyPr/>
                    <a:lstStyle/>
                    <a:p>
                      <a:r>
                        <a:rPr lang="en-US" sz="1200">
                          <a:gradFill>
                            <a:gsLst>
                              <a:gs pos="50000">
                                <a:schemeClr val="tx2"/>
                              </a:gs>
                              <a:gs pos="100000">
                                <a:schemeClr val="tx2"/>
                              </a:gs>
                            </a:gsLst>
                            <a:lin ang="8100000" scaled="1"/>
                          </a:gradFill>
                          <a:latin typeface="+mn-lt"/>
                        </a:rPr>
                        <a:t>Accounts and Identities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2874">
                <a:tc>
                  <a:txBody>
                    <a:bodyPr/>
                    <a:lstStyle/>
                    <a:p>
                      <a:r>
                        <a:rPr lang="en-US" sz="1200">
                          <a:gradFill>
                            <a:gsLst>
                              <a:gs pos="50000">
                                <a:schemeClr val="tx2"/>
                              </a:gs>
                              <a:gs pos="100000">
                                <a:schemeClr val="tx2"/>
                              </a:gs>
                            </a:gsLst>
                            <a:lin ang="8100000" scaled="1"/>
                          </a:gradFill>
                          <a:latin typeface="+mn-lt"/>
                        </a:rPr>
                        <a:t>Identity and directory infrastructure</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rgbClr val="FFB900"/>
                        </a:gs>
                      </a:gsLst>
                      <a:lin ang="8100000" scaled="1"/>
                    </a:gradFill>
                  </a:tcPr>
                </a:tc>
                <a:tc>
                  <a:txBody>
                    <a:bodyPr/>
                    <a:lstStyle/>
                    <a:p>
                      <a:endParaRPr lang="en-US" sz="1200" kern="1200">
                        <a:solidFill>
                          <a:schemeClr val="dk1"/>
                        </a:solidFill>
                        <a:latin typeface="+mn-lt"/>
                        <a:ea typeface="+mn-ea"/>
                        <a:cs typeface="+mn-cs"/>
                      </a:endParaRPr>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2874">
                <a:tc>
                  <a:txBody>
                    <a:bodyPr/>
                    <a:lstStyle/>
                    <a:p>
                      <a:r>
                        <a:rPr lang="en-US" sz="1200">
                          <a:gradFill>
                            <a:gsLst>
                              <a:gs pos="50000">
                                <a:schemeClr val="tx2"/>
                              </a:gs>
                              <a:gs pos="100000">
                                <a:schemeClr val="tx2"/>
                              </a:gs>
                            </a:gsLst>
                            <a:lin ang="8100000" scaled="1"/>
                          </a:gradFill>
                          <a:latin typeface="+mn-lt"/>
                        </a:rPr>
                        <a:t>Applications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2874">
                <a:tc>
                  <a:txBody>
                    <a:bodyPr/>
                    <a:lstStyle/>
                    <a:p>
                      <a:r>
                        <a:rPr lang="en-US" sz="1200">
                          <a:gradFill>
                            <a:gsLst>
                              <a:gs pos="50000">
                                <a:schemeClr val="tx2"/>
                              </a:gs>
                              <a:gs pos="100000">
                                <a:schemeClr val="tx2"/>
                              </a:gs>
                            </a:gsLst>
                            <a:lin ang="8100000" scaled="1"/>
                          </a:gradFill>
                          <a:latin typeface="+mn-lt"/>
                        </a:rPr>
                        <a:t>Network Controls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2874">
                <a:tc>
                  <a:txBody>
                    <a:bodyPr/>
                    <a:lstStyle/>
                    <a:p>
                      <a:r>
                        <a:rPr lang="en-US" sz="1200">
                          <a:gradFill>
                            <a:gsLst>
                              <a:gs pos="50000">
                                <a:schemeClr val="tx2"/>
                              </a:gs>
                              <a:gs pos="100000">
                                <a:schemeClr val="tx2"/>
                              </a:gs>
                            </a:gsLst>
                            <a:lin ang="8100000" scaled="1"/>
                          </a:gradFill>
                          <a:latin typeface="+mn-lt"/>
                        </a:rPr>
                        <a:t>Operating system</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2874">
                <a:tc>
                  <a:txBody>
                    <a:bodyPr/>
                    <a:lstStyle/>
                    <a:p>
                      <a:r>
                        <a:rPr lang="en-US" sz="1200">
                          <a:gradFill>
                            <a:gsLst>
                              <a:gs pos="50000">
                                <a:schemeClr val="tx2"/>
                              </a:gs>
                              <a:gs pos="100000">
                                <a:schemeClr val="tx2"/>
                              </a:gs>
                            </a:gsLst>
                            <a:lin ang="8100000" scaled="1"/>
                          </a:gradFill>
                          <a:latin typeface="+mn-lt"/>
                        </a:rPr>
                        <a:t>Physical hosts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2874">
                <a:tc>
                  <a:txBody>
                    <a:bodyPr/>
                    <a:lstStyle/>
                    <a:p>
                      <a:r>
                        <a:rPr lang="en-US" sz="1200">
                          <a:gradFill>
                            <a:gsLst>
                              <a:gs pos="50000">
                                <a:schemeClr val="tx2"/>
                              </a:gs>
                              <a:gs pos="100000">
                                <a:schemeClr val="tx2"/>
                              </a:gs>
                            </a:gsLst>
                            <a:lin ang="8100000" scaled="1"/>
                          </a:gradFill>
                          <a:latin typeface="+mn-lt"/>
                        </a:rPr>
                        <a:t>Physical network</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2874">
                <a:tc>
                  <a:txBody>
                    <a:bodyPr/>
                    <a:lstStyle/>
                    <a:p>
                      <a:r>
                        <a:rPr lang="en-US" sz="1200">
                          <a:gradFill>
                            <a:gsLst>
                              <a:gs pos="50000">
                                <a:schemeClr val="tx2"/>
                              </a:gs>
                              <a:gs pos="100000">
                                <a:schemeClr val="tx2"/>
                              </a:gs>
                            </a:gsLst>
                            <a:lin ang="8100000" scaled="1"/>
                          </a:gradFill>
                          <a:latin typeface="+mn-lt"/>
                        </a:rPr>
                        <a:t>Physical datacenter</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8" name="Content Placeholder 2">
            <a:extLst>
              <a:ext uri="{FF2B5EF4-FFF2-40B4-BE49-F238E27FC236}">
                <a16:creationId xmlns:a16="http://schemas.microsoft.com/office/drawing/2014/main" id="{AE0333ED-188A-4AE1-88E1-D1F804258ACD}"/>
              </a:ext>
            </a:extLst>
          </p:cNvPr>
          <p:cNvSpPr txBox="1">
            <a:spLocks/>
          </p:cNvSpPr>
          <p:nvPr/>
        </p:nvSpPr>
        <p:spPr>
          <a:xfrm>
            <a:off x="6446902" y="2304560"/>
            <a:ext cx="5185769" cy="657067"/>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a:extLst>
              <a:ext uri="{FF2B5EF4-FFF2-40B4-BE49-F238E27FC236}">
                <a16:creationId xmlns:a16="http://schemas.microsoft.com/office/drawing/2014/main" id="{5818D032-D40A-4BF4-9907-7D0085C0B26E}"/>
              </a:ext>
            </a:extLst>
          </p:cNvPr>
          <p:cNvSpPr txBox="1">
            <a:spLocks/>
          </p:cNvSpPr>
          <p:nvPr/>
        </p:nvSpPr>
        <p:spPr>
          <a:xfrm>
            <a:off x="6446902" y="4597369"/>
            <a:ext cx="5185769" cy="1028583"/>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“TRUST BUT VERIFY” EACH Cloud Provider</a:t>
            </a:r>
          </a:p>
        </p:txBody>
      </p:sp>
      <p:sp>
        <p:nvSpPr>
          <p:cNvPr id="10" name="Content Placeholder 2">
            <a:extLst>
              <a:ext uri="{FF2B5EF4-FFF2-40B4-BE49-F238E27FC236}">
                <a16:creationId xmlns:a16="http://schemas.microsoft.com/office/drawing/2014/main" id="{90B65576-5D26-4CEE-B348-75CD4C3B5D0F}"/>
              </a:ext>
            </a:extLst>
          </p:cNvPr>
          <p:cNvSpPr txBox="1">
            <a:spLocks/>
          </p:cNvSpPr>
          <p:nvPr/>
        </p:nvSpPr>
        <p:spPr>
          <a:xfrm>
            <a:off x="6412368" y="3185259"/>
            <a:ext cx="5216223" cy="1372080"/>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11" name="Table 10">
            <a:extLst>
              <a:ext uri="{FF2B5EF4-FFF2-40B4-BE49-F238E27FC236}">
                <a16:creationId xmlns:a16="http://schemas.microsoft.com/office/drawing/2014/main" id="{D13D3563-CA75-4695-8070-0BBE7AD70D6F}"/>
              </a:ext>
            </a:extLst>
          </p:cNvPr>
          <p:cNvGraphicFramePr>
            <a:graphicFrameLocks noGrp="1"/>
          </p:cNvGraphicFramePr>
          <p:nvPr/>
        </p:nvGraphicFramePr>
        <p:xfrm>
          <a:off x="588263" y="5846496"/>
          <a:ext cx="1792987" cy="248641"/>
        </p:xfrm>
        <a:graphic>
          <a:graphicData uri="http://schemas.openxmlformats.org/drawingml/2006/table">
            <a:tbl>
              <a:tblPr firstRow="1" bandRow="1">
                <a:tableStyleId>{5C22544A-7EE6-4342-B048-85BDC9FD1C3A}</a:tableStyleId>
              </a:tblPr>
              <a:tblGrid>
                <a:gridCol w="253103">
                  <a:extLst>
                    <a:ext uri="{9D8B030D-6E8A-4147-A177-3AD203B41FA5}">
                      <a16:colId xmlns:a16="http://schemas.microsoft.com/office/drawing/2014/main" val="657516371"/>
                    </a:ext>
                  </a:extLst>
                </a:gridCol>
                <a:gridCol w="644303">
                  <a:extLst>
                    <a:ext uri="{9D8B030D-6E8A-4147-A177-3AD203B41FA5}">
                      <a16:colId xmlns:a16="http://schemas.microsoft.com/office/drawing/2014/main" val="3194317718"/>
                    </a:ext>
                  </a:extLst>
                </a:gridCol>
                <a:gridCol w="251278">
                  <a:extLst>
                    <a:ext uri="{9D8B030D-6E8A-4147-A177-3AD203B41FA5}">
                      <a16:colId xmlns:a16="http://schemas.microsoft.com/office/drawing/2014/main" val="1265651489"/>
                    </a:ext>
                  </a:extLst>
                </a:gridCol>
                <a:gridCol w="644303">
                  <a:extLst>
                    <a:ext uri="{9D8B030D-6E8A-4147-A177-3AD203B41FA5}">
                      <a16:colId xmlns:a16="http://schemas.microsoft.com/office/drawing/2014/main" val="1060466096"/>
                    </a:ext>
                  </a:extLst>
                </a:gridCol>
              </a:tblGrid>
              <a:tr h="248641">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Microsoft</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Customer</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sp>
        <p:nvSpPr>
          <p:cNvPr id="13" name="Rectangle: Rounded Corners 12">
            <a:extLst>
              <a:ext uri="{FF2B5EF4-FFF2-40B4-BE49-F238E27FC236}">
                <a16:creationId xmlns:a16="http://schemas.microsoft.com/office/drawing/2014/main" id="{DD1A07BB-B188-454B-A215-51C201CC3095}"/>
              </a:ext>
            </a:extLst>
          </p:cNvPr>
          <p:cNvSpPr/>
          <p:nvPr/>
        </p:nvSpPr>
        <p:spPr bwMode="auto">
          <a:xfrm>
            <a:off x="5211097" y="2306508"/>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7118C81C-28B2-49E2-AD8E-C9D366C99E6A}"/>
              </a:ext>
            </a:extLst>
          </p:cNvPr>
          <p:cNvSpPr/>
          <p:nvPr/>
        </p:nvSpPr>
        <p:spPr bwMode="auto">
          <a:xfrm>
            <a:off x="5211097" y="3544714"/>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ED195CB9-7FCE-46CF-BB48-1D653A5552DC}"/>
              </a:ext>
            </a:extLst>
          </p:cNvPr>
          <p:cNvSpPr/>
          <p:nvPr/>
        </p:nvSpPr>
        <p:spPr bwMode="auto">
          <a:xfrm>
            <a:off x="5211097" y="4785075"/>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ContactCard_EEBD" title="Icon of a contact card">
            <a:extLst>
              <a:ext uri="{FF2B5EF4-FFF2-40B4-BE49-F238E27FC236}">
                <a16:creationId xmlns:a16="http://schemas.microsoft.com/office/drawing/2014/main" id="{41BE2913-6DC9-47A4-A686-4EC7C76D347C}"/>
              </a:ext>
            </a:extLst>
          </p:cNvPr>
          <p:cNvSpPr>
            <a:spLocks noChangeAspect="1" noEditPoints="1"/>
          </p:cNvSpPr>
          <p:nvPr/>
        </p:nvSpPr>
        <p:spPr bwMode="auto">
          <a:xfrm>
            <a:off x="5456169" y="2456728"/>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network_3" title="Icon of a server connected to a network">
            <a:extLst>
              <a:ext uri="{FF2B5EF4-FFF2-40B4-BE49-F238E27FC236}">
                <a16:creationId xmlns:a16="http://schemas.microsoft.com/office/drawing/2014/main" id="{037E2931-B1ED-4114-BEA0-D859D1C0ADB8}"/>
              </a:ext>
            </a:extLst>
          </p:cNvPr>
          <p:cNvSpPr>
            <a:spLocks noChangeAspect="1" noEditPoints="1"/>
          </p:cNvSpPr>
          <p:nvPr/>
        </p:nvSpPr>
        <p:spPr bwMode="auto">
          <a:xfrm>
            <a:off x="5508538" y="3678001"/>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Commitments_EC4D" title="Icon of a handshake">
            <a:extLst>
              <a:ext uri="{FF2B5EF4-FFF2-40B4-BE49-F238E27FC236}">
                <a16:creationId xmlns:a16="http://schemas.microsoft.com/office/drawing/2014/main" id="{69170073-893F-422A-AA4E-909E2CB60F7A}"/>
              </a:ext>
            </a:extLst>
          </p:cNvPr>
          <p:cNvSpPr>
            <a:spLocks noChangeAspect="1" noEditPoints="1"/>
          </p:cNvSpPr>
          <p:nvPr/>
        </p:nvSpPr>
        <p:spPr bwMode="auto">
          <a:xfrm>
            <a:off x="5508538" y="4928209"/>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55420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4BEC-CDB9-4735-A64A-652A6486150E}"/>
              </a:ext>
            </a:extLst>
          </p:cNvPr>
          <p:cNvSpPr>
            <a:spLocks noGrp="1"/>
          </p:cNvSpPr>
          <p:nvPr>
            <p:ph type="title"/>
          </p:nvPr>
        </p:nvSpPr>
        <p:spPr/>
        <p:txBody>
          <a:bodyPr/>
          <a:lstStyle/>
          <a:p>
            <a:r>
              <a:rPr lang="en-US"/>
              <a:t>Microsoft’s Cloud Transformation</a:t>
            </a:r>
            <a:endParaRPr lang="gsw-CH"/>
          </a:p>
        </p:txBody>
      </p:sp>
      <p:sp>
        <p:nvSpPr>
          <p:cNvPr id="3" name="TextBox 2">
            <a:extLst>
              <a:ext uri="{FF2B5EF4-FFF2-40B4-BE49-F238E27FC236}">
                <a16:creationId xmlns:a16="http://schemas.microsoft.com/office/drawing/2014/main" id="{93254CEF-920A-48DB-B858-FC08F3546C90}"/>
              </a:ext>
            </a:extLst>
          </p:cNvPr>
          <p:cNvSpPr txBox="1"/>
          <p:nvPr/>
        </p:nvSpPr>
        <p:spPr>
          <a:xfrm>
            <a:off x="10241067" y="4706359"/>
            <a:ext cx="1599519" cy="350330"/>
          </a:xfrm>
          <a:prstGeom prst="rect">
            <a:avLst/>
          </a:prstGeom>
          <a:solidFill>
            <a:schemeClr val="bg1"/>
          </a:solidFill>
          <a:ln w="19050">
            <a:solidFill>
              <a:schemeClr val="accent1"/>
            </a:solidFill>
          </a:ln>
        </p:spPr>
        <p:txBody>
          <a:bodyPr wrap="square" rtlCol="0" anchor="ctr">
            <a:sp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~35%</a:t>
            </a:r>
          </a:p>
        </p:txBody>
      </p:sp>
      <p:sp>
        <p:nvSpPr>
          <p:cNvPr id="4" name="TextBox 3">
            <a:extLst>
              <a:ext uri="{FF2B5EF4-FFF2-40B4-BE49-F238E27FC236}">
                <a16:creationId xmlns:a16="http://schemas.microsoft.com/office/drawing/2014/main" id="{BE2B9387-9C00-4F9A-9412-7DFC80BCF46D}"/>
              </a:ext>
            </a:extLst>
          </p:cNvPr>
          <p:cNvSpPr txBox="1"/>
          <p:nvPr/>
        </p:nvSpPr>
        <p:spPr>
          <a:xfrm>
            <a:off x="10241067" y="5096565"/>
            <a:ext cx="1599519" cy="350330"/>
          </a:xfrm>
          <a:prstGeom prst="rect">
            <a:avLst/>
          </a:prstGeom>
          <a:solidFill>
            <a:schemeClr val="bg1"/>
          </a:solidFill>
          <a:ln w="19050">
            <a:solidFill>
              <a:schemeClr val="accent1"/>
            </a:solidFill>
          </a:ln>
        </p:spPr>
        <p:txBody>
          <a:bodyPr wrap="square" rtlCol="0" anchor="ctr">
            <a:sp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~10%</a:t>
            </a:r>
          </a:p>
        </p:txBody>
      </p:sp>
      <p:sp>
        <p:nvSpPr>
          <p:cNvPr id="5" name="TextBox 4">
            <a:extLst>
              <a:ext uri="{FF2B5EF4-FFF2-40B4-BE49-F238E27FC236}">
                <a16:creationId xmlns:a16="http://schemas.microsoft.com/office/drawing/2014/main" id="{A3FABE77-1F5D-4BB4-8F5F-25733DBBE27C}"/>
              </a:ext>
            </a:extLst>
          </p:cNvPr>
          <p:cNvSpPr txBox="1"/>
          <p:nvPr/>
        </p:nvSpPr>
        <p:spPr>
          <a:xfrm>
            <a:off x="10241067" y="5486771"/>
            <a:ext cx="1599519" cy="350330"/>
          </a:xfrm>
          <a:prstGeom prst="rect">
            <a:avLst/>
          </a:prstGeom>
          <a:solidFill>
            <a:schemeClr val="bg1"/>
          </a:solidFill>
          <a:ln w="19050">
            <a:solidFill>
              <a:schemeClr val="accent1"/>
            </a:solidFill>
          </a:ln>
        </p:spPr>
        <p:txBody>
          <a:bodyPr wrap="square" rtlCol="0" anchor="ctr">
            <a:sp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~5%</a:t>
            </a:r>
          </a:p>
        </p:txBody>
      </p:sp>
      <p:sp>
        <p:nvSpPr>
          <p:cNvPr id="6" name="TextBox 5">
            <a:extLst>
              <a:ext uri="{FF2B5EF4-FFF2-40B4-BE49-F238E27FC236}">
                <a16:creationId xmlns:a16="http://schemas.microsoft.com/office/drawing/2014/main" id="{ABC98860-FABA-46C7-9223-3B217AD3DB11}"/>
              </a:ext>
            </a:extLst>
          </p:cNvPr>
          <p:cNvSpPr txBox="1"/>
          <p:nvPr/>
        </p:nvSpPr>
        <p:spPr>
          <a:xfrm>
            <a:off x="6724088" y="4575584"/>
            <a:ext cx="4374740" cy="1379476"/>
          </a:xfrm>
          <a:prstGeom prst="rect">
            <a:avLst/>
          </a:prstGeom>
          <a:solidFill>
            <a:schemeClr val="bg1"/>
          </a:solidFill>
          <a:ln w="19050">
            <a:gradFill flip="none" rotWithShape="1">
              <a:gsLst>
                <a:gs pos="3000">
                  <a:schemeClr val="accent1">
                    <a:lumMod val="5000"/>
                    <a:lumOff val="95000"/>
                    <a:alpha val="0"/>
                  </a:schemeClr>
                </a:gs>
                <a:gs pos="13000">
                  <a:schemeClr val="accent1"/>
                </a:gs>
              </a:gsLst>
              <a:lin ang="0" scaled="1"/>
              <a:tileRect/>
            </a:gradFill>
          </a:ln>
        </p:spPr>
        <p:txBody>
          <a:bodyPr wrap="square" lIns="121834" tIns="134017" rIns="121834" bIns="134017" rtlCol="0" anchor="ctr" anchorCtr="0">
            <a:noAutofit/>
          </a:bodyPr>
          <a:lstStyle/>
          <a:p>
            <a:pPr marL="0" marR="0" lvl="0" indent="0" algn="r" defTabSz="710469" rtl="0" eaLnBrk="1" fontAlgn="auto" latinLnBrk="0" hangingPunct="1">
              <a:lnSpc>
                <a:spcPct val="100000"/>
              </a:lnSpc>
              <a:spcBef>
                <a:spcPct val="0"/>
              </a:spcBef>
              <a:spcAft>
                <a:spcPct val="35000"/>
              </a:spcAft>
              <a:buClrTx/>
              <a:buSzTx/>
              <a:buFontTx/>
              <a:buNone/>
              <a:tabLst/>
              <a:defRPr/>
            </a:pPr>
            <a:r>
              <a:rPr kumimoji="0" lang="en-US" sz="1632"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Simple and new</a:t>
            </a:r>
          </a:p>
          <a:p>
            <a:pPr marL="0" marR="0" lvl="0" indent="0" algn="r" defTabSz="710469" rtl="0" eaLnBrk="1" fontAlgn="auto" latinLnBrk="0" hangingPunct="1">
              <a:lnSpc>
                <a:spcPct val="100000"/>
              </a:lnSpc>
              <a:spcBef>
                <a:spcPct val="0"/>
              </a:spcBef>
              <a:spcAft>
                <a:spcPct val="35000"/>
              </a:spcAft>
              <a:buClrTx/>
              <a:buSzTx/>
              <a:buFontTx/>
              <a:buNone/>
              <a:tabLst/>
              <a:defRPr/>
            </a:pPr>
            <a:r>
              <a:rPr kumimoji="0" lang="en-US" sz="1632"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High I/O or Biz Impact</a:t>
            </a:r>
          </a:p>
          <a:p>
            <a:pPr marL="0" marR="0" lvl="0" indent="0" algn="r" defTabSz="710469" rtl="0" eaLnBrk="1" fontAlgn="auto" latinLnBrk="0" hangingPunct="1">
              <a:lnSpc>
                <a:spcPct val="100000"/>
              </a:lnSpc>
              <a:spcBef>
                <a:spcPct val="0"/>
              </a:spcBef>
              <a:spcAft>
                <a:spcPct val="35000"/>
              </a:spcAft>
              <a:buClrTx/>
              <a:buSzTx/>
              <a:buFontTx/>
              <a:buNone/>
              <a:tabLst/>
              <a:defRPr/>
            </a:pPr>
            <a:r>
              <a:rPr kumimoji="0" lang="en-US" sz="1632"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Hard or costly</a:t>
            </a:r>
            <a:endParaRPr kumimoji="0" lang="en-US" sz="1224"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B41D8A4C-00A6-41C0-9B8D-52BD646F902B}"/>
              </a:ext>
            </a:extLst>
          </p:cNvPr>
          <p:cNvSpPr txBox="1"/>
          <p:nvPr/>
        </p:nvSpPr>
        <p:spPr>
          <a:xfrm>
            <a:off x="7094913" y="6077864"/>
            <a:ext cx="990179" cy="279781"/>
          </a:xfrm>
          <a:prstGeom prst="rect">
            <a:avLst/>
          </a:prstGeom>
          <a:solidFill>
            <a:schemeClr val="bg1"/>
          </a:solidFill>
          <a:ln w="19050">
            <a:solidFill>
              <a:srgbClr val="666666"/>
            </a:solidFill>
          </a:ln>
        </p:spPr>
        <p:txBody>
          <a:bodyPr wrap="square" rtlCol="0" anchor="ctr">
            <a:no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solidFill>
                  <a:srgbClr val="666666"/>
                </a:solidFill>
                <a:effectLst/>
                <a:uLnTx/>
                <a:uFillTx/>
                <a:latin typeface="Segoe UI"/>
                <a:ea typeface="+mn-ea"/>
                <a:cs typeface="+mn-cs"/>
              </a:rPr>
              <a:t>&lt;5%</a:t>
            </a:r>
          </a:p>
        </p:txBody>
      </p:sp>
      <p:grpSp>
        <p:nvGrpSpPr>
          <p:cNvPr id="8" name="Group 7" descr="Funnel to &quot;remain on-premise&quot;">
            <a:extLst>
              <a:ext uri="{FF2B5EF4-FFF2-40B4-BE49-F238E27FC236}">
                <a16:creationId xmlns:a16="http://schemas.microsoft.com/office/drawing/2014/main" id="{B5871DE0-14D9-49A9-A2B6-C725EDF2691F}"/>
              </a:ext>
            </a:extLst>
          </p:cNvPr>
          <p:cNvGrpSpPr/>
          <p:nvPr/>
        </p:nvGrpSpPr>
        <p:grpSpPr>
          <a:xfrm>
            <a:off x="2735716" y="4529069"/>
            <a:ext cx="7117862" cy="1871374"/>
            <a:chOff x="1032187" y="2433289"/>
            <a:chExt cx="2978611" cy="2263025"/>
          </a:xfrm>
        </p:grpSpPr>
        <p:sp>
          <p:nvSpPr>
            <p:cNvPr id="9" name="Trapezoid 30">
              <a:extLst>
                <a:ext uri="{FF2B5EF4-FFF2-40B4-BE49-F238E27FC236}">
                  <a16:creationId xmlns:a16="http://schemas.microsoft.com/office/drawing/2014/main" id="{2F4DF404-C8B8-4A98-A77F-67A66442E8FD}"/>
                </a:ext>
              </a:extLst>
            </p:cNvPr>
            <p:cNvSpPr/>
            <p:nvPr/>
          </p:nvSpPr>
          <p:spPr bwMode="auto">
            <a:xfrm rot="10800000">
              <a:off x="1835371" y="3795648"/>
              <a:ext cx="1371429" cy="437297"/>
            </a:xfrm>
            <a:custGeom>
              <a:avLst/>
              <a:gdLst>
                <a:gd name="connsiteX0" fmla="*/ 0 w 3200759"/>
                <a:gd name="connsiteY0" fmla="*/ 354608 h 354608"/>
                <a:gd name="connsiteX1" fmla="*/ 265729 w 3200759"/>
                <a:gd name="connsiteY1" fmla="*/ 0 h 354608"/>
                <a:gd name="connsiteX2" fmla="*/ 2935030 w 3200759"/>
                <a:gd name="connsiteY2" fmla="*/ 0 h 354608"/>
                <a:gd name="connsiteX3" fmla="*/ 3200759 w 3200759"/>
                <a:gd name="connsiteY3" fmla="*/ 354608 h 354608"/>
                <a:gd name="connsiteX4" fmla="*/ 0 w 3200759"/>
                <a:gd name="connsiteY4" fmla="*/ 354608 h 354608"/>
                <a:gd name="connsiteX0" fmla="*/ 0 w 3200759"/>
                <a:gd name="connsiteY0" fmla="*/ 354608 h 354608"/>
                <a:gd name="connsiteX1" fmla="*/ 265729 w 3200759"/>
                <a:gd name="connsiteY1" fmla="*/ 0 h 354608"/>
                <a:gd name="connsiteX2" fmla="*/ 2599750 w 3200759"/>
                <a:gd name="connsiteY2" fmla="*/ 0 h 354608"/>
                <a:gd name="connsiteX3" fmla="*/ 3200759 w 3200759"/>
                <a:gd name="connsiteY3" fmla="*/ 354608 h 354608"/>
                <a:gd name="connsiteX4" fmla="*/ 0 w 3200759"/>
                <a:gd name="connsiteY4" fmla="*/ 354608 h 354608"/>
                <a:gd name="connsiteX0" fmla="*/ 0 w 3200759"/>
                <a:gd name="connsiteY0" fmla="*/ 354608 h 354608"/>
                <a:gd name="connsiteX1" fmla="*/ 599655 w 3200759"/>
                <a:gd name="connsiteY1" fmla="*/ 0 h 354608"/>
                <a:gd name="connsiteX2" fmla="*/ 2599750 w 3200759"/>
                <a:gd name="connsiteY2" fmla="*/ 0 h 354608"/>
                <a:gd name="connsiteX3" fmla="*/ 3200759 w 3200759"/>
                <a:gd name="connsiteY3" fmla="*/ 354608 h 354608"/>
                <a:gd name="connsiteX4" fmla="*/ 0 w 3200759"/>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759" h="354608">
                  <a:moveTo>
                    <a:pt x="0" y="354608"/>
                  </a:moveTo>
                  <a:lnTo>
                    <a:pt x="599655" y="0"/>
                  </a:lnTo>
                  <a:lnTo>
                    <a:pt x="2599750" y="0"/>
                  </a:lnTo>
                  <a:lnTo>
                    <a:pt x="3200759"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40901D93-D383-4B9F-82B7-999D7E29099E}"/>
                </a:ext>
              </a:extLst>
            </p:cNvPr>
            <p:cNvGrpSpPr/>
            <p:nvPr/>
          </p:nvGrpSpPr>
          <p:grpSpPr>
            <a:xfrm>
              <a:off x="1032187" y="2433289"/>
              <a:ext cx="2978611" cy="2263025"/>
              <a:chOff x="1032187" y="2433289"/>
              <a:chExt cx="2978611" cy="2263025"/>
            </a:xfrm>
          </p:grpSpPr>
          <p:sp>
            <p:nvSpPr>
              <p:cNvPr id="11" name="Rectangle 10">
                <a:extLst>
                  <a:ext uri="{FF2B5EF4-FFF2-40B4-BE49-F238E27FC236}">
                    <a16:creationId xmlns:a16="http://schemas.microsoft.com/office/drawing/2014/main" id="{311A7815-FDA7-452E-9083-968DDC12B28B}"/>
                  </a:ext>
                </a:extLst>
              </p:cNvPr>
              <p:cNvSpPr/>
              <p:nvPr/>
            </p:nvSpPr>
            <p:spPr>
              <a:xfrm>
                <a:off x="2106017" y="4256541"/>
                <a:ext cx="840762" cy="439773"/>
              </a:xfrm>
              <a:prstGeom prst="rect">
                <a:avLst/>
              </a:prstGeom>
              <a:solidFill>
                <a:srgbClr val="666666"/>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Remain on-premise</a:t>
                </a:r>
              </a:p>
            </p:txBody>
          </p:sp>
          <p:grpSp>
            <p:nvGrpSpPr>
              <p:cNvPr id="12" name="Group 11">
                <a:extLst>
                  <a:ext uri="{FF2B5EF4-FFF2-40B4-BE49-F238E27FC236}">
                    <a16:creationId xmlns:a16="http://schemas.microsoft.com/office/drawing/2014/main" id="{01BA8F1B-36E4-4E30-9238-5DC759FD39CB}"/>
                  </a:ext>
                </a:extLst>
              </p:cNvPr>
              <p:cNvGrpSpPr/>
              <p:nvPr/>
            </p:nvGrpSpPr>
            <p:grpSpPr>
              <a:xfrm>
                <a:off x="1032187" y="2433289"/>
                <a:ext cx="2978611" cy="437297"/>
                <a:chOff x="1032187" y="2433289"/>
                <a:chExt cx="2978611" cy="437297"/>
              </a:xfrm>
            </p:grpSpPr>
            <p:sp>
              <p:nvSpPr>
                <p:cNvPr id="20" name="Trapezoid 43">
                  <a:extLst>
                    <a:ext uri="{FF2B5EF4-FFF2-40B4-BE49-F238E27FC236}">
                      <a16:creationId xmlns:a16="http://schemas.microsoft.com/office/drawing/2014/main" id="{7BDB72B5-6488-4577-8542-0B85AC3226B4}"/>
                    </a:ext>
                  </a:extLst>
                </p:cNvPr>
                <p:cNvSpPr/>
                <p:nvPr/>
              </p:nvSpPr>
              <p:spPr bwMode="auto">
                <a:xfrm rot="10800000">
                  <a:off x="1032187" y="2433289"/>
                  <a:ext cx="2978611" cy="437297"/>
                </a:xfrm>
                <a:custGeom>
                  <a:avLst/>
                  <a:gdLst>
                    <a:gd name="connsiteX0" fmla="*/ 0 w 7046014"/>
                    <a:gd name="connsiteY0" fmla="*/ 354608 h 354608"/>
                    <a:gd name="connsiteX1" fmla="*/ 287374 w 7046014"/>
                    <a:gd name="connsiteY1" fmla="*/ 0 h 354608"/>
                    <a:gd name="connsiteX2" fmla="*/ 6758640 w 7046014"/>
                    <a:gd name="connsiteY2" fmla="*/ 0 h 354608"/>
                    <a:gd name="connsiteX3" fmla="*/ 7046014 w 7046014"/>
                    <a:gd name="connsiteY3" fmla="*/ 354608 h 354608"/>
                    <a:gd name="connsiteX4" fmla="*/ 0 w 7046014"/>
                    <a:gd name="connsiteY4" fmla="*/ 354608 h 354608"/>
                    <a:gd name="connsiteX0" fmla="*/ 0 w 7046014"/>
                    <a:gd name="connsiteY0" fmla="*/ 354608 h 354608"/>
                    <a:gd name="connsiteX1" fmla="*/ 287374 w 7046014"/>
                    <a:gd name="connsiteY1" fmla="*/ 0 h 354608"/>
                    <a:gd name="connsiteX2" fmla="*/ 6446220 w 7046014"/>
                    <a:gd name="connsiteY2" fmla="*/ 1905 h 354608"/>
                    <a:gd name="connsiteX3" fmla="*/ 7046014 w 7046014"/>
                    <a:gd name="connsiteY3" fmla="*/ 354608 h 354608"/>
                    <a:gd name="connsiteX4" fmla="*/ 0 w 7046014"/>
                    <a:gd name="connsiteY4" fmla="*/ 354608 h 354608"/>
                    <a:gd name="connsiteX0" fmla="*/ 0 w 7046014"/>
                    <a:gd name="connsiteY0" fmla="*/ 354608 h 354608"/>
                    <a:gd name="connsiteX1" fmla="*/ 612367 w 7046014"/>
                    <a:gd name="connsiteY1" fmla="*/ 0 h 354608"/>
                    <a:gd name="connsiteX2" fmla="*/ 6446220 w 7046014"/>
                    <a:gd name="connsiteY2" fmla="*/ 1905 h 354608"/>
                    <a:gd name="connsiteX3" fmla="*/ 7046014 w 7046014"/>
                    <a:gd name="connsiteY3" fmla="*/ 354608 h 354608"/>
                    <a:gd name="connsiteX4" fmla="*/ 0 w 7046014"/>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014" h="354608">
                      <a:moveTo>
                        <a:pt x="0" y="354608"/>
                      </a:moveTo>
                      <a:lnTo>
                        <a:pt x="612367" y="0"/>
                      </a:lnTo>
                      <a:lnTo>
                        <a:pt x="6446220" y="1905"/>
                      </a:lnTo>
                      <a:lnTo>
                        <a:pt x="7046014"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E5375E2D-B8C1-4F7E-B4F3-B237C8C3E509}"/>
                    </a:ext>
                  </a:extLst>
                </p:cNvPr>
                <p:cNvSpPr txBox="1"/>
                <p:nvPr/>
              </p:nvSpPr>
              <p:spPr>
                <a:xfrm>
                  <a:off x="1284199" y="2442050"/>
                  <a:ext cx="2464833" cy="419787"/>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Expose functionality in existing SaaS/PaaS solution</a:t>
                  </a:r>
                </a:p>
              </p:txBody>
            </p:sp>
          </p:grpSp>
          <p:grpSp>
            <p:nvGrpSpPr>
              <p:cNvPr id="13" name="Group 12">
                <a:extLst>
                  <a:ext uri="{FF2B5EF4-FFF2-40B4-BE49-F238E27FC236}">
                    <a16:creationId xmlns:a16="http://schemas.microsoft.com/office/drawing/2014/main" id="{F72D3832-E051-4036-825E-5D6ADBC3790C}"/>
                  </a:ext>
                </a:extLst>
              </p:cNvPr>
              <p:cNvGrpSpPr/>
              <p:nvPr/>
            </p:nvGrpSpPr>
            <p:grpSpPr>
              <a:xfrm>
                <a:off x="1298018" y="2886161"/>
                <a:ext cx="2444511" cy="439646"/>
                <a:chOff x="1298018" y="2886161"/>
                <a:chExt cx="2444511" cy="439646"/>
              </a:xfrm>
            </p:grpSpPr>
            <p:sp>
              <p:nvSpPr>
                <p:cNvPr id="18" name="Trapezoid 41">
                  <a:extLst>
                    <a:ext uri="{FF2B5EF4-FFF2-40B4-BE49-F238E27FC236}">
                      <a16:creationId xmlns:a16="http://schemas.microsoft.com/office/drawing/2014/main" id="{A349A629-E294-442F-A534-12D38A6FDD50}"/>
                    </a:ext>
                  </a:extLst>
                </p:cNvPr>
                <p:cNvSpPr/>
                <p:nvPr/>
              </p:nvSpPr>
              <p:spPr bwMode="auto">
                <a:xfrm rot="10800000">
                  <a:off x="1298018" y="2886161"/>
                  <a:ext cx="2444511" cy="439646"/>
                </a:xfrm>
                <a:custGeom>
                  <a:avLst/>
                  <a:gdLst>
                    <a:gd name="connsiteX0" fmla="*/ 0 w 5768702"/>
                    <a:gd name="connsiteY0" fmla="*/ 354608 h 354608"/>
                    <a:gd name="connsiteX1" fmla="*/ 265729 w 5768702"/>
                    <a:gd name="connsiteY1" fmla="*/ 0 h 354608"/>
                    <a:gd name="connsiteX2" fmla="*/ 5502973 w 5768702"/>
                    <a:gd name="connsiteY2" fmla="*/ 0 h 354608"/>
                    <a:gd name="connsiteX3" fmla="*/ 5768702 w 5768702"/>
                    <a:gd name="connsiteY3" fmla="*/ 354608 h 354608"/>
                    <a:gd name="connsiteX4" fmla="*/ 0 w 5768702"/>
                    <a:gd name="connsiteY4" fmla="*/ 354608 h 354608"/>
                    <a:gd name="connsiteX0" fmla="*/ 0 w 5768702"/>
                    <a:gd name="connsiteY0" fmla="*/ 354608 h 354608"/>
                    <a:gd name="connsiteX1" fmla="*/ 265729 w 5768702"/>
                    <a:gd name="connsiteY1" fmla="*/ 0 h 354608"/>
                    <a:gd name="connsiteX2" fmla="*/ 5165788 w 5768702"/>
                    <a:gd name="connsiteY2" fmla="*/ 0 h 354608"/>
                    <a:gd name="connsiteX3" fmla="*/ 5768702 w 5768702"/>
                    <a:gd name="connsiteY3" fmla="*/ 354608 h 354608"/>
                    <a:gd name="connsiteX4" fmla="*/ 0 w 5768702"/>
                    <a:gd name="connsiteY4" fmla="*/ 354608 h 354608"/>
                    <a:gd name="connsiteX0" fmla="*/ 0 w 5768702"/>
                    <a:gd name="connsiteY0" fmla="*/ 356513 h 356513"/>
                    <a:gd name="connsiteX1" fmla="*/ 607209 w 5768702"/>
                    <a:gd name="connsiteY1" fmla="*/ 0 h 356513"/>
                    <a:gd name="connsiteX2" fmla="*/ 5165788 w 5768702"/>
                    <a:gd name="connsiteY2" fmla="*/ 1905 h 356513"/>
                    <a:gd name="connsiteX3" fmla="*/ 5768702 w 5768702"/>
                    <a:gd name="connsiteY3" fmla="*/ 356513 h 356513"/>
                    <a:gd name="connsiteX4" fmla="*/ 0 w 5768702"/>
                    <a:gd name="connsiteY4" fmla="*/ 356513 h 356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8702" h="356513">
                      <a:moveTo>
                        <a:pt x="0" y="356513"/>
                      </a:moveTo>
                      <a:lnTo>
                        <a:pt x="607209" y="0"/>
                      </a:lnTo>
                      <a:lnTo>
                        <a:pt x="5165788" y="1905"/>
                      </a:lnTo>
                      <a:lnTo>
                        <a:pt x="5768702" y="356513"/>
                      </a:lnTo>
                      <a:lnTo>
                        <a:pt x="0" y="356513"/>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DEE2723E-6F86-4920-8B96-04498CF46E40}"/>
                    </a:ext>
                  </a:extLst>
                </p:cNvPr>
                <p:cNvSpPr txBox="1"/>
                <p:nvPr/>
              </p:nvSpPr>
              <p:spPr>
                <a:xfrm>
                  <a:off x="1549217" y="2908485"/>
                  <a:ext cx="1934797" cy="392661"/>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Convert to Azure PaaS solution</a:t>
                  </a:r>
                </a:p>
              </p:txBody>
            </p:sp>
          </p:grpSp>
          <p:grpSp>
            <p:nvGrpSpPr>
              <p:cNvPr id="14" name="Group 13">
                <a:extLst>
                  <a:ext uri="{FF2B5EF4-FFF2-40B4-BE49-F238E27FC236}">
                    <a16:creationId xmlns:a16="http://schemas.microsoft.com/office/drawing/2014/main" id="{529B6DEC-1836-4801-9E58-59A20F5D2E5E}"/>
                  </a:ext>
                </a:extLst>
              </p:cNvPr>
              <p:cNvGrpSpPr/>
              <p:nvPr/>
            </p:nvGrpSpPr>
            <p:grpSpPr>
              <a:xfrm>
                <a:off x="1565476" y="3346309"/>
                <a:ext cx="1908782" cy="437297"/>
                <a:chOff x="1565476" y="3346309"/>
                <a:chExt cx="1908782" cy="437297"/>
              </a:xfrm>
            </p:grpSpPr>
            <p:sp>
              <p:nvSpPr>
                <p:cNvPr id="16" name="Trapezoid 39">
                  <a:extLst>
                    <a:ext uri="{FF2B5EF4-FFF2-40B4-BE49-F238E27FC236}">
                      <a16:creationId xmlns:a16="http://schemas.microsoft.com/office/drawing/2014/main" id="{57A35854-3A7C-4FCA-ACCC-0A5A15E1F9AD}"/>
                    </a:ext>
                  </a:extLst>
                </p:cNvPr>
                <p:cNvSpPr/>
                <p:nvPr/>
              </p:nvSpPr>
              <p:spPr bwMode="auto">
                <a:xfrm rot="10800000">
                  <a:off x="1565476" y="3346309"/>
                  <a:ext cx="1908782" cy="437297"/>
                </a:xfrm>
                <a:custGeom>
                  <a:avLst/>
                  <a:gdLst>
                    <a:gd name="connsiteX0" fmla="*/ 0 w 4487585"/>
                    <a:gd name="connsiteY0" fmla="*/ 354608 h 354608"/>
                    <a:gd name="connsiteX1" fmla="*/ 265729 w 4487585"/>
                    <a:gd name="connsiteY1" fmla="*/ 0 h 354608"/>
                    <a:gd name="connsiteX2" fmla="*/ 4221856 w 4487585"/>
                    <a:gd name="connsiteY2" fmla="*/ 0 h 354608"/>
                    <a:gd name="connsiteX3" fmla="*/ 4487585 w 4487585"/>
                    <a:gd name="connsiteY3" fmla="*/ 354608 h 354608"/>
                    <a:gd name="connsiteX4" fmla="*/ 0 w 4487585"/>
                    <a:gd name="connsiteY4" fmla="*/ 354608 h 354608"/>
                    <a:gd name="connsiteX0" fmla="*/ 0 w 4487585"/>
                    <a:gd name="connsiteY0" fmla="*/ 354608 h 354608"/>
                    <a:gd name="connsiteX1" fmla="*/ 265729 w 4487585"/>
                    <a:gd name="connsiteY1" fmla="*/ 0 h 354608"/>
                    <a:gd name="connsiteX2" fmla="*/ 3886576 w 4487585"/>
                    <a:gd name="connsiteY2" fmla="*/ 0 h 354608"/>
                    <a:gd name="connsiteX3" fmla="*/ 4487585 w 4487585"/>
                    <a:gd name="connsiteY3" fmla="*/ 354608 h 354608"/>
                    <a:gd name="connsiteX4" fmla="*/ 0 w 4487585"/>
                    <a:gd name="connsiteY4" fmla="*/ 354608 h 354608"/>
                    <a:gd name="connsiteX0" fmla="*/ 0 w 4487585"/>
                    <a:gd name="connsiteY0" fmla="*/ 354608 h 354608"/>
                    <a:gd name="connsiteX1" fmla="*/ 600196 w 4487585"/>
                    <a:gd name="connsiteY1" fmla="*/ 0 h 354608"/>
                    <a:gd name="connsiteX2" fmla="*/ 3886576 w 4487585"/>
                    <a:gd name="connsiteY2" fmla="*/ 0 h 354608"/>
                    <a:gd name="connsiteX3" fmla="*/ 4487585 w 4487585"/>
                    <a:gd name="connsiteY3" fmla="*/ 354608 h 354608"/>
                    <a:gd name="connsiteX4" fmla="*/ 0 w 4487585"/>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7585" h="354608">
                      <a:moveTo>
                        <a:pt x="0" y="354608"/>
                      </a:moveTo>
                      <a:lnTo>
                        <a:pt x="600196" y="0"/>
                      </a:lnTo>
                      <a:lnTo>
                        <a:pt x="3886576" y="0"/>
                      </a:lnTo>
                      <a:lnTo>
                        <a:pt x="4487585"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6291AB42-22CC-4EA7-AF94-C32EDCAE0D35}"/>
                    </a:ext>
                  </a:extLst>
                </p:cNvPr>
                <p:cNvSpPr txBox="1"/>
                <p:nvPr/>
              </p:nvSpPr>
              <p:spPr>
                <a:xfrm>
                  <a:off x="1766024" y="3347795"/>
                  <a:ext cx="1507688" cy="419787"/>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Optimize for and move to Azure IaaS VM</a:t>
                  </a:r>
                </a:p>
              </p:txBody>
            </p:sp>
          </p:grpSp>
          <p:sp>
            <p:nvSpPr>
              <p:cNvPr id="15" name="TextBox 14">
                <a:extLst>
                  <a:ext uri="{FF2B5EF4-FFF2-40B4-BE49-F238E27FC236}">
                    <a16:creationId xmlns:a16="http://schemas.microsoft.com/office/drawing/2014/main" id="{9ECFC694-BE9E-4A73-A4BD-C6DBA07A8CC0}"/>
                  </a:ext>
                </a:extLst>
              </p:cNvPr>
              <p:cNvSpPr txBox="1"/>
              <p:nvPr/>
            </p:nvSpPr>
            <p:spPr>
              <a:xfrm>
                <a:off x="1977468" y="3784399"/>
                <a:ext cx="1096181" cy="419787"/>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No change, </a:t>
                </a:r>
                <a:r>
                  <a:rPr kumimoji="0" lang="en-US" sz="1428" b="0" i="0" u="none" strike="noStrike" kern="0" cap="none" spc="-50" normalizeH="0" baseline="0" noProof="0" err="1">
                    <a:ln>
                      <a:noFill/>
                    </a:ln>
                    <a:solidFill>
                      <a:srgbClr val="FFFFFF"/>
                    </a:solidFill>
                    <a:effectLst/>
                    <a:uLnTx/>
                    <a:uFillTx/>
                    <a:latin typeface="Segoe UI"/>
                    <a:ea typeface="+mn-ea"/>
                    <a:cs typeface="+mn-cs"/>
                  </a:rPr>
                  <a:t>lift‘n</a:t>
                </a:r>
                <a:r>
                  <a:rPr kumimoji="0" lang="en-US" sz="1428" b="0" i="0" u="none" strike="noStrike" kern="0" cap="none" spc="-50" normalizeH="0" baseline="0" noProof="0">
                    <a:ln>
                      <a:noFill/>
                    </a:ln>
                    <a:solidFill>
                      <a:srgbClr val="FFFFFF"/>
                    </a:solidFill>
                    <a:effectLst/>
                    <a:uLnTx/>
                    <a:uFillTx/>
                    <a:latin typeface="Segoe UI"/>
                    <a:ea typeface="+mn-ea"/>
                    <a:cs typeface="+mn-cs"/>
                  </a:rPr>
                  <a:t> shift to IaaS</a:t>
                </a:r>
              </a:p>
            </p:txBody>
          </p:sp>
        </p:grpSp>
      </p:grpSp>
      <p:grpSp>
        <p:nvGrpSpPr>
          <p:cNvPr id="22" name="Group 21" descr="Circular graphic of money, hands, shield around a cloud">
            <a:extLst>
              <a:ext uri="{FF2B5EF4-FFF2-40B4-BE49-F238E27FC236}">
                <a16:creationId xmlns:a16="http://schemas.microsoft.com/office/drawing/2014/main" id="{5DDB47CD-5AC8-4E52-B05F-FCB205C24A45}"/>
              </a:ext>
            </a:extLst>
          </p:cNvPr>
          <p:cNvGrpSpPr/>
          <p:nvPr/>
        </p:nvGrpSpPr>
        <p:grpSpPr>
          <a:xfrm>
            <a:off x="5002235" y="1087224"/>
            <a:ext cx="2577056" cy="2577056"/>
            <a:chOff x="4415841" y="104230"/>
            <a:chExt cx="3502555" cy="3502555"/>
          </a:xfrm>
        </p:grpSpPr>
        <p:sp useBgFill="1">
          <p:nvSpPr>
            <p:cNvPr id="23" name="3 white mask">
              <a:extLst>
                <a:ext uri="{FF2B5EF4-FFF2-40B4-BE49-F238E27FC236}">
                  <a16:creationId xmlns:a16="http://schemas.microsoft.com/office/drawing/2014/main" id="{40CF886F-AB98-41E5-AFB9-E2AA23F2FC9B}"/>
                </a:ext>
              </a:extLst>
            </p:cNvPr>
            <p:cNvSpPr/>
            <p:nvPr/>
          </p:nvSpPr>
          <p:spPr bwMode="auto">
            <a:xfrm>
              <a:off x="4415841" y="104230"/>
              <a:ext cx="3502555" cy="3502555"/>
            </a:xfrm>
            <a:prstGeom prst="ellipse">
              <a:avLst/>
            </a:prstGeom>
            <a:ln>
              <a:noFill/>
            </a:ln>
            <a:effectLst>
              <a:outerShdw blurRad="292100" dist="38100" dir="36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4" name="2 white mask">
              <a:extLst>
                <a:ext uri="{FF2B5EF4-FFF2-40B4-BE49-F238E27FC236}">
                  <a16:creationId xmlns:a16="http://schemas.microsoft.com/office/drawing/2014/main" id="{6E3B27DE-4C55-4918-B4CF-6BF6FB9898CB}"/>
                </a:ext>
              </a:extLst>
            </p:cNvPr>
            <p:cNvSpPr/>
            <p:nvPr/>
          </p:nvSpPr>
          <p:spPr bwMode="auto">
            <a:xfrm>
              <a:off x="4752848" y="436859"/>
              <a:ext cx="2798062" cy="2781617"/>
            </a:xfrm>
            <a:prstGeom prst="ellipse">
              <a:avLst/>
            </a:prstGeom>
            <a:ln>
              <a:noFill/>
            </a:ln>
            <a:effectLst>
              <a:outerShdw blurRad="292100" dist="38100" dir="3600000" sx="101000" sy="101000" algn="tl" rotWithShape="0">
                <a:prstClr val="black">
                  <a:alpha val="2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6C287449-DE37-4EAB-9A40-8FB0871278FE}"/>
                </a:ext>
              </a:extLst>
            </p:cNvPr>
            <p:cNvGrpSpPr/>
            <p:nvPr/>
          </p:nvGrpSpPr>
          <p:grpSpPr>
            <a:xfrm>
              <a:off x="5041933" y="717721"/>
              <a:ext cx="2219893" cy="2219893"/>
              <a:chOff x="736772" y="10012229"/>
              <a:chExt cx="1530908" cy="1530908"/>
            </a:xfrm>
          </p:grpSpPr>
          <p:sp useBgFill="1">
            <p:nvSpPr>
              <p:cNvPr id="37" name="1 white mask">
                <a:extLst>
                  <a:ext uri="{FF2B5EF4-FFF2-40B4-BE49-F238E27FC236}">
                    <a16:creationId xmlns:a16="http://schemas.microsoft.com/office/drawing/2014/main" id="{5F9C29D1-AD29-48F7-A719-EBE308A19CDB}"/>
                  </a:ext>
                </a:extLst>
              </p:cNvPr>
              <p:cNvSpPr/>
              <p:nvPr/>
            </p:nvSpPr>
            <p:spPr bwMode="auto">
              <a:xfrm>
                <a:off x="736772" y="10012229"/>
                <a:ext cx="1530908" cy="1530908"/>
              </a:xfrm>
              <a:prstGeom prst="ellipse">
                <a:avLst/>
              </a:prstGeom>
              <a:solidFill>
                <a:schemeClr val="bg1"/>
              </a:solidFill>
              <a:ln>
                <a:noFill/>
              </a:ln>
              <a:effectLst>
                <a:innerShdw blurRad="190500" dist="76200" dir="13680000">
                  <a:prstClr val="black">
                    <a:alpha val="23000"/>
                  </a:prstClr>
                </a:inn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04068063-3556-4294-82AB-287F1A93B6EA}"/>
                  </a:ext>
                </a:extLst>
              </p:cNvPr>
              <p:cNvSpPr/>
              <p:nvPr/>
            </p:nvSpPr>
            <p:spPr bwMode="auto">
              <a:xfrm>
                <a:off x="1341120" y="10523220"/>
                <a:ext cx="403860" cy="40386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artial Circle 25">
              <a:extLst>
                <a:ext uri="{FF2B5EF4-FFF2-40B4-BE49-F238E27FC236}">
                  <a16:creationId xmlns:a16="http://schemas.microsoft.com/office/drawing/2014/main" id="{CC471BE0-CC73-48E5-BAA7-F40D30DE7A8A}"/>
                </a:ext>
              </a:extLst>
            </p:cNvPr>
            <p:cNvSpPr/>
            <p:nvPr/>
          </p:nvSpPr>
          <p:spPr bwMode="auto">
            <a:xfrm>
              <a:off x="5045809" y="725935"/>
              <a:ext cx="2212140" cy="2212140"/>
            </a:xfrm>
            <a:prstGeom prst="pie">
              <a:avLst>
                <a:gd name="adj1" fmla="val 3666851"/>
                <a:gd name="adj2" fmla="val 711236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Oval 26">
              <a:extLst>
                <a:ext uri="{FF2B5EF4-FFF2-40B4-BE49-F238E27FC236}">
                  <a16:creationId xmlns:a16="http://schemas.microsoft.com/office/drawing/2014/main" id="{AAE976D1-ADA7-4981-A654-35F2BF95FFBD}"/>
                </a:ext>
              </a:extLst>
            </p:cNvPr>
            <p:cNvSpPr/>
            <p:nvPr/>
          </p:nvSpPr>
          <p:spPr bwMode="auto">
            <a:xfrm>
              <a:off x="5470114" y="1145902"/>
              <a:ext cx="1363530" cy="13635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481"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8" name="Group 27">
              <a:extLst>
                <a:ext uri="{FF2B5EF4-FFF2-40B4-BE49-F238E27FC236}">
                  <a16:creationId xmlns:a16="http://schemas.microsoft.com/office/drawing/2014/main" id="{49C71779-7E86-48C5-9F51-17B5DC2F2E7B}"/>
                </a:ext>
              </a:extLst>
            </p:cNvPr>
            <p:cNvGrpSpPr/>
            <p:nvPr/>
          </p:nvGrpSpPr>
          <p:grpSpPr>
            <a:xfrm>
              <a:off x="5594061" y="1269849"/>
              <a:ext cx="1115637" cy="1115636"/>
              <a:chOff x="7894637" y="6621462"/>
              <a:chExt cx="1448386" cy="1448385"/>
            </a:xfrm>
          </p:grpSpPr>
          <p:sp>
            <p:nvSpPr>
              <p:cNvPr id="33" name="Oval 32">
                <a:extLst>
                  <a:ext uri="{FF2B5EF4-FFF2-40B4-BE49-F238E27FC236}">
                    <a16:creationId xmlns:a16="http://schemas.microsoft.com/office/drawing/2014/main" id="{8426877E-F611-4F16-8660-0CD6E9E643B5}"/>
                  </a:ext>
                </a:extLst>
              </p:cNvPr>
              <p:cNvSpPr/>
              <p:nvPr/>
            </p:nvSpPr>
            <p:spPr bwMode="auto">
              <a:xfrm>
                <a:off x="7894637" y="6621462"/>
                <a:ext cx="1448386" cy="144838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481"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4" name="Group 33">
                <a:extLst>
                  <a:ext uri="{FF2B5EF4-FFF2-40B4-BE49-F238E27FC236}">
                    <a16:creationId xmlns:a16="http://schemas.microsoft.com/office/drawing/2014/main" id="{81828888-C257-45F0-B4DC-E05F35E7067C}"/>
                  </a:ext>
                </a:extLst>
              </p:cNvPr>
              <p:cNvGrpSpPr/>
              <p:nvPr/>
            </p:nvGrpSpPr>
            <p:grpSpPr>
              <a:xfrm>
                <a:off x="8060685" y="6994525"/>
                <a:ext cx="1092545" cy="609600"/>
                <a:chOff x="7970837" y="6926262"/>
                <a:chExt cx="1227160" cy="684710"/>
              </a:xfrm>
            </p:grpSpPr>
            <p:pic>
              <p:nvPicPr>
                <p:cNvPr id="35" name="Graphic 34">
                  <a:extLst>
                    <a:ext uri="{FF2B5EF4-FFF2-40B4-BE49-F238E27FC236}">
                      <a16:creationId xmlns:a16="http://schemas.microsoft.com/office/drawing/2014/main" id="{16979C5A-0280-4FFB-AF27-5338B52D17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0837" y="6926262"/>
                  <a:ext cx="1219200" cy="609600"/>
                </a:xfrm>
                <a:prstGeom prst="rect">
                  <a:avLst/>
                </a:prstGeom>
              </p:spPr>
            </p:pic>
            <p:pic>
              <p:nvPicPr>
                <p:cNvPr id="36" name="Graphic 35">
                  <a:extLst>
                    <a:ext uri="{FF2B5EF4-FFF2-40B4-BE49-F238E27FC236}">
                      <a16:creationId xmlns:a16="http://schemas.microsoft.com/office/drawing/2014/main" id="{295B4F07-AC13-4BAD-8934-8548EC2D2B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8797" y="7001372"/>
                  <a:ext cx="1219200" cy="609600"/>
                </a:xfrm>
                <a:prstGeom prst="rect">
                  <a:avLst/>
                </a:prstGeom>
              </p:spPr>
            </p:pic>
          </p:grpSp>
        </p:grpSp>
        <p:sp>
          <p:nvSpPr>
            <p:cNvPr id="29" name="hand_3">
              <a:extLst>
                <a:ext uri="{FF2B5EF4-FFF2-40B4-BE49-F238E27FC236}">
                  <a16:creationId xmlns:a16="http://schemas.microsoft.com/office/drawing/2014/main" id="{D3193F5E-19B2-4F02-AB85-228E4C9DB35F}"/>
                </a:ext>
              </a:extLst>
            </p:cNvPr>
            <p:cNvSpPr>
              <a:spLocks noChangeAspect="1" noEditPoints="1"/>
            </p:cNvSpPr>
            <p:nvPr/>
          </p:nvSpPr>
          <p:spPr bwMode="auto">
            <a:xfrm>
              <a:off x="5964718" y="2952205"/>
              <a:ext cx="374323" cy="245800"/>
            </a:xfrm>
            <a:custGeom>
              <a:avLst/>
              <a:gdLst>
                <a:gd name="T0" fmla="*/ 199 w 323"/>
                <a:gd name="T1" fmla="*/ 116 h 209"/>
                <a:gd name="T2" fmla="*/ 238 w 323"/>
                <a:gd name="T3" fmla="*/ 155 h 209"/>
                <a:gd name="T4" fmla="*/ 256 w 323"/>
                <a:gd name="T5" fmla="*/ 155 h 209"/>
                <a:gd name="T6" fmla="*/ 256 w 323"/>
                <a:gd name="T7" fmla="*/ 137 h 209"/>
                <a:gd name="T8" fmla="*/ 213 w 323"/>
                <a:gd name="T9" fmla="*/ 95 h 209"/>
                <a:gd name="T10" fmla="*/ 175 w 323"/>
                <a:gd name="T11" fmla="*/ 80 h 209"/>
                <a:gd name="T12" fmla="*/ 169 w 323"/>
                <a:gd name="T13" fmla="*/ 38 h 209"/>
                <a:gd name="T14" fmla="*/ 149 w 323"/>
                <a:gd name="T15" fmla="*/ 39 h 209"/>
                <a:gd name="T16" fmla="*/ 136 w 323"/>
                <a:gd name="T17" fmla="*/ 56 h 209"/>
                <a:gd name="T18" fmla="*/ 117 w 323"/>
                <a:gd name="T19" fmla="*/ 56 h 209"/>
                <a:gd name="T20" fmla="*/ 117 w 323"/>
                <a:gd name="T21" fmla="*/ 36 h 209"/>
                <a:gd name="T22" fmla="*/ 141 w 323"/>
                <a:gd name="T23" fmla="*/ 10 h 209"/>
                <a:gd name="T24" fmla="*/ 152 w 323"/>
                <a:gd name="T25" fmla="*/ 4 h 209"/>
                <a:gd name="T26" fmla="*/ 175 w 323"/>
                <a:gd name="T27" fmla="*/ 12 h 209"/>
                <a:gd name="T28" fmla="*/ 229 w 323"/>
                <a:gd name="T29" fmla="*/ 40 h 209"/>
                <a:gd name="T30" fmla="*/ 289 w 323"/>
                <a:gd name="T31" fmla="*/ 12 h 209"/>
                <a:gd name="T32" fmla="*/ 323 w 323"/>
                <a:gd name="T33" fmla="*/ 79 h 209"/>
                <a:gd name="T34" fmla="*/ 244 w 323"/>
                <a:gd name="T35" fmla="*/ 125 h 209"/>
                <a:gd name="T36" fmla="*/ 181 w 323"/>
                <a:gd name="T37" fmla="*/ 133 h 209"/>
                <a:gd name="T38" fmla="*/ 212 w 323"/>
                <a:gd name="T39" fmla="*/ 164 h 209"/>
                <a:gd name="T40" fmla="*/ 230 w 323"/>
                <a:gd name="T41" fmla="*/ 164 h 209"/>
                <a:gd name="T42" fmla="*/ 230 w 323"/>
                <a:gd name="T43" fmla="*/ 146 h 209"/>
                <a:gd name="T44" fmla="*/ 164 w 323"/>
                <a:gd name="T45" fmla="*/ 152 h 209"/>
                <a:gd name="T46" fmla="*/ 191 w 323"/>
                <a:gd name="T47" fmla="*/ 179 h 209"/>
                <a:gd name="T48" fmla="*/ 209 w 323"/>
                <a:gd name="T49" fmla="*/ 179 h 209"/>
                <a:gd name="T50" fmla="*/ 209 w 323"/>
                <a:gd name="T51" fmla="*/ 162 h 209"/>
                <a:gd name="T52" fmla="*/ 156 w 323"/>
                <a:gd name="T53" fmla="*/ 180 h 209"/>
                <a:gd name="T54" fmla="*/ 168 w 323"/>
                <a:gd name="T55" fmla="*/ 191 h 209"/>
                <a:gd name="T56" fmla="*/ 186 w 323"/>
                <a:gd name="T57" fmla="*/ 191 h 209"/>
                <a:gd name="T58" fmla="*/ 186 w 323"/>
                <a:gd name="T59" fmla="*/ 173 h 209"/>
                <a:gd name="T60" fmla="*/ 135 w 323"/>
                <a:gd name="T61" fmla="*/ 170 h 209"/>
                <a:gd name="T62" fmla="*/ 135 w 323"/>
                <a:gd name="T63" fmla="*/ 152 h 209"/>
                <a:gd name="T64" fmla="*/ 117 w 323"/>
                <a:gd name="T65" fmla="*/ 152 h 209"/>
                <a:gd name="T66" fmla="*/ 100 w 323"/>
                <a:gd name="T67" fmla="*/ 170 h 209"/>
                <a:gd name="T68" fmla="*/ 100 w 323"/>
                <a:gd name="T69" fmla="*/ 188 h 209"/>
                <a:gd name="T70" fmla="*/ 118 w 323"/>
                <a:gd name="T71" fmla="*/ 188 h 209"/>
                <a:gd name="T72" fmla="*/ 116 w 323"/>
                <a:gd name="T73" fmla="*/ 153 h 209"/>
                <a:gd name="T74" fmla="*/ 116 w 323"/>
                <a:gd name="T75" fmla="*/ 135 h 209"/>
                <a:gd name="T76" fmla="*/ 98 w 323"/>
                <a:gd name="T77" fmla="*/ 135 h 209"/>
                <a:gd name="T78" fmla="*/ 82 w 323"/>
                <a:gd name="T79" fmla="*/ 153 h 209"/>
                <a:gd name="T80" fmla="*/ 82 w 323"/>
                <a:gd name="T81" fmla="*/ 171 h 209"/>
                <a:gd name="T82" fmla="*/ 99 w 323"/>
                <a:gd name="T83" fmla="*/ 171 h 209"/>
                <a:gd name="T84" fmla="*/ 97 w 323"/>
                <a:gd name="T85" fmla="*/ 136 h 209"/>
                <a:gd name="T86" fmla="*/ 97 w 323"/>
                <a:gd name="T87" fmla="*/ 118 h 209"/>
                <a:gd name="T88" fmla="*/ 79 w 323"/>
                <a:gd name="T89" fmla="*/ 118 h 209"/>
                <a:gd name="T90" fmla="*/ 63 w 323"/>
                <a:gd name="T91" fmla="*/ 136 h 209"/>
                <a:gd name="T92" fmla="*/ 63 w 323"/>
                <a:gd name="T93" fmla="*/ 154 h 209"/>
                <a:gd name="T94" fmla="*/ 81 w 323"/>
                <a:gd name="T95" fmla="*/ 154 h 209"/>
                <a:gd name="T96" fmla="*/ 120 w 323"/>
                <a:gd name="T97" fmla="*/ 186 h 209"/>
                <a:gd name="T98" fmla="*/ 120 w 323"/>
                <a:gd name="T99" fmla="*/ 204 h 209"/>
                <a:gd name="T100" fmla="*/ 137 w 323"/>
                <a:gd name="T101" fmla="*/ 204 h 209"/>
                <a:gd name="T102" fmla="*/ 153 w 323"/>
                <a:gd name="T103" fmla="*/ 188 h 209"/>
                <a:gd name="T104" fmla="*/ 153 w 323"/>
                <a:gd name="T105" fmla="*/ 170 h 209"/>
                <a:gd name="T106" fmla="*/ 135 w 323"/>
                <a:gd name="T107" fmla="*/ 170 h 209"/>
                <a:gd name="T108" fmla="*/ 120 w 323"/>
                <a:gd name="T109" fmla="*/ 186 h 209"/>
                <a:gd name="T110" fmla="*/ 131 w 323"/>
                <a:gd name="T111" fmla="*/ 20 h 209"/>
                <a:gd name="T112" fmla="*/ 101 w 323"/>
                <a:gd name="T113" fmla="*/ 14 h 209"/>
                <a:gd name="T114" fmla="*/ 84 w 323"/>
                <a:gd name="T115" fmla="*/ 21 h 209"/>
                <a:gd name="T116" fmla="*/ 53 w 323"/>
                <a:gd name="T117" fmla="*/ 0 h 209"/>
                <a:gd name="T118" fmla="*/ 0 w 323"/>
                <a:gd name="T119" fmla="*/ 59 h 209"/>
                <a:gd name="T120" fmla="*/ 79 w 323"/>
                <a:gd name="T121" fmla="*/ 1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 h="209">
                  <a:moveTo>
                    <a:pt x="199" y="116"/>
                  </a:moveTo>
                  <a:cubicBezTo>
                    <a:pt x="238" y="155"/>
                    <a:pt x="238" y="155"/>
                    <a:pt x="238" y="155"/>
                  </a:cubicBezTo>
                  <a:cubicBezTo>
                    <a:pt x="243" y="160"/>
                    <a:pt x="251" y="160"/>
                    <a:pt x="256" y="155"/>
                  </a:cubicBezTo>
                  <a:cubicBezTo>
                    <a:pt x="261" y="150"/>
                    <a:pt x="261" y="142"/>
                    <a:pt x="256" y="137"/>
                  </a:cubicBezTo>
                  <a:cubicBezTo>
                    <a:pt x="213" y="95"/>
                    <a:pt x="213" y="95"/>
                    <a:pt x="213" y="95"/>
                  </a:cubicBezTo>
                  <a:cubicBezTo>
                    <a:pt x="213" y="95"/>
                    <a:pt x="195" y="100"/>
                    <a:pt x="175" y="80"/>
                  </a:cubicBezTo>
                  <a:cubicBezTo>
                    <a:pt x="162" y="67"/>
                    <a:pt x="169" y="38"/>
                    <a:pt x="169" y="38"/>
                  </a:cubicBezTo>
                  <a:cubicBezTo>
                    <a:pt x="149" y="39"/>
                    <a:pt x="149" y="39"/>
                    <a:pt x="149" y="39"/>
                  </a:cubicBezTo>
                  <a:cubicBezTo>
                    <a:pt x="136" y="56"/>
                    <a:pt x="136" y="56"/>
                    <a:pt x="136" y="56"/>
                  </a:cubicBezTo>
                  <a:cubicBezTo>
                    <a:pt x="131" y="61"/>
                    <a:pt x="122" y="61"/>
                    <a:pt x="117" y="56"/>
                  </a:cubicBezTo>
                  <a:cubicBezTo>
                    <a:pt x="111" y="50"/>
                    <a:pt x="111" y="42"/>
                    <a:pt x="117" y="36"/>
                  </a:cubicBezTo>
                  <a:cubicBezTo>
                    <a:pt x="141" y="10"/>
                    <a:pt x="141" y="10"/>
                    <a:pt x="141" y="10"/>
                  </a:cubicBezTo>
                  <a:cubicBezTo>
                    <a:pt x="141" y="10"/>
                    <a:pt x="145" y="4"/>
                    <a:pt x="152" y="4"/>
                  </a:cubicBezTo>
                  <a:cubicBezTo>
                    <a:pt x="159" y="4"/>
                    <a:pt x="175" y="12"/>
                    <a:pt x="175" y="12"/>
                  </a:cubicBezTo>
                  <a:cubicBezTo>
                    <a:pt x="229" y="40"/>
                    <a:pt x="229" y="40"/>
                    <a:pt x="229" y="40"/>
                  </a:cubicBezTo>
                  <a:cubicBezTo>
                    <a:pt x="289" y="12"/>
                    <a:pt x="289" y="12"/>
                    <a:pt x="289" y="12"/>
                  </a:cubicBezTo>
                  <a:cubicBezTo>
                    <a:pt x="323" y="79"/>
                    <a:pt x="323" y="79"/>
                    <a:pt x="323" y="79"/>
                  </a:cubicBezTo>
                  <a:cubicBezTo>
                    <a:pt x="244" y="125"/>
                    <a:pt x="244" y="125"/>
                    <a:pt x="244" y="125"/>
                  </a:cubicBezTo>
                  <a:moveTo>
                    <a:pt x="181" y="133"/>
                  </a:moveTo>
                  <a:cubicBezTo>
                    <a:pt x="212" y="164"/>
                    <a:pt x="212" y="164"/>
                    <a:pt x="212" y="164"/>
                  </a:cubicBezTo>
                  <a:cubicBezTo>
                    <a:pt x="217" y="169"/>
                    <a:pt x="225" y="169"/>
                    <a:pt x="230" y="164"/>
                  </a:cubicBezTo>
                  <a:cubicBezTo>
                    <a:pt x="235" y="159"/>
                    <a:pt x="235" y="151"/>
                    <a:pt x="230" y="146"/>
                  </a:cubicBezTo>
                  <a:moveTo>
                    <a:pt x="164" y="152"/>
                  </a:moveTo>
                  <a:cubicBezTo>
                    <a:pt x="191" y="179"/>
                    <a:pt x="191" y="179"/>
                    <a:pt x="191" y="179"/>
                  </a:cubicBezTo>
                  <a:cubicBezTo>
                    <a:pt x="196" y="184"/>
                    <a:pt x="204" y="184"/>
                    <a:pt x="209" y="179"/>
                  </a:cubicBezTo>
                  <a:cubicBezTo>
                    <a:pt x="214" y="174"/>
                    <a:pt x="214" y="167"/>
                    <a:pt x="209" y="162"/>
                  </a:cubicBezTo>
                  <a:moveTo>
                    <a:pt x="156" y="180"/>
                  </a:moveTo>
                  <a:cubicBezTo>
                    <a:pt x="168" y="191"/>
                    <a:pt x="168" y="191"/>
                    <a:pt x="168" y="191"/>
                  </a:cubicBezTo>
                  <a:cubicBezTo>
                    <a:pt x="173" y="196"/>
                    <a:pt x="181" y="196"/>
                    <a:pt x="186" y="191"/>
                  </a:cubicBezTo>
                  <a:cubicBezTo>
                    <a:pt x="191" y="186"/>
                    <a:pt x="191" y="178"/>
                    <a:pt x="186" y="173"/>
                  </a:cubicBezTo>
                  <a:moveTo>
                    <a:pt x="135" y="170"/>
                  </a:moveTo>
                  <a:cubicBezTo>
                    <a:pt x="140" y="165"/>
                    <a:pt x="140" y="157"/>
                    <a:pt x="135" y="152"/>
                  </a:cubicBezTo>
                  <a:cubicBezTo>
                    <a:pt x="130" y="147"/>
                    <a:pt x="122" y="147"/>
                    <a:pt x="117" y="152"/>
                  </a:cubicBezTo>
                  <a:cubicBezTo>
                    <a:pt x="100" y="170"/>
                    <a:pt x="100" y="170"/>
                    <a:pt x="100" y="170"/>
                  </a:cubicBezTo>
                  <a:cubicBezTo>
                    <a:pt x="95" y="175"/>
                    <a:pt x="95" y="183"/>
                    <a:pt x="100" y="188"/>
                  </a:cubicBezTo>
                  <a:cubicBezTo>
                    <a:pt x="105" y="193"/>
                    <a:pt x="113" y="193"/>
                    <a:pt x="118" y="188"/>
                  </a:cubicBezTo>
                  <a:moveTo>
                    <a:pt x="116" y="153"/>
                  </a:moveTo>
                  <a:cubicBezTo>
                    <a:pt x="121" y="148"/>
                    <a:pt x="121" y="140"/>
                    <a:pt x="116" y="135"/>
                  </a:cubicBezTo>
                  <a:cubicBezTo>
                    <a:pt x="111" y="130"/>
                    <a:pt x="103" y="130"/>
                    <a:pt x="98" y="135"/>
                  </a:cubicBezTo>
                  <a:cubicBezTo>
                    <a:pt x="82" y="153"/>
                    <a:pt x="82" y="153"/>
                    <a:pt x="82" y="153"/>
                  </a:cubicBezTo>
                  <a:cubicBezTo>
                    <a:pt x="77" y="158"/>
                    <a:pt x="77" y="166"/>
                    <a:pt x="82" y="171"/>
                  </a:cubicBezTo>
                  <a:cubicBezTo>
                    <a:pt x="86" y="176"/>
                    <a:pt x="94" y="176"/>
                    <a:pt x="99" y="171"/>
                  </a:cubicBezTo>
                  <a:moveTo>
                    <a:pt x="97" y="136"/>
                  </a:moveTo>
                  <a:cubicBezTo>
                    <a:pt x="102" y="131"/>
                    <a:pt x="102" y="123"/>
                    <a:pt x="97" y="118"/>
                  </a:cubicBezTo>
                  <a:cubicBezTo>
                    <a:pt x="92" y="114"/>
                    <a:pt x="84" y="114"/>
                    <a:pt x="79" y="118"/>
                  </a:cubicBezTo>
                  <a:cubicBezTo>
                    <a:pt x="63" y="136"/>
                    <a:pt x="63" y="136"/>
                    <a:pt x="63" y="136"/>
                  </a:cubicBezTo>
                  <a:cubicBezTo>
                    <a:pt x="58" y="141"/>
                    <a:pt x="58" y="149"/>
                    <a:pt x="63" y="154"/>
                  </a:cubicBezTo>
                  <a:cubicBezTo>
                    <a:pt x="68" y="159"/>
                    <a:pt x="76" y="159"/>
                    <a:pt x="81" y="154"/>
                  </a:cubicBezTo>
                  <a:moveTo>
                    <a:pt x="120" y="186"/>
                  </a:moveTo>
                  <a:cubicBezTo>
                    <a:pt x="115" y="191"/>
                    <a:pt x="115" y="199"/>
                    <a:pt x="120" y="204"/>
                  </a:cubicBezTo>
                  <a:cubicBezTo>
                    <a:pt x="125" y="209"/>
                    <a:pt x="133" y="209"/>
                    <a:pt x="137" y="204"/>
                  </a:cubicBezTo>
                  <a:cubicBezTo>
                    <a:pt x="153" y="188"/>
                    <a:pt x="153" y="188"/>
                    <a:pt x="153" y="188"/>
                  </a:cubicBezTo>
                  <a:cubicBezTo>
                    <a:pt x="158" y="183"/>
                    <a:pt x="158" y="175"/>
                    <a:pt x="153" y="170"/>
                  </a:cubicBezTo>
                  <a:cubicBezTo>
                    <a:pt x="148" y="165"/>
                    <a:pt x="140" y="165"/>
                    <a:pt x="135" y="170"/>
                  </a:cubicBezTo>
                  <a:lnTo>
                    <a:pt x="120" y="186"/>
                  </a:lnTo>
                  <a:close/>
                  <a:moveTo>
                    <a:pt x="131" y="20"/>
                  </a:moveTo>
                  <a:cubicBezTo>
                    <a:pt x="131" y="20"/>
                    <a:pt x="118" y="12"/>
                    <a:pt x="101" y="14"/>
                  </a:cubicBezTo>
                  <a:cubicBezTo>
                    <a:pt x="89" y="16"/>
                    <a:pt x="84" y="21"/>
                    <a:pt x="84" y="21"/>
                  </a:cubicBezTo>
                  <a:cubicBezTo>
                    <a:pt x="53" y="0"/>
                    <a:pt x="53" y="0"/>
                    <a:pt x="53" y="0"/>
                  </a:cubicBezTo>
                  <a:cubicBezTo>
                    <a:pt x="0" y="59"/>
                    <a:pt x="0" y="59"/>
                    <a:pt x="0" y="59"/>
                  </a:cubicBezTo>
                  <a:cubicBezTo>
                    <a:pt x="79" y="118"/>
                    <a:pt x="79" y="118"/>
                    <a:pt x="79" y="1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Arc 29">
              <a:extLst>
                <a:ext uri="{FF2B5EF4-FFF2-40B4-BE49-F238E27FC236}">
                  <a16:creationId xmlns:a16="http://schemas.microsoft.com/office/drawing/2014/main" id="{C8E91473-ACD1-4A24-84D6-DAFFF6669DEB}"/>
                </a:ext>
              </a:extLst>
            </p:cNvPr>
            <p:cNvSpPr/>
            <p:nvPr/>
          </p:nvSpPr>
          <p:spPr bwMode="auto">
            <a:xfrm>
              <a:off x="4584947" y="272586"/>
              <a:ext cx="3133864" cy="3133864"/>
            </a:xfrm>
            <a:prstGeom prst="arc">
              <a:avLst>
                <a:gd name="adj1" fmla="val 6114781"/>
                <a:gd name="adj2" fmla="val 4792528"/>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bank">
              <a:extLst>
                <a:ext uri="{FF2B5EF4-FFF2-40B4-BE49-F238E27FC236}">
                  <a16:creationId xmlns:a16="http://schemas.microsoft.com/office/drawing/2014/main" id="{41950181-BCC7-48B9-8FB8-512E8979E094}"/>
                </a:ext>
              </a:extLst>
            </p:cNvPr>
            <p:cNvSpPr>
              <a:spLocks noChangeAspect="1" noEditPoints="1"/>
            </p:cNvSpPr>
            <p:nvPr/>
          </p:nvSpPr>
          <p:spPr bwMode="auto">
            <a:xfrm>
              <a:off x="6013621" y="2581681"/>
              <a:ext cx="276517" cy="255865"/>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Freeform 5">
              <a:extLst>
                <a:ext uri="{FF2B5EF4-FFF2-40B4-BE49-F238E27FC236}">
                  <a16:creationId xmlns:a16="http://schemas.microsoft.com/office/drawing/2014/main" id="{AA730D17-0CDB-46E4-9D37-DB6CFB233CF9}"/>
                </a:ext>
              </a:extLst>
            </p:cNvPr>
            <p:cNvSpPr>
              <a:spLocks noChangeAspect="1" noEditPoints="1"/>
            </p:cNvSpPr>
            <p:nvPr/>
          </p:nvSpPr>
          <p:spPr bwMode="auto">
            <a:xfrm>
              <a:off x="6024367" y="3285126"/>
              <a:ext cx="240371" cy="243664"/>
            </a:xfrm>
            <a:custGeom>
              <a:avLst/>
              <a:gdLst>
                <a:gd name="T0" fmla="*/ 230 w 318"/>
                <a:gd name="T1" fmla="*/ 29 h 324"/>
                <a:gd name="T2" fmla="*/ 316 w 318"/>
                <a:gd name="T3" fmla="*/ 0 h 324"/>
                <a:gd name="T4" fmla="*/ 301 w 318"/>
                <a:gd name="T5" fmla="*/ 186 h 324"/>
                <a:gd name="T6" fmla="*/ 159 w 318"/>
                <a:gd name="T7" fmla="*/ 324 h 324"/>
                <a:gd name="T8" fmla="*/ 17 w 318"/>
                <a:gd name="T9" fmla="*/ 187 h 324"/>
                <a:gd name="T10" fmla="*/ 2 w 318"/>
                <a:gd name="T11" fmla="*/ 0 h 324"/>
                <a:gd name="T12" fmla="*/ 88 w 318"/>
                <a:gd name="T13" fmla="*/ 29 h 324"/>
                <a:gd name="T14" fmla="*/ 159 w 318"/>
                <a:gd name="T15" fmla="*/ 4 h 324"/>
                <a:gd name="T16" fmla="*/ 230 w 318"/>
                <a:gd name="T17" fmla="*/ 29 h 324"/>
                <a:gd name="T18" fmla="*/ 95 w 318"/>
                <a:gd name="T19" fmla="*/ 164 h 324"/>
                <a:gd name="T20" fmla="*/ 136 w 318"/>
                <a:gd name="T21" fmla="*/ 206 h 324"/>
                <a:gd name="T22" fmla="*/ 223 w 318"/>
                <a:gd name="T23" fmla="*/ 1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24">
                  <a:moveTo>
                    <a:pt x="230" y="29"/>
                  </a:moveTo>
                  <a:cubicBezTo>
                    <a:pt x="280" y="29"/>
                    <a:pt x="316" y="0"/>
                    <a:pt x="316" y="0"/>
                  </a:cubicBezTo>
                  <a:cubicBezTo>
                    <a:pt x="316" y="0"/>
                    <a:pt x="318" y="146"/>
                    <a:pt x="301" y="186"/>
                  </a:cubicBezTo>
                  <a:cubicBezTo>
                    <a:pt x="282" y="233"/>
                    <a:pt x="252" y="287"/>
                    <a:pt x="159" y="324"/>
                  </a:cubicBezTo>
                  <a:cubicBezTo>
                    <a:pt x="70" y="287"/>
                    <a:pt x="35" y="232"/>
                    <a:pt x="17" y="187"/>
                  </a:cubicBezTo>
                  <a:cubicBezTo>
                    <a:pt x="0" y="146"/>
                    <a:pt x="2" y="0"/>
                    <a:pt x="2" y="0"/>
                  </a:cubicBezTo>
                  <a:cubicBezTo>
                    <a:pt x="2" y="0"/>
                    <a:pt x="38" y="29"/>
                    <a:pt x="88" y="29"/>
                  </a:cubicBezTo>
                  <a:cubicBezTo>
                    <a:pt x="126" y="29"/>
                    <a:pt x="150" y="12"/>
                    <a:pt x="159" y="4"/>
                  </a:cubicBezTo>
                  <a:cubicBezTo>
                    <a:pt x="168" y="12"/>
                    <a:pt x="192" y="29"/>
                    <a:pt x="230" y="29"/>
                  </a:cubicBezTo>
                  <a:close/>
                  <a:moveTo>
                    <a:pt x="95" y="164"/>
                  </a:moveTo>
                  <a:cubicBezTo>
                    <a:pt x="136" y="206"/>
                    <a:pt x="136" y="206"/>
                    <a:pt x="136" y="206"/>
                  </a:cubicBezTo>
                  <a:cubicBezTo>
                    <a:pt x="223" y="118"/>
                    <a:pt x="223" y="118"/>
                    <a:pt x="223" y="1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9" name="TextBox 38">
            <a:extLst>
              <a:ext uri="{FF2B5EF4-FFF2-40B4-BE49-F238E27FC236}">
                <a16:creationId xmlns:a16="http://schemas.microsoft.com/office/drawing/2014/main" id="{F04D80BA-2F8A-4F54-99A5-EDC1430A64DD}"/>
              </a:ext>
            </a:extLst>
          </p:cNvPr>
          <p:cNvSpPr txBox="1"/>
          <p:nvPr/>
        </p:nvSpPr>
        <p:spPr>
          <a:xfrm>
            <a:off x="9739666" y="4195629"/>
            <a:ext cx="2100920" cy="279431"/>
          </a:xfrm>
          <a:prstGeom prst="rect">
            <a:avLst/>
          </a:prstGeom>
          <a:solidFill>
            <a:schemeClr val="bg1"/>
          </a:solidFill>
          <a:ln w="19050">
            <a:solidFill>
              <a:srgbClr val="107C10"/>
            </a:solidFill>
          </a:ln>
        </p:spPr>
        <p:txBody>
          <a:bodyPr wrap="square" rtlCol="0" anchor="ctr">
            <a:no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solidFill>
                  <a:srgbClr val="000000"/>
                </a:solidFill>
                <a:effectLst/>
                <a:uLnTx/>
                <a:uFillTx/>
                <a:latin typeface="Segoe UI"/>
                <a:ea typeface="+mn-ea"/>
                <a:cs typeface="+mn-cs"/>
              </a:rPr>
              <a:t>~15%</a:t>
            </a:r>
          </a:p>
        </p:txBody>
      </p:sp>
      <p:grpSp>
        <p:nvGrpSpPr>
          <p:cNvPr id="40" name="Group 39">
            <a:extLst>
              <a:ext uri="{FF2B5EF4-FFF2-40B4-BE49-F238E27FC236}">
                <a16:creationId xmlns:a16="http://schemas.microsoft.com/office/drawing/2014/main" id="{67390367-799A-40B9-9EFC-C99D3EFEFDA0}"/>
              </a:ext>
              <a:ext uri="{C183D7F6-B498-43B3-948B-1728B52AA6E4}">
                <adec:decorative xmlns:adec="http://schemas.microsoft.com/office/drawing/2017/decorative" val="1"/>
              </a:ext>
            </a:extLst>
          </p:cNvPr>
          <p:cNvGrpSpPr/>
          <p:nvPr/>
        </p:nvGrpSpPr>
        <p:grpSpPr>
          <a:xfrm>
            <a:off x="2084283" y="4153513"/>
            <a:ext cx="8376698" cy="363663"/>
            <a:chOff x="912919" y="1917947"/>
            <a:chExt cx="3530256" cy="493454"/>
          </a:xfrm>
          <a:solidFill>
            <a:srgbClr val="FFFFFF"/>
          </a:solidFill>
        </p:grpSpPr>
        <p:sp>
          <p:nvSpPr>
            <p:cNvPr id="41" name="Trapezoid 24">
              <a:extLst>
                <a:ext uri="{FF2B5EF4-FFF2-40B4-BE49-F238E27FC236}">
                  <a16:creationId xmlns:a16="http://schemas.microsoft.com/office/drawing/2014/main" id="{87A54B20-7DEA-4588-A01F-1FAB2FAE2874}"/>
                </a:ext>
              </a:extLst>
            </p:cNvPr>
            <p:cNvSpPr/>
            <p:nvPr/>
          </p:nvSpPr>
          <p:spPr bwMode="auto">
            <a:xfrm rot="10800000">
              <a:off x="912919" y="1917947"/>
              <a:ext cx="3530256" cy="493454"/>
            </a:xfrm>
            <a:custGeom>
              <a:avLst/>
              <a:gdLst>
                <a:gd name="connsiteX0" fmla="*/ 0 w 8046143"/>
                <a:gd name="connsiteY0" fmla="*/ 356616 h 356616"/>
                <a:gd name="connsiteX1" fmla="*/ 267234 w 8046143"/>
                <a:gd name="connsiteY1" fmla="*/ 0 h 356616"/>
                <a:gd name="connsiteX2" fmla="*/ 7778909 w 8046143"/>
                <a:gd name="connsiteY2" fmla="*/ 0 h 356616"/>
                <a:gd name="connsiteX3" fmla="*/ 8046143 w 8046143"/>
                <a:gd name="connsiteY3" fmla="*/ 356616 h 356616"/>
                <a:gd name="connsiteX4" fmla="*/ 0 w 8046143"/>
                <a:gd name="connsiteY4" fmla="*/ 356616 h 356616"/>
                <a:gd name="connsiteX0" fmla="*/ 0 w 8046143"/>
                <a:gd name="connsiteY0" fmla="*/ 356616 h 356616"/>
                <a:gd name="connsiteX1" fmla="*/ 267234 w 8046143"/>
                <a:gd name="connsiteY1" fmla="*/ 0 h 356616"/>
                <a:gd name="connsiteX2" fmla="*/ 7437914 w 8046143"/>
                <a:gd name="connsiteY2" fmla="*/ 0 h 356616"/>
                <a:gd name="connsiteX3" fmla="*/ 8046143 w 8046143"/>
                <a:gd name="connsiteY3" fmla="*/ 356616 h 356616"/>
                <a:gd name="connsiteX4" fmla="*/ 0 w 8046143"/>
                <a:gd name="connsiteY4" fmla="*/ 356616 h 356616"/>
                <a:gd name="connsiteX0" fmla="*/ 0 w 8046143"/>
                <a:gd name="connsiteY0" fmla="*/ 356616 h 356616"/>
                <a:gd name="connsiteX1" fmla="*/ 573986 w 8046143"/>
                <a:gd name="connsiteY1" fmla="*/ 0 h 356616"/>
                <a:gd name="connsiteX2" fmla="*/ 7437914 w 8046143"/>
                <a:gd name="connsiteY2" fmla="*/ 0 h 356616"/>
                <a:gd name="connsiteX3" fmla="*/ 8046143 w 8046143"/>
                <a:gd name="connsiteY3" fmla="*/ 356616 h 356616"/>
                <a:gd name="connsiteX4" fmla="*/ 0 w 8046143"/>
                <a:gd name="connsiteY4" fmla="*/ 356616 h 3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143" h="356616">
                  <a:moveTo>
                    <a:pt x="0" y="356616"/>
                  </a:moveTo>
                  <a:lnTo>
                    <a:pt x="573986" y="0"/>
                  </a:lnTo>
                  <a:lnTo>
                    <a:pt x="7437914" y="0"/>
                  </a:lnTo>
                  <a:lnTo>
                    <a:pt x="8046143" y="356616"/>
                  </a:lnTo>
                  <a:lnTo>
                    <a:pt x="0" y="356616"/>
                  </a:lnTo>
                  <a:close/>
                </a:path>
              </a:pathLst>
            </a:custGeom>
            <a:solidFill>
              <a:srgbClr val="107C10"/>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397" b="0" i="0" u="none" strike="noStrike" kern="0" cap="none" spc="0" normalizeH="0" baseline="0" noProof="0">
                <a:ln>
                  <a:noFill/>
                </a:ln>
                <a:solidFill>
                  <a:srgbClr val="0078D7"/>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747E15FD-3D58-482A-9BBA-6B769921C02F}"/>
                </a:ext>
              </a:extLst>
            </p:cNvPr>
            <p:cNvSpPr txBox="1"/>
            <p:nvPr/>
          </p:nvSpPr>
          <p:spPr>
            <a:xfrm>
              <a:off x="1347446" y="1941227"/>
              <a:ext cx="3013802" cy="464598"/>
            </a:xfrm>
            <a:prstGeom prst="rect">
              <a:avLst/>
            </a:prstGeom>
            <a:noFill/>
            <a:ln>
              <a:noFill/>
            </a:ln>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397" b="0" i="0" u="none" strike="noStrike" kern="0" cap="none" spc="0" normalizeH="0" baseline="0" noProof="0">
                  <a:ln>
                    <a:noFill/>
                  </a:ln>
                  <a:solidFill>
                    <a:srgbClr val="FFFFFF"/>
                  </a:solidFill>
                  <a:effectLst/>
                  <a:uLnTx/>
                  <a:uFillTx/>
                  <a:latin typeface="Segoe UI"/>
                  <a:ea typeface="+mn-ea"/>
                  <a:cs typeface="+mn-cs"/>
                </a:rPr>
                <a:t>Use or convert to a SaaS (1</a:t>
              </a:r>
              <a:r>
                <a:rPr kumimoji="0" lang="en-US" sz="1397" b="0" i="0" u="none" strike="noStrike" kern="0" cap="none" spc="0" normalizeH="0" baseline="30000" noProof="0">
                  <a:ln>
                    <a:noFill/>
                  </a:ln>
                  <a:solidFill>
                    <a:srgbClr val="FFFFFF"/>
                  </a:solidFill>
                  <a:effectLst/>
                  <a:uLnTx/>
                  <a:uFillTx/>
                  <a:latin typeface="Segoe UI"/>
                  <a:ea typeface="+mn-ea"/>
                  <a:cs typeface="+mn-cs"/>
                </a:rPr>
                <a:t>st</a:t>
              </a:r>
              <a:r>
                <a:rPr kumimoji="0" lang="en-US" sz="1397" b="0" i="0" u="none" strike="noStrike" kern="0" cap="none" spc="0" normalizeH="0" baseline="0" noProof="0">
                  <a:ln>
                    <a:noFill/>
                  </a:ln>
                  <a:solidFill>
                    <a:srgbClr val="FFFFFF"/>
                  </a:solidFill>
                  <a:effectLst/>
                  <a:uLnTx/>
                  <a:uFillTx/>
                  <a:latin typeface="Segoe UI"/>
                  <a:ea typeface="+mn-ea"/>
                  <a:cs typeface="+mn-cs"/>
                </a:rPr>
                <a:t> or 3</a:t>
              </a:r>
              <a:r>
                <a:rPr kumimoji="0" lang="en-US" sz="1397" b="0" i="0" u="none" strike="noStrike" kern="0" cap="none" spc="0" normalizeH="0" baseline="30000" noProof="0">
                  <a:ln>
                    <a:noFill/>
                  </a:ln>
                  <a:solidFill>
                    <a:srgbClr val="FFFFFF"/>
                  </a:solidFill>
                  <a:effectLst/>
                  <a:uLnTx/>
                  <a:uFillTx/>
                  <a:latin typeface="Segoe UI"/>
                  <a:ea typeface="+mn-ea"/>
                  <a:cs typeface="+mn-cs"/>
                </a:rPr>
                <a:t>rd </a:t>
              </a:r>
              <a:r>
                <a:rPr kumimoji="0" lang="en-US" sz="1397" b="0" i="0" u="none" strike="noStrike" kern="0" cap="none" spc="0" normalizeH="0" baseline="0" noProof="0">
                  <a:ln>
                    <a:noFill/>
                  </a:ln>
                  <a:solidFill>
                    <a:srgbClr val="FFFFFF"/>
                  </a:solidFill>
                  <a:effectLst/>
                  <a:uLnTx/>
                  <a:uFillTx/>
                  <a:latin typeface="Segoe UI"/>
                  <a:ea typeface="+mn-ea"/>
                  <a:cs typeface="+mn-cs"/>
                </a:rPr>
                <a:t>party) solution</a:t>
              </a:r>
            </a:p>
          </p:txBody>
        </p:sp>
      </p:grpSp>
      <p:sp>
        <p:nvSpPr>
          <p:cNvPr id="43" name="TextBox 42">
            <a:extLst>
              <a:ext uri="{FF2B5EF4-FFF2-40B4-BE49-F238E27FC236}">
                <a16:creationId xmlns:a16="http://schemas.microsoft.com/office/drawing/2014/main" id="{EE9A25B1-05D1-42F1-98F9-5B480C7DDA85}"/>
              </a:ext>
            </a:extLst>
          </p:cNvPr>
          <p:cNvSpPr txBox="1"/>
          <p:nvPr/>
        </p:nvSpPr>
        <p:spPr>
          <a:xfrm>
            <a:off x="10241066" y="3816493"/>
            <a:ext cx="1602109" cy="279741"/>
          </a:xfrm>
          <a:prstGeom prst="rect">
            <a:avLst/>
          </a:prstGeom>
          <a:solidFill>
            <a:schemeClr val="bg1"/>
          </a:solidFill>
          <a:ln w="19050">
            <a:solidFill>
              <a:schemeClr val="accent2"/>
            </a:solidFill>
          </a:ln>
        </p:spPr>
        <p:txBody>
          <a:bodyPr wrap="square" rtlCol="0" anchor="ctr">
            <a:no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solidFill>
                  <a:srgbClr val="000000"/>
                </a:solidFill>
                <a:effectLst/>
                <a:uLnTx/>
                <a:uFillTx/>
                <a:latin typeface="Segoe UI"/>
                <a:ea typeface="+mn-ea"/>
                <a:cs typeface="+mn-cs"/>
              </a:rPr>
              <a:t>~30%</a:t>
            </a:r>
          </a:p>
        </p:txBody>
      </p:sp>
      <p:grpSp>
        <p:nvGrpSpPr>
          <p:cNvPr id="44" name="Group 43">
            <a:extLst>
              <a:ext uri="{FF2B5EF4-FFF2-40B4-BE49-F238E27FC236}">
                <a16:creationId xmlns:a16="http://schemas.microsoft.com/office/drawing/2014/main" id="{27C71291-CFAE-47B0-88A9-955C19632C15}"/>
              </a:ext>
              <a:ext uri="{C183D7F6-B498-43B3-948B-1728B52AA6E4}">
                <adec:decorative xmlns:adec="http://schemas.microsoft.com/office/drawing/2017/decorative" val="1"/>
              </a:ext>
            </a:extLst>
          </p:cNvPr>
          <p:cNvGrpSpPr/>
          <p:nvPr/>
        </p:nvGrpSpPr>
        <p:grpSpPr>
          <a:xfrm>
            <a:off x="1471961" y="3774532"/>
            <a:ext cx="9604453" cy="363663"/>
            <a:chOff x="889400" y="1491972"/>
            <a:chExt cx="3648731" cy="472872"/>
          </a:xfrm>
          <a:solidFill>
            <a:srgbClr val="FFFFFF"/>
          </a:solidFill>
        </p:grpSpPr>
        <p:sp>
          <p:nvSpPr>
            <p:cNvPr id="45" name="Trapezoid 62">
              <a:extLst>
                <a:ext uri="{FF2B5EF4-FFF2-40B4-BE49-F238E27FC236}">
                  <a16:creationId xmlns:a16="http://schemas.microsoft.com/office/drawing/2014/main" id="{A26F7721-E9D5-4933-89C5-5402EA473B7B}"/>
                </a:ext>
              </a:extLst>
            </p:cNvPr>
            <p:cNvSpPr/>
            <p:nvPr/>
          </p:nvSpPr>
          <p:spPr bwMode="auto">
            <a:xfrm rot="10800000">
              <a:off x="889400" y="1491972"/>
              <a:ext cx="3648731" cy="472872"/>
            </a:xfrm>
            <a:custGeom>
              <a:avLst/>
              <a:gdLst>
                <a:gd name="connsiteX0" fmla="*/ 0 w 9711920"/>
                <a:gd name="connsiteY0" fmla="*/ 356616 h 356616"/>
                <a:gd name="connsiteX1" fmla="*/ 267234 w 9711920"/>
                <a:gd name="connsiteY1" fmla="*/ 0 h 356616"/>
                <a:gd name="connsiteX2" fmla="*/ 9444686 w 9711920"/>
                <a:gd name="connsiteY2" fmla="*/ 0 h 356616"/>
                <a:gd name="connsiteX3" fmla="*/ 9711920 w 9711920"/>
                <a:gd name="connsiteY3" fmla="*/ 356616 h 356616"/>
                <a:gd name="connsiteX4" fmla="*/ 0 w 9711920"/>
                <a:gd name="connsiteY4" fmla="*/ 356616 h 356616"/>
                <a:gd name="connsiteX0" fmla="*/ 0 w 9711920"/>
                <a:gd name="connsiteY0" fmla="*/ 356616 h 356616"/>
                <a:gd name="connsiteX1" fmla="*/ 267234 w 9711920"/>
                <a:gd name="connsiteY1" fmla="*/ 0 h 356616"/>
                <a:gd name="connsiteX2" fmla="*/ 9107501 w 9711920"/>
                <a:gd name="connsiteY2" fmla="*/ 1905 h 356616"/>
                <a:gd name="connsiteX3" fmla="*/ 9711920 w 9711920"/>
                <a:gd name="connsiteY3" fmla="*/ 356616 h 356616"/>
                <a:gd name="connsiteX4" fmla="*/ 0 w 9711920"/>
                <a:gd name="connsiteY4" fmla="*/ 356616 h 356616"/>
                <a:gd name="connsiteX0" fmla="*/ 0 w 9711920"/>
                <a:gd name="connsiteY0" fmla="*/ 356616 h 356616"/>
                <a:gd name="connsiteX1" fmla="*/ 612598 w 9711920"/>
                <a:gd name="connsiteY1" fmla="*/ 0 h 356616"/>
                <a:gd name="connsiteX2" fmla="*/ 9107501 w 9711920"/>
                <a:gd name="connsiteY2" fmla="*/ 1905 h 356616"/>
                <a:gd name="connsiteX3" fmla="*/ 9711920 w 9711920"/>
                <a:gd name="connsiteY3" fmla="*/ 356616 h 356616"/>
                <a:gd name="connsiteX4" fmla="*/ 0 w 9711920"/>
                <a:gd name="connsiteY4" fmla="*/ 356616 h 3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1920" h="356616">
                  <a:moveTo>
                    <a:pt x="0" y="356616"/>
                  </a:moveTo>
                  <a:lnTo>
                    <a:pt x="612598" y="0"/>
                  </a:lnTo>
                  <a:lnTo>
                    <a:pt x="9107501" y="1905"/>
                  </a:lnTo>
                  <a:lnTo>
                    <a:pt x="9711920" y="356616"/>
                  </a:lnTo>
                  <a:lnTo>
                    <a:pt x="0" y="356616"/>
                  </a:lnTo>
                  <a:close/>
                </a:path>
              </a:pathLst>
            </a:custGeom>
            <a:solidFill>
              <a:srgbClr val="FFC000"/>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0078D7"/>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A9B7190-9746-4992-AE8F-DF1B184F5EE4}"/>
                </a:ext>
              </a:extLst>
            </p:cNvPr>
            <p:cNvSpPr txBox="1"/>
            <p:nvPr/>
          </p:nvSpPr>
          <p:spPr>
            <a:xfrm>
              <a:off x="1072463" y="1535089"/>
              <a:ext cx="3299137" cy="422214"/>
            </a:xfrm>
            <a:prstGeom prst="rect">
              <a:avLst/>
            </a:prstGeom>
            <a:noFill/>
            <a:ln>
              <a:noFill/>
            </a:ln>
          </p:spPr>
          <p:txBody>
            <a:bodyPr wrap="square" lIns="121834" tIns="60916" rIns="121834" bIns="60916" rtlCol="0" anchor="ctr" anchorCtr="1">
              <a:spAutoFit/>
            </a:bodyPr>
            <a:lstStyle/>
            <a:p>
              <a:pPr marL="0" marR="0" lvl="0" indent="0" algn="ctr" defTabSz="91369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Segoe UI"/>
                  <a:ea typeface="+mn-ea"/>
                  <a:cs typeface="+mn-cs"/>
                </a:rPr>
                <a:t>Retire it, right-size, eliminate environments</a:t>
              </a:r>
            </a:p>
          </p:txBody>
        </p:sp>
      </p:grpSp>
      <p:sp>
        <p:nvSpPr>
          <p:cNvPr id="47" name="Rectangle 46">
            <a:extLst>
              <a:ext uri="{FF2B5EF4-FFF2-40B4-BE49-F238E27FC236}">
                <a16:creationId xmlns:a16="http://schemas.microsoft.com/office/drawing/2014/main" id="{A723C250-FB8B-43C6-91B3-93486B3E4E64}"/>
              </a:ext>
            </a:extLst>
          </p:cNvPr>
          <p:cNvSpPr/>
          <p:nvPr/>
        </p:nvSpPr>
        <p:spPr>
          <a:xfrm>
            <a:off x="7486424" y="3397326"/>
            <a:ext cx="1839020" cy="219702"/>
          </a:xfrm>
          <a:prstGeom prst="rect">
            <a:avLst/>
          </a:prstGeom>
        </p:spPr>
        <p:txBody>
          <a:bodyPr wrap="none" lIns="0" tIns="0" rIns="0" bIns="0">
            <a:noAutofit/>
          </a:bodyPr>
          <a:lstStyle/>
          <a:p>
            <a:pPr marL="0" marR="0" lvl="0" indent="0" algn="l" defTabSz="932205" rtl="0" eaLnBrk="1" fontAlgn="auto" latinLnBrk="0" hangingPunct="1">
              <a:lnSpc>
                <a:spcPct val="10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rPr>
              <a:t>Security and reliability</a:t>
            </a:r>
          </a:p>
        </p:txBody>
      </p:sp>
      <p:sp>
        <p:nvSpPr>
          <p:cNvPr id="48" name="Rectangle 47">
            <a:extLst>
              <a:ext uri="{FF2B5EF4-FFF2-40B4-BE49-F238E27FC236}">
                <a16:creationId xmlns:a16="http://schemas.microsoft.com/office/drawing/2014/main" id="{7D3E1269-A2CE-4EF9-B0BB-4F100004E0F9}"/>
              </a:ext>
            </a:extLst>
          </p:cNvPr>
          <p:cNvSpPr/>
          <p:nvPr/>
        </p:nvSpPr>
        <p:spPr>
          <a:xfrm>
            <a:off x="7624562" y="3146116"/>
            <a:ext cx="1227648" cy="219702"/>
          </a:xfrm>
          <a:prstGeom prst="rect">
            <a:avLst/>
          </a:prstGeom>
        </p:spPr>
        <p:txBody>
          <a:bodyPr wrap="none" lIns="0" tIns="0" rIns="0" bIns="0">
            <a:noAutofit/>
          </a:bodyPr>
          <a:lstStyle/>
          <a:p>
            <a:pPr marL="0" marR="0" lvl="0" indent="0" algn="l" defTabSz="932205" rtl="0" eaLnBrk="1" fontAlgn="auto" latinLnBrk="0" hangingPunct="1">
              <a:lnSpc>
                <a:spcPct val="10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rPr>
              <a:t>Capex </a:t>
            </a: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sym typeface="Wingdings" panose="05000000000000000000" pitchFamily="2" charset="2"/>
              </a:rPr>
              <a:t> </a:t>
            </a:r>
            <a:r>
              <a:rPr kumimoji="0" lang="en-US" sz="1428" b="0" i="0" u="none" strike="noStrike" kern="1200" cap="none" spc="0" normalizeH="0" baseline="0" noProof="0" err="1">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sym typeface="Wingdings" panose="05000000000000000000" pitchFamily="2" charset="2"/>
              </a:rPr>
              <a:t>Opex</a:t>
            </a:r>
            <a:endPar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endParaRPr>
          </a:p>
        </p:txBody>
      </p:sp>
      <p:sp>
        <p:nvSpPr>
          <p:cNvPr id="49" name="Rectangle 48">
            <a:extLst>
              <a:ext uri="{FF2B5EF4-FFF2-40B4-BE49-F238E27FC236}">
                <a16:creationId xmlns:a16="http://schemas.microsoft.com/office/drawing/2014/main" id="{C1226F09-4D96-4918-9E86-0D0F12F57D99}"/>
              </a:ext>
            </a:extLst>
          </p:cNvPr>
          <p:cNvSpPr/>
          <p:nvPr/>
        </p:nvSpPr>
        <p:spPr bwMode="auto">
          <a:xfrm>
            <a:off x="602524" y="1481861"/>
            <a:ext cx="3463499" cy="20397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71" tIns="139871" rIns="139871" bIns="0" numCol="1" rtlCol="0" anchor="t" anchorCtr="0" compatLnSpc="1">
            <a:prstTxWarp prst="textNoShape">
              <a:avLst/>
            </a:prstTxWarp>
          </a:bodyPr>
          <a:lstStyle/>
          <a:p>
            <a:pPr marL="0" marR="0" lvl="0" indent="0" algn="l" defTabSz="913576" rtl="0" eaLnBrk="1" fontAlgn="base" latinLnBrk="0" hangingPunct="1">
              <a:lnSpc>
                <a:spcPct val="95000"/>
              </a:lnSpc>
              <a:spcBef>
                <a:spcPts val="60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What we learned</a:t>
            </a:r>
          </a:p>
          <a:p>
            <a:pPr marL="173210" marR="0" lvl="0" indent="-173210" algn="l" defTabSz="913576" rtl="0" eaLnBrk="1" fontAlgn="base" latinLnBrk="0" hangingPunct="1">
              <a:lnSpc>
                <a:spcPct val="95000"/>
              </a:lnSpc>
              <a:spcBef>
                <a:spcPts val="306"/>
              </a:spcBef>
              <a:spcAft>
                <a:spcPct val="0"/>
              </a:spcAft>
              <a:buClrTx/>
              <a:buSzTx/>
              <a:buFont typeface="Arial" panose="020B0604020202020204" pitchFamily="34" charset="0"/>
              <a:buChar char="•"/>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Security wasn’t the main blocker</a:t>
            </a:r>
          </a:p>
          <a:p>
            <a:pPr marL="173210" marR="0" lvl="0" indent="-173210" algn="l" defTabSz="913576" rtl="0" eaLnBrk="1" fontAlgn="base" latinLnBrk="0" hangingPunct="1">
              <a:lnSpc>
                <a:spcPct val="95000"/>
              </a:lnSpc>
              <a:spcBef>
                <a:spcPts val="306"/>
              </a:spcBef>
              <a:spcAft>
                <a:spcPct val="0"/>
              </a:spcAft>
              <a:buClrTx/>
              <a:buSzTx/>
              <a:buFont typeface="Arial" panose="020B0604020202020204" pitchFamily="34" charset="0"/>
              <a:buChar char="•"/>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A focus on </a:t>
            </a: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culture and mindset </a:t>
            </a: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from the </a:t>
            </a:r>
            <a:b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beginning was needed to change behaviors</a:t>
            </a:r>
          </a:p>
        </p:txBody>
      </p:sp>
      <p:sp>
        <p:nvSpPr>
          <p:cNvPr id="50" name="TextBox 49">
            <a:extLst>
              <a:ext uri="{FF2B5EF4-FFF2-40B4-BE49-F238E27FC236}">
                <a16:creationId xmlns:a16="http://schemas.microsoft.com/office/drawing/2014/main" id="{F218A61A-8367-46E4-86D8-4159F476E841}"/>
              </a:ext>
            </a:extLst>
          </p:cNvPr>
          <p:cNvSpPr txBox="1"/>
          <p:nvPr/>
        </p:nvSpPr>
        <p:spPr>
          <a:xfrm>
            <a:off x="1886495" y="2471895"/>
            <a:ext cx="849486" cy="256712"/>
          </a:xfrm>
          <a:prstGeom prst="rect">
            <a:avLst/>
          </a:prstGeom>
          <a:noFill/>
        </p:spPr>
        <p:txBody>
          <a:bodyPr wrap="none" lIns="0" tIns="0" rIns="0" bIns="0" rtlCol="0">
            <a:noAutofit/>
          </a:bodyPr>
          <a:lstStyle/>
          <a:p>
            <a:pPr marL="0" marR="0" lvl="0" indent="0" algn="l" defTabSz="913576" rtl="0" eaLnBrk="1" fontAlgn="base" latinLnBrk="0" hangingPunct="1">
              <a:lnSpc>
                <a:spcPct val="95000"/>
              </a:lnSpc>
              <a:spcBef>
                <a:spcPts val="1198"/>
              </a:spcBef>
              <a:spcAft>
                <a:spcPct val="0"/>
              </a:spcAft>
              <a:buClrTx/>
              <a:buSzTx/>
              <a:buFontTx/>
              <a:buNone/>
              <a:tabLst/>
              <a:defRPr/>
            </a:pP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FFUUEE</a:t>
            </a:r>
          </a:p>
        </p:txBody>
      </p:sp>
      <p:cxnSp>
        <p:nvCxnSpPr>
          <p:cNvPr id="51" name="Straight Connector 50">
            <a:extLst>
              <a:ext uri="{FF2B5EF4-FFF2-40B4-BE49-F238E27FC236}">
                <a16:creationId xmlns:a16="http://schemas.microsoft.com/office/drawing/2014/main" id="{77B803EC-843D-4148-837F-6AE8B054FD71}"/>
              </a:ext>
              <a:ext uri="{C183D7F6-B498-43B3-948B-1728B52AA6E4}">
                <adec:decorative xmlns:adec="http://schemas.microsoft.com/office/drawing/2017/decorative" val="1"/>
              </a:ext>
            </a:extLst>
          </p:cNvPr>
          <p:cNvCxnSpPr>
            <a:cxnSpLocks/>
          </p:cNvCxnSpPr>
          <p:nvPr/>
        </p:nvCxnSpPr>
        <p:spPr>
          <a:xfrm flipH="1">
            <a:off x="1035917" y="2830148"/>
            <a:ext cx="2704166"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8C221F-5385-42E9-A044-C64C11076E3B}"/>
              </a:ext>
              <a:ext uri="{C183D7F6-B498-43B3-948B-1728B52AA6E4}">
                <adec:decorative xmlns:adec="http://schemas.microsoft.com/office/drawing/2017/decorative" val="1"/>
              </a:ext>
            </a:extLst>
          </p:cNvPr>
          <p:cNvCxnSpPr>
            <a:cxnSpLocks/>
          </p:cNvCxnSpPr>
          <p:nvPr/>
        </p:nvCxnSpPr>
        <p:spPr>
          <a:xfrm flipV="1">
            <a:off x="2301170" y="2732434"/>
            <a:ext cx="0" cy="10510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E058D6-2642-4C61-A2EB-7A5A22DADFD3}"/>
              </a:ext>
            </a:extLst>
          </p:cNvPr>
          <p:cNvSpPr txBox="1"/>
          <p:nvPr/>
        </p:nvSpPr>
        <p:spPr>
          <a:xfrm>
            <a:off x="1721221" y="2909685"/>
            <a:ext cx="980383" cy="431222"/>
          </a:xfrm>
          <a:prstGeom prst="rect">
            <a:avLst/>
          </a:prstGeom>
          <a:noFill/>
        </p:spPr>
        <p:txBody>
          <a:bodyPr wrap="square" lIns="0" tIns="0" rIns="0" bIns="0" numCol="1" spcCol="0" rtlCol="0">
            <a:noAutofit/>
          </a:bodyPr>
          <a:lstStyle/>
          <a:p>
            <a:pPr marL="0" marR="0" lvl="1" indent="0" algn="ctr" defTabSz="913576" rtl="0" eaLnBrk="1" fontAlgn="base" latinLnBrk="0" hangingPunct="1">
              <a:lnSpc>
                <a:spcPct val="95000"/>
              </a:lnSpc>
              <a:spcBef>
                <a:spcPts val="153"/>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Understand</a:t>
            </a:r>
            <a:b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b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urgent</a:t>
            </a:r>
          </a:p>
        </p:txBody>
      </p:sp>
      <p:sp>
        <p:nvSpPr>
          <p:cNvPr id="54" name="TextBox 53">
            <a:extLst>
              <a:ext uri="{FF2B5EF4-FFF2-40B4-BE49-F238E27FC236}">
                <a16:creationId xmlns:a16="http://schemas.microsoft.com/office/drawing/2014/main" id="{AE77F79B-5319-4EFE-96B7-6617E3E8FE7B}"/>
              </a:ext>
            </a:extLst>
          </p:cNvPr>
          <p:cNvSpPr txBox="1"/>
          <p:nvPr/>
        </p:nvSpPr>
        <p:spPr>
          <a:xfrm>
            <a:off x="2880770" y="2909684"/>
            <a:ext cx="980383" cy="431222"/>
          </a:xfrm>
          <a:prstGeom prst="rect">
            <a:avLst/>
          </a:prstGeom>
          <a:noFill/>
        </p:spPr>
        <p:txBody>
          <a:bodyPr wrap="square" lIns="0" tIns="0" rIns="0" bIns="0" numCol="1" spcCol="0" rtlCol="0">
            <a:noAutofit/>
          </a:bodyPr>
          <a:lstStyle/>
          <a:p>
            <a:pPr marL="0" marR="0" lvl="1" indent="0" algn="ctr" defTabSz="913576" rtl="0" eaLnBrk="1" fontAlgn="base" latinLnBrk="0" hangingPunct="1">
              <a:lnSpc>
                <a:spcPct val="95000"/>
              </a:lnSpc>
              <a:spcBef>
                <a:spcPts val="153"/>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Entitled</a:t>
            </a:r>
            <a:b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b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exhausted</a:t>
            </a:r>
          </a:p>
        </p:txBody>
      </p:sp>
      <p:sp>
        <p:nvSpPr>
          <p:cNvPr id="55" name="TextBox 54">
            <a:extLst>
              <a:ext uri="{FF2B5EF4-FFF2-40B4-BE49-F238E27FC236}">
                <a16:creationId xmlns:a16="http://schemas.microsoft.com/office/drawing/2014/main" id="{BC5E0481-05B9-454A-B623-05E16441E88A}"/>
              </a:ext>
            </a:extLst>
          </p:cNvPr>
          <p:cNvSpPr txBox="1"/>
          <p:nvPr/>
        </p:nvSpPr>
        <p:spPr>
          <a:xfrm>
            <a:off x="740839" y="2915573"/>
            <a:ext cx="980383" cy="431222"/>
          </a:xfrm>
          <a:prstGeom prst="rect">
            <a:avLst/>
          </a:prstGeom>
          <a:noFill/>
        </p:spPr>
        <p:txBody>
          <a:bodyPr wrap="square" lIns="0" tIns="0" rIns="0" bIns="0" numCol="1" spcCol="0" rtlCol="0">
            <a:noAutofit/>
          </a:bodyPr>
          <a:lstStyle/>
          <a:p>
            <a:pPr marL="0" marR="0" lvl="1" indent="0" algn="ctr" defTabSz="913576" rtl="0" eaLnBrk="1" fontAlgn="base" latinLnBrk="0" hangingPunct="1">
              <a:lnSpc>
                <a:spcPct val="95000"/>
              </a:lnSpc>
              <a:spcBef>
                <a:spcPts val="153"/>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Fear</a:t>
            </a:r>
            <a:b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b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fair</a:t>
            </a:r>
          </a:p>
        </p:txBody>
      </p:sp>
    </p:spTree>
    <p:extLst>
      <p:ext uri="{BB962C8B-B14F-4D97-AF65-F5344CB8AC3E}">
        <p14:creationId xmlns:p14="http://schemas.microsoft.com/office/powerpoint/2010/main" val="3344718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300"/>
                                        <p:tgtEl>
                                          <p:spTgt spid="44"/>
                                        </p:tgtEl>
                                      </p:cBhvr>
                                    </p:animEffect>
                                  </p:childTnLst>
                                </p:cTn>
                              </p:par>
                              <p:par>
                                <p:cTn id="8" presetID="64" presetClass="path" presetSubtype="0" accel="14667" decel="84000" fill="hold" nodeType="withEffect">
                                  <p:stCondLst>
                                    <p:cond delay="0"/>
                                  </p:stCondLst>
                                  <p:childTnLst>
                                    <p:animMotion origin="layout" path="M 2.91667E-6 -0.04167 L 2.91667E-6 7.40741E-7 " pathEditMode="relative" rAng="0" ptsTypes="AA">
                                      <p:cBhvr>
                                        <p:cTn id="9" dur="300" fill="hold"/>
                                        <p:tgtEl>
                                          <p:spTgt spid="44"/>
                                        </p:tgtEl>
                                        <p:attrNameLst>
                                          <p:attrName>ppt_x</p:attrName>
                                          <p:attrName>ppt_y</p:attrName>
                                        </p:attrNameLst>
                                      </p:cBhvr>
                                      <p:rCtr x="0" y="2083"/>
                                    </p:animMotion>
                                  </p:childTnLst>
                                </p:cTn>
                              </p:par>
                            </p:childTnLst>
                          </p:cTn>
                        </p:par>
                        <p:par>
                          <p:cTn id="10" fill="hold">
                            <p:stCondLst>
                              <p:cond delay="300"/>
                            </p:stCondLst>
                            <p:childTnLst>
                              <p:par>
                                <p:cTn id="11" presetID="10"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00"/>
                                        <p:tgtEl>
                                          <p:spTgt spid="43"/>
                                        </p:tgtEl>
                                      </p:cBhvr>
                                    </p:animEffect>
                                  </p:childTnLst>
                                </p:cTn>
                              </p:par>
                              <p:par>
                                <p:cTn id="14" presetID="64" presetClass="path" presetSubtype="0" accel="14667" decel="84000" fill="hold" grpId="1" nodeType="withEffect">
                                  <p:stCondLst>
                                    <p:cond delay="0"/>
                                  </p:stCondLst>
                                  <p:childTnLst>
                                    <p:animMotion origin="layout" path="M -0.08268 4.81481E-6 L -8.33333E-7 4.81481E-6 " pathEditMode="relative" rAng="0" ptsTypes="AA">
                                      <p:cBhvr>
                                        <p:cTn id="15" dur="200" fill="hold"/>
                                        <p:tgtEl>
                                          <p:spTgt spid="43"/>
                                        </p:tgtEl>
                                        <p:attrNameLst>
                                          <p:attrName>ppt_x</p:attrName>
                                          <p:attrName>ppt_y</p:attrName>
                                        </p:attrNameLst>
                                      </p:cBhvr>
                                      <p:rCtr x="4128" y="0"/>
                                    </p:animMotion>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300"/>
                                        <p:tgtEl>
                                          <p:spTgt spid="40"/>
                                        </p:tgtEl>
                                      </p:cBhvr>
                                    </p:animEffect>
                                  </p:childTnLst>
                                </p:cTn>
                              </p:par>
                              <p:par>
                                <p:cTn id="20" presetID="64" presetClass="path" presetSubtype="0" accel="14667" decel="84000" fill="hold" nodeType="withEffect">
                                  <p:stCondLst>
                                    <p:cond delay="0"/>
                                  </p:stCondLst>
                                  <p:childTnLst>
                                    <p:animMotion origin="layout" path="M 3.125E-6 -0.06505 L 3.125E-6 4.07407E-6 " pathEditMode="relative" rAng="0" ptsTypes="AA">
                                      <p:cBhvr>
                                        <p:cTn id="21" dur="300" fill="hold"/>
                                        <p:tgtEl>
                                          <p:spTgt spid="40"/>
                                        </p:tgtEl>
                                        <p:attrNameLst>
                                          <p:attrName>ppt_x</p:attrName>
                                          <p:attrName>ppt_y</p:attrName>
                                        </p:attrNameLst>
                                      </p:cBhvr>
                                      <p:rCtr x="0" y="3241"/>
                                    </p:animMotion>
                                  </p:childTnLst>
                                </p:cTn>
                              </p:par>
                            </p:childTnLst>
                          </p:cTn>
                        </p:par>
                        <p:par>
                          <p:cTn id="22" fill="hold">
                            <p:stCondLst>
                              <p:cond delay="800"/>
                            </p:stCondLst>
                            <p:childTnLst>
                              <p:par>
                                <p:cTn id="23" presetID="10"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00"/>
                                        <p:tgtEl>
                                          <p:spTgt spid="39"/>
                                        </p:tgtEl>
                                      </p:cBhvr>
                                    </p:animEffect>
                                  </p:childTnLst>
                                </p:cTn>
                              </p:par>
                              <p:par>
                                <p:cTn id="26" presetID="64" presetClass="path" presetSubtype="0" accel="14667" decel="84000" fill="hold" grpId="1" nodeType="withEffect">
                                  <p:stCondLst>
                                    <p:cond delay="0"/>
                                  </p:stCondLst>
                                  <p:childTnLst>
                                    <p:animMotion origin="layout" path="M -0.08268 -3.7037E-7 L 1.66667E-6 -3.7037E-7 " pathEditMode="relative" rAng="0" ptsTypes="AA">
                                      <p:cBhvr>
                                        <p:cTn id="27" dur="200" fill="hold"/>
                                        <p:tgtEl>
                                          <p:spTgt spid="39"/>
                                        </p:tgtEl>
                                        <p:attrNameLst>
                                          <p:attrName>ppt_x</p:attrName>
                                          <p:attrName>ppt_y</p:attrName>
                                        </p:attrNameLst>
                                      </p:cBhvr>
                                      <p:rCtr x="4128" y="0"/>
                                    </p:animMotion>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300"/>
                                        <p:tgtEl>
                                          <p:spTgt spid="8"/>
                                        </p:tgtEl>
                                      </p:cBhvr>
                                    </p:animEffect>
                                  </p:childTnLst>
                                </p:cTn>
                              </p:par>
                              <p:par>
                                <p:cTn id="32" presetID="64" presetClass="path" presetSubtype="0" accel="14667" decel="84000" fill="hold" nodeType="withEffect">
                                  <p:stCondLst>
                                    <p:cond delay="0"/>
                                  </p:stCondLst>
                                  <p:childTnLst>
                                    <p:animMotion origin="layout" path="M 2.08333E-7 -0.06505 L 2.08333E-7 0 " pathEditMode="relative" rAng="0" ptsTypes="AA">
                                      <p:cBhvr>
                                        <p:cTn id="33" dur="300" fill="hold"/>
                                        <p:tgtEl>
                                          <p:spTgt spid="8"/>
                                        </p:tgtEl>
                                        <p:attrNameLst>
                                          <p:attrName>ppt_x</p:attrName>
                                          <p:attrName>ppt_y</p:attrName>
                                        </p:attrNameLst>
                                      </p:cBhvr>
                                      <p:rCtr x="0" y="3241"/>
                                    </p:animMotion>
                                  </p:childTnLst>
                                </p:cTn>
                              </p:par>
                            </p:childTnLst>
                          </p:cTn>
                        </p:par>
                        <p:par>
                          <p:cTn id="34" fill="hold">
                            <p:stCondLst>
                              <p:cond delay="13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00"/>
                                        <p:tgtEl>
                                          <p:spTgt spid="6"/>
                                        </p:tgtEl>
                                      </p:cBhvr>
                                    </p:animEffect>
                                  </p:childTnLst>
                                </p:cTn>
                              </p:par>
                              <p:par>
                                <p:cTn id="38" presetID="64" presetClass="path" presetSubtype="0" accel="14667" decel="84000" fill="hold" grpId="1" nodeType="withEffect">
                                  <p:stCondLst>
                                    <p:cond delay="0"/>
                                  </p:stCondLst>
                                  <p:childTnLst>
                                    <p:animMotion origin="layout" path="M -0.08269 1.11111E-6 L 3.54167E-6 1.11111E-6 " pathEditMode="relative" rAng="0" ptsTypes="AA">
                                      <p:cBhvr>
                                        <p:cTn id="39" dur="200" fill="hold"/>
                                        <p:tgtEl>
                                          <p:spTgt spid="6"/>
                                        </p:tgtEl>
                                        <p:attrNameLst>
                                          <p:attrName>ppt_x</p:attrName>
                                          <p:attrName>ppt_y</p:attrName>
                                        </p:attrNameLst>
                                      </p:cBhvr>
                                      <p:rCtr x="4128" y="0"/>
                                    </p:animMotion>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200"/>
                                        <p:tgtEl>
                                          <p:spTgt spid="3"/>
                                        </p:tgtEl>
                                      </p:cBhvr>
                                    </p:animEffect>
                                  </p:childTnLst>
                                </p:cTn>
                              </p:par>
                              <p:par>
                                <p:cTn id="44" presetID="64" presetClass="path" presetSubtype="0" accel="14667" decel="84000" fill="hold" grpId="1" nodeType="withEffect">
                                  <p:stCondLst>
                                    <p:cond delay="0"/>
                                  </p:stCondLst>
                                  <p:childTnLst>
                                    <p:animMotion origin="layout" path="M -0.08268 -3.33333E-6 L -6.25E-7 -3.33333E-6 " pathEditMode="relative" rAng="0" ptsTypes="AA">
                                      <p:cBhvr>
                                        <p:cTn id="45" dur="200" fill="hold"/>
                                        <p:tgtEl>
                                          <p:spTgt spid="3"/>
                                        </p:tgtEl>
                                        <p:attrNameLst>
                                          <p:attrName>ppt_x</p:attrName>
                                          <p:attrName>ppt_y</p:attrName>
                                        </p:attrNameLst>
                                      </p:cBhvr>
                                      <p:rCtr x="4128" y="0"/>
                                    </p:animMotion>
                                  </p:childTnLst>
                                </p:cTn>
                              </p:par>
                            </p:childTnLst>
                          </p:cTn>
                        </p:par>
                        <p:par>
                          <p:cTn id="46" fill="hold">
                            <p:stCondLst>
                              <p:cond delay="17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200"/>
                                        <p:tgtEl>
                                          <p:spTgt spid="4"/>
                                        </p:tgtEl>
                                      </p:cBhvr>
                                    </p:animEffect>
                                  </p:childTnLst>
                                </p:cTn>
                              </p:par>
                              <p:par>
                                <p:cTn id="50" presetID="64" presetClass="path" presetSubtype="0" accel="14667" decel="84000" fill="hold" grpId="1" nodeType="withEffect">
                                  <p:stCondLst>
                                    <p:cond delay="0"/>
                                  </p:stCondLst>
                                  <p:childTnLst>
                                    <p:animMotion origin="layout" path="M -0.08268 3.7037E-6 L -6.25E-7 3.7037E-6 " pathEditMode="relative" rAng="0" ptsTypes="AA">
                                      <p:cBhvr>
                                        <p:cTn id="51" dur="200" fill="hold"/>
                                        <p:tgtEl>
                                          <p:spTgt spid="4"/>
                                        </p:tgtEl>
                                        <p:attrNameLst>
                                          <p:attrName>ppt_x</p:attrName>
                                          <p:attrName>ppt_y</p:attrName>
                                        </p:attrNameLst>
                                      </p:cBhvr>
                                      <p:rCtr x="4128" y="0"/>
                                    </p:animMotion>
                                  </p:childTnLst>
                                </p:cTn>
                              </p:par>
                            </p:childTnLst>
                          </p:cTn>
                        </p:par>
                        <p:par>
                          <p:cTn id="52" fill="hold">
                            <p:stCondLst>
                              <p:cond delay="1900"/>
                            </p:stCondLst>
                            <p:childTnLst>
                              <p:par>
                                <p:cTn id="53" presetID="10"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200"/>
                                        <p:tgtEl>
                                          <p:spTgt spid="5"/>
                                        </p:tgtEl>
                                      </p:cBhvr>
                                    </p:animEffect>
                                  </p:childTnLst>
                                </p:cTn>
                              </p:par>
                              <p:par>
                                <p:cTn id="56" presetID="64" presetClass="path" presetSubtype="0" accel="14667" decel="84000" fill="hold" grpId="1" nodeType="withEffect">
                                  <p:stCondLst>
                                    <p:cond delay="0"/>
                                  </p:stCondLst>
                                  <p:childTnLst>
                                    <p:animMotion origin="layout" path="M -0.08268 1.11111E-6 L -6.25E-7 1.11111E-6 " pathEditMode="relative" rAng="0" ptsTypes="AA">
                                      <p:cBhvr>
                                        <p:cTn id="57" dur="200" fill="hold"/>
                                        <p:tgtEl>
                                          <p:spTgt spid="5"/>
                                        </p:tgtEl>
                                        <p:attrNameLst>
                                          <p:attrName>ppt_x</p:attrName>
                                          <p:attrName>ppt_y</p:attrName>
                                        </p:attrNameLst>
                                      </p:cBhvr>
                                      <p:rCtr x="4128" y="0"/>
                                    </p:animMotion>
                                  </p:childTnLst>
                                </p:cTn>
                              </p:par>
                            </p:childTnLst>
                          </p:cTn>
                        </p:par>
                        <p:par>
                          <p:cTn id="58" fill="hold">
                            <p:stCondLst>
                              <p:cond delay="2100"/>
                            </p:stCondLst>
                            <p:childTnLst>
                              <p:par>
                                <p:cTn id="59" presetID="10"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200"/>
                                        <p:tgtEl>
                                          <p:spTgt spid="7"/>
                                        </p:tgtEl>
                                      </p:cBhvr>
                                    </p:animEffect>
                                  </p:childTnLst>
                                </p:cTn>
                              </p:par>
                              <p:par>
                                <p:cTn id="62" presetID="64" presetClass="path" presetSubtype="0" accel="14667" decel="84000" fill="hold" grpId="1" nodeType="withEffect">
                                  <p:stCondLst>
                                    <p:cond delay="0"/>
                                  </p:stCondLst>
                                  <p:childTnLst>
                                    <p:animMotion origin="layout" path="M -0.04597 -3.33333E-6 L 3.54167E-6 -3.33333E-6 " pathEditMode="relative" rAng="0" ptsTypes="AA">
                                      <p:cBhvr>
                                        <p:cTn id="63" dur="200" fill="hold"/>
                                        <p:tgtEl>
                                          <p:spTgt spid="7"/>
                                        </p:tgtEl>
                                        <p:attrNameLst>
                                          <p:attrName>ppt_x</p:attrName>
                                          <p:attrName>ppt_y</p:attrName>
                                        </p:attrNameLst>
                                      </p:cBhvr>
                                      <p:rCtr x="2292" y="0"/>
                                    </p:animMotion>
                                  </p:childTnLst>
                                </p:cTn>
                              </p:par>
                            </p:childTnLst>
                          </p:cTn>
                        </p:par>
                        <p:par>
                          <p:cTn id="64" fill="hold">
                            <p:stCondLst>
                              <p:cond delay="2300"/>
                            </p:stCondLst>
                            <p:childTnLst>
                              <p:par>
                                <p:cTn id="65" presetID="10"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250"/>
                                        <p:tgtEl>
                                          <p:spTgt spid="48"/>
                                        </p:tgtEl>
                                      </p:cBhvr>
                                    </p:animEffect>
                                  </p:childTnLst>
                                </p:cTn>
                              </p:par>
                              <p:par>
                                <p:cTn id="68" presetID="64" presetClass="path" presetSubtype="0" accel="14667" decel="84000" fill="hold" grpId="1" nodeType="withEffect">
                                  <p:stCondLst>
                                    <p:cond delay="0"/>
                                  </p:stCondLst>
                                  <p:childTnLst>
                                    <p:animMotion origin="layout" path="M 0.05677 0.00625 L 0.00169 0.00625 " pathEditMode="relative" rAng="0" ptsTypes="AA">
                                      <p:cBhvr>
                                        <p:cTn id="69" dur="250" fill="hold"/>
                                        <p:tgtEl>
                                          <p:spTgt spid="48"/>
                                        </p:tgtEl>
                                        <p:attrNameLst>
                                          <p:attrName>ppt_x</p:attrName>
                                          <p:attrName>ppt_y</p:attrName>
                                        </p:attrNameLst>
                                      </p:cBhvr>
                                      <p:rCtr x="-2760" y="0"/>
                                    </p:animMotion>
                                  </p:childTnLst>
                                </p:cTn>
                              </p:par>
                            </p:childTnLst>
                          </p:cTn>
                        </p:par>
                        <p:par>
                          <p:cTn id="70" fill="hold">
                            <p:stCondLst>
                              <p:cond delay="2550"/>
                            </p:stCondLst>
                            <p:childTnLst>
                              <p:par>
                                <p:cTn id="71" presetID="10" presetClass="entr" presetSubtype="0"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250"/>
                                        <p:tgtEl>
                                          <p:spTgt spid="47"/>
                                        </p:tgtEl>
                                      </p:cBhvr>
                                    </p:animEffect>
                                  </p:childTnLst>
                                </p:cTn>
                              </p:par>
                              <p:par>
                                <p:cTn id="74" presetID="64" presetClass="path" presetSubtype="0" accel="14667" decel="84000" fill="hold" grpId="1" nodeType="withEffect">
                                  <p:stCondLst>
                                    <p:cond delay="0"/>
                                  </p:stCondLst>
                                  <p:childTnLst>
                                    <p:animMotion origin="layout" path="M 0.05677 0.00625 L 0.00169 0.00625 " pathEditMode="relative" rAng="0" ptsTypes="AA">
                                      <p:cBhvr>
                                        <p:cTn id="75" dur="250" fill="hold"/>
                                        <p:tgtEl>
                                          <p:spTgt spid="47"/>
                                        </p:tgtEl>
                                        <p:attrNameLst>
                                          <p:attrName>ppt_x</p:attrName>
                                          <p:attrName>ppt_y</p:attrName>
                                        </p:attrNameLst>
                                      </p:cBhvr>
                                      <p:rCtr x="-2760" y="0"/>
                                    </p:animMotion>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200"/>
                                        <p:tgtEl>
                                          <p:spTgt spid="4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200"/>
                                        <p:tgtEl>
                                          <p:spTgt spid="50"/>
                                        </p:tgtEl>
                                      </p:cBhvr>
                                    </p:animEffect>
                                  </p:childTnLst>
                                </p:cTn>
                              </p:par>
                            </p:childTnLst>
                          </p:cTn>
                        </p:par>
                        <p:par>
                          <p:cTn id="84" fill="hold">
                            <p:stCondLst>
                              <p:cond delay="200"/>
                            </p:stCondLst>
                            <p:childTnLst>
                              <p:par>
                                <p:cTn id="85" presetID="22" presetClass="entr" presetSubtype="1"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up)">
                                      <p:cBhvr>
                                        <p:cTn id="87" dur="250"/>
                                        <p:tgtEl>
                                          <p:spTgt spid="52"/>
                                        </p:tgtEl>
                                      </p:cBhvr>
                                    </p:animEffect>
                                  </p:childTnLst>
                                </p:cTn>
                              </p:par>
                            </p:childTnLst>
                          </p:cTn>
                        </p:par>
                        <p:par>
                          <p:cTn id="88" fill="hold">
                            <p:stCondLst>
                              <p:cond delay="450"/>
                            </p:stCondLst>
                            <p:childTnLst>
                              <p:par>
                                <p:cTn id="89" presetID="16" presetClass="entr" presetSubtype="37"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barn(outVertical)">
                                      <p:cBhvr>
                                        <p:cTn id="91" dur="250"/>
                                        <p:tgtEl>
                                          <p:spTgt spid="5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200"/>
                                        <p:tgtEl>
                                          <p:spTgt spid="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p:tgtEl>
                                          <p:spTgt spid="5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39" grpId="0" animBg="1"/>
      <p:bldP spid="39" grpId="1" animBg="1"/>
      <p:bldP spid="43" grpId="0" animBg="1"/>
      <p:bldP spid="43" grpId="1" animBg="1"/>
      <p:bldP spid="47" grpId="0"/>
      <p:bldP spid="47" grpId="1"/>
      <p:bldP spid="48" grpId="0"/>
      <p:bldP spid="48" grpId="1"/>
      <p:bldP spid="49" grpId="0" animBg="1"/>
      <p:bldP spid="50" grpId="0"/>
      <p:bldP spid="53" grpId="0"/>
      <p:bldP spid="54" grpId="0"/>
      <p:bldP spid="5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96561970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3488006"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Educate on Cloud Journey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Culture, threats, shared responsibility, etc.</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3967496"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Educate on Cloud Technology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Architecture, services, security controls, etc.</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grpSp>
      </p:grpSp>
    </p:spTree>
    <p:extLst>
      <p:ext uri="{BB962C8B-B14F-4D97-AF65-F5344CB8AC3E}">
        <p14:creationId xmlns:p14="http://schemas.microsoft.com/office/powerpoint/2010/main" val="1673060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3303597"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Assign Accountability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Clear ownership of decisions and actions</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3211457"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Rapid incident response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Update processes to cloud platform</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5798953"/>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5933007"/>
            <a:ext cx="3535968"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Posture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Assign Ownership, Automate, and Simplify </a:t>
            </a:r>
          </a:p>
        </p:txBody>
      </p:sp>
    </p:spTree>
    <p:extLst>
      <p:ext uri="{BB962C8B-B14F-4D97-AF65-F5344CB8AC3E}">
        <p14:creationId xmlns:p14="http://schemas.microsoft.com/office/powerpoint/2010/main" val="1671678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P spid="5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6612451"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err="1">
                <a:ln>
                  <a:noFill/>
                </a:ln>
                <a:solidFill>
                  <a:srgbClr val="000000"/>
                </a:solidFill>
                <a:effectLst/>
                <a:uLnTx/>
                <a:uFillTx/>
                <a:latin typeface="Segoe UI Semibold"/>
                <a:ea typeface="+mn-ea"/>
                <a:cs typeface="+mn-cs"/>
              </a:rPr>
              <a:t>Passwordless</a:t>
            </a:r>
            <a:r>
              <a:rPr kumimoji="0" lang="en-US" sz="2300" b="0" i="0" u="none" strike="noStrike" kern="1200" cap="none" spc="0" normalizeH="0" baseline="0" noProof="0">
                <a:ln>
                  <a:noFill/>
                </a:ln>
                <a:solidFill>
                  <a:srgbClr val="000000"/>
                </a:solidFill>
                <a:effectLst/>
                <a:uLnTx/>
                <a:uFillTx/>
                <a:latin typeface="Segoe UI Semibold"/>
                <a:ea typeface="+mn-ea"/>
                <a:cs typeface="+mn-cs"/>
              </a:rPr>
              <a:t> / Multi-Factor Authentication (MFA)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Strong authentication assurances</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7</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4645887"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Native Network Security &amp; Firewall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Simplify protection of systems and data</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6</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5798953"/>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8</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5933007"/>
            <a:ext cx="3248390"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Native Threat Detection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Simplify Threat Detection and Response</a:t>
            </a:r>
          </a:p>
        </p:txBody>
      </p:sp>
    </p:spTree>
    <p:extLst>
      <p:ext uri="{BB962C8B-B14F-4D97-AF65-F5344CB8AC3E}">
        <p14:creationId xmlns:p14="http://schemas.microsoft.com/office/powerpoint/2010/main" val="411364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P spid="5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2161176"/>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10</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2295230"/>
            <a:ext cx="4223336"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Identity access (instead of keys)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Avoid using key based access control</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1208060"/>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9</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3112037"/>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11</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3246091"/>
            <a:ext cx="2981714"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Single strategy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Align and integrate teams, processes</a:t>
            </a:r>
          </a:p>
        </p:txBody>
      </p:sp>
      <p:sp>
        <p:nvSpPr>
          <p:cNvPr id="32" name="Rectangle 31">
            <a:extLst>
              <a:ext uri="{FF2B5EF4-FFF2-40B4-BE49-F238E27FC236}">
                <a16:creationId xmlns:a16="http://schemas.microsoft.com/office/drawing/2014/main" id="{16684409-62BC-4B84-8899-D8EA7CEBB637}"/>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1342114"/>
            <a:ext cx="6370975" cy="7848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Single directory / identity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Simplifies monitoring &amp; user experience - ….but separate accounts for admins!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0209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7" grpId="0"/>
      <p:bldP spid="4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146338388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Covering multiple clouds and on-prem (hybrid)</a:t>
            </a:r>
            <a:endParaRPr kumimoji="0" lang="en-CH"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IAM_grp">
            <a:extLst>
              <a:ext uri="{FF2B5EF4-FFF2-40B4-BE49-F238E27FC236}">
                <a16:creationId xmlns:a16="http://schemas.microsoft.com/office/drawing/2014/main" id="{F443A289-0F69-4F67-B461-A5C6D3DA56BA}"/>
              </a:ext>
            </a:extLst>
          </p:cNvPr>
          <p:cNvGrpSpPr>
            <a:grpSpLocks noChangeAspect="1"/>
          </p:cNvGrpSpPr>
          <p:nvPr/>
        </p:nvGrpSpPr>
        <p:grpSpPr>
          <a:xfrm>
            <a:off x="3057826" y="3189440"/>
            <a:ext cx="1908000" cy="1165477"/>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rgbClr val="107C10"/>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Identity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access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management</a:t>
              </a:r>
            </a:p>
          </p:txBody>
        </p:sp>
        <p:pic>
          <p:nvPicPr>
            <p:cNvPr id="7" name="Picture IAM">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Threat Protection">
            <a:extLst>
              <a:ext uri="{FF2B5EF4-FFF2-40B4-BE49-F238E27FC236}">
                <a16:creationId xmlns:a16="http://schemas.microsoft.com/office/drawing/2014/main" id="{C9ADD6FC-375D-4DBA-A6B7-A8B3104183DB}"/>
              </a:ext>
            </a:extLst>
          </p:cNvPr>
          <p:cNvGrpSpPr>
            <a:grpSpLocks noChangeAspect="1"/>
          </p:cNvGrpSpPr>
          <p:nvPr/>
        </p:nvGrpSpPr>
        <p:grpSpPr>
          <a:xfrm>
            <a:off x="9941043" y="3189475"/>
            <a:ext cx="1908000" cy="1163567"/>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Threat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protection</a:t>
              </a:r>
              <a:endPar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Cloud">
            <a:extLst>
              <a:ext uri="{FF2B5EF4-FFF2-40B4-BE49-F238E27FC236}">
                <a16:creationId xmlns:a16="http://schemas.microsoft.com/office/drawing/2014/main" id="{5986BAD4-80FE-4514-B895-A12FAF7C2A10}"/>
              </a:ext>
            </a:extLst>
          </p:cNvPr>
          <p:cNvGrpSpPr>
            <a:grpSpLocks noChangeAspect="1"/>
          </p:cNvGrpSpPr>
          <p:nvPr/>
        </p:nvGrpSpPr>
        <p:grpSpPr>
          <a:xfrm>
            <a:off x="4080009" y="5103953"/>
            <a:ext cx="1908000" cy="1163567"/>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Cloud </a:t>
              </a:r>
              <a:b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Info Protection">
            <a:extLst>
              <a:ext uri="{FF2B5EF4-FFF2-40B4-BE49-F238E27FC236}">
                <a16:creationId xmlns:a16="http://schemas.microsoft.com/office/drawing/2014/main" id="{46908EC2-36B4-4D11-BB28-4E8B78829135}"/>
              </a:ext>
            </a:extLst>
          </p:cNvPr>
          <p:cNvGrpSpPr/>
          <p:nvPr/>
        </p:nvGrpSpPr>
        <p:grpSpPr>
          <a:xfrm>
            <a:off x="5352213" y="3189440"/>
            <a:ext cx="1908057" cy="1163602"/>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Information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protection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Risk Management">
            <a:extLst>
              <a:ext uri="{FF2B5EF4-FFF2-40B4-BE49-F238E27FC236}">
                <a16:creationId xmlns:a16="http://schemas.microsoft.com/office/drawing/2014/main" id="{9468962B-80F3-43DF-ADC6-F03DFA27CB6E}"/>
              </a:ext>
            </a:extLst>
          </p:cNvPr>
          <p:cNvGrpSpPr>
            <a:grpSpLocks noChangeAspect="1"/>
          </p:cNvGrpSpPr>
          <p:nvPr/>
        </p:nvGrpSpPr>
        <p:grpSpPr>
          <a:xfrm>
            <a:off x="8877013" y="5103953"/>
            <a:ext cx="1908000" cy="1163567"/>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Risk </a:t>
              </a:r>
              <a:b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management</a:t>
              </a:r>
              <a:endParaRPr kumimoji="0" lang="en-US" sz="105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Compliance">
            <a:extLst>
              <a:ext uri="{FF2B5EF4-FFF2-40B4-BE49-F238E27FC236}">
                <a16:creationId xmlns:a16="http://schemas.microsoft.com/office/drawing/2014/main" id="{AD7A9226-CDA6-436B-8D67-E3FE9E8447E4}"/>
              </a:ext>
            </a:extLst>
          </p:cNvPr>
          <p:cNvGrpSpPr>
            <a:grpSpLocks noChangeAspect="1"/>
          </p:cNvGrpSpPr>
          <p:nvPr/>
        </p:nvGrpSpPr>
        <p:grpSpPr>
          <a:xfrm>
            <a:off x="7646657" y="3192603"/>
            <a:ext cx="1908000" cy="1160439"/>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rgbClr val="107C10"/>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Compliance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management</a:t>
              </a:r>
              <a:endParaRPr kumimoji="0" lang="en-US" sz="10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2817707"/>
            <a:ext cx="9225931" cy="1914513"/>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3" name="Rectangle 2">
            <a:extLst>
              <a:ext uri="{FF2B5EF4-FFF2-40B4-BE49-F238E27FC236}">
                <a16:creationId xmlns:a16="http://schemas.microsoft.com/office/drawing/2014/main" id="{98CAB886-9B64-4A72-B984-9C866D609C68}"/>
              </a:ext>
            </a:extLst>
          </p:cNvPr>
          <p:cNvSpPr/>
          <p:nvPr/>
        </p:nvSpPr>
        <p:spPr bwMode="auto">
          <a:xfrm>
            <a:off x="2819230" y="1700801"/>
            <a:ext cx="9225931" cy="8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Trusted Digital Fabric</a:t>
            </a:r>
          </a:p>
        </p:txBody>
      </p:sp>
    </p:spTree>
    <p:extLst>
      <p:ext uri="{BB962C8B-B14F-4D97-AF65-F5344CB8AC3E}">
        <p14:creationId xmlns:p14="http://schemas.microsoft.com/office/powerpoint/2010/main" val="47255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c 56">
            <a:extLst>
              <a:ext uri="{FF2B5EF4-FFF2-40B4-BE49-F238E27FC236}">
                <a16:creationId xmlns:a16="http://schemas.microsoft.com/office/drawing/2014/main" id="{3A11C7FF-0F33-4B8C-A329-53F134A07A0D}"/>
              </a:ext>
              <a:ext uri="{C183D7F6-B498-43B3-948B-1728B52AA6E4}">
                <adec:decorative xmlns:adec="http://schemas.microsoft.com/office/drawing/2017/decorative" val="1"/>
              </a:ext>
            </a:extLst>
          </p:cNvPr>
          <p:cNvSpPr/>
          <p:nvPr/>
        </p:nvSpPr>
        <p:spPr>
          <a:xfrm flipH="1">
            <a:off x="534879" y="3952527"/>
            <a:ext cx="1483322" cy="1501166"/>
          </a:xfrm>
          <a:prstGeom prst="arc">
            <a:avLst>
              <a:gd name="adj1" fmla="val 16200000"/>
              <a:gd name="adj2" fmla="val 5524922"/>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15" name="Arc 14">
            <a:extLst>
              <a:ext uri="{FF2B5EF4-FFF2-40B4-BE49-F238E27FC236}">
                <a16:creationId xmlns:a16="http://schemas.microsoft.com/office/drawing/2014/main" id="{EF1A6D7F-377C-405F-988D-A0899BC0677C}"/>
              </a:ext>
              <a:ext uri="{C183D7F6-B498-43B3-948B-1728B52AA6E4}">
                <adec:decorative xmlns:adec="http://schemas.microsoft.com/office/drawing/2017/decorative" val="1"/>
              </a:ext>
            </a:extLst>
          </p:cNvPr>
          <p:cNvSpPr/>
          <p:nvPr/>
        </p:nvSpPr>
        <p:spPr>
          <a:xfrm>
            <a:off x="10031421" y="2307270"/>
            <a:ext cx="1625701" cy="1645258"/>
          </a:xfrm>
          <a:prstGeom prst="arc">
            <a:avLst>
              <a:gd name="adj1" fmla="val 16289176"/>
              <a:gd name="adj2" fmla="val 5691176"/>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4" name="Straight Connector 13">
            <a:extLst>
              <a:ext uri="{FF2B5EF4-FFF2-40B4-BE49-F238E27FC236}">
                <a16:creationId xmlns:a16="http://schemas.microsoft.com/office/drawing/2014/main" id="{BB4D89D9-2C70-425E-98BF-DA87A26ACCDB}"/>
              </a:ext>
              <a:ext uri="{C183D7F6-B498-43B3-948B-1728B52AA6E4}">
                <adec:decorative xmlns:adec="http://schemas.microsoft.com/office/drawing/2017/decorative" val="1"/>
              </a:ext>
            </a:extLst>
          </p:cNvPr>
          <p:cNvCxnSpPr>
            <a:cxnSpLocks/>
          </p:cNvCxnSpPr>
          <p:nvPr/>
        </p:nvCxnSpPr>
        <p:spPr>
          <a:xfrm>
            <a:off x="1" y="2295317"/>
            <a:ext cx="10844271" cy="13222"/>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65" name="Straight Connector 64">
            <a:extLst>
              <a:ext uri="{FF2B5EF4-FFF2-40B4-BE49-F238E27FC236}">
                <a16:creationId xmlns:a16="http://schemas.microsoft.com/office/drawing/2014/main" id="{B28F48CE-A943-4995-B469-054888B99CBD}"/>
              </a:ext>
              <a:ext uri="{C183D7F6-B498-43B3-948B-1728B52AA6E4}">
                <adec:decorative xmlns:adec="http://schemas.microsoft.com/office/drawing/2017/decorative" val="1"/>
              </a:ext>
            </a:extLst>
          </p:cNvPr>
          <p:cNvCxnSpPr>
            <a:cxnSpLocks/>
          </p:cNvCxnSpPr>
          <p:nvPr/>
        </p:nvCxnSpPr>
        <p:spPr>
          <a:xfrm>
            <a:off x="1380264" y="5453694"/>
            <a:ext cx="10276859" cy="0"/>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3241FDC5-2A36-4E09-A76C-DA87C76DD700}"/>
              </a:ext>
              <a:ext uri="{C183D7F6-B498-43B3-948B-1728B52AA6E4}">
                <adec:decorative xmlns:adec="http://schemas.microsoft.com/office/drawing/2017/decorative" val="1"/>
              </a:ext>
            </a:extLst>
          </p:cNvPr>
          <p:cNvCxnSpPr>
            <a:cxnSpLocks/>
          </p:cNvCxnSpPr>
          <p:nvPr/>
        </p:nvCxnSpPr>
        <p:spPr>
          <a:xfrm>
            <a:off x="1329925" y="3952527"/>
            <a:ext cx="9463983" cy="0"/>
          </a:xfrm>
          <a:prstGeom prst="line">
            <a:avLst/>
          </a:prstGeom>
          <a:noFill/>
          <a:ln w="381000" cap="rnd" cmpd="sng" algn="ctr">
            <a:solidFill>
              <a:schemeClr val="bg1">
                <a:lumMod val="85000"/>
              </a:schemeClr>
            </a:solidFill>
            <a:prstDash val="solid"/>
            <a:headEnd type="none" w="med" len="med"/>
            <a:tailEnd type="none" w="med" len="med"/>
          </a:ln>
          <a:effectLst/>
        </p:spPr>
      </p:cxnSp>
      <p:sp>
        <p:nvSpPr>
          <p:cNvPr id="2" name="Title 1">
            <a:extLst>
              <a:ext uri="{FF2B5EF4-FFF2-40B4-BE49-F238E27FC236}">
                <a16:creationId xmlns:a16="http://schemas.microsoft.com/office/drawing/2014/main" id="{29603726-2646-4B96-8220-100106BB861C}"/>
              </a:ext>
            </a:extLst>
          </p:cNvPr>
          <p:cNvSpPr>
            <a:spLocks noGrp="1"/>
          </p:cNvSpPr>
          <p:nvPr>
            <p:ph type="title"/>
          </p:nvPr>
        </p:nvSpPr>
        <p:spPr>
          <a:xfrm>
            <a:off x="586740" y="344204"/>
            <a:ext cx="11018520" cy="603453"/>
          </a:xfrm>
        </p:spPr>
        <p:txBody>
          <a:bodyPr/>
          <a:lstStyle/>
          <a:p>
            <a:pPr algn="ctr"/>
            <a:r>
              <a:rPr lang="en-US" sz="3921"/>
              <a:t>Microsoft Security Technology</a:t>
            </a:r>
          </a:p>
        </p:txBody>
      </p:sp>
      <p:grpSp>
        <p:nvGrpSpPr>
          <p:cNvPr id="3" name="!!IAM_grp">
            <a:extLst>
              <a:ext uri="{FF2B5EF4-FFF2-40B4-BE49-F238E27FC236}">
                <a16:creationId xmlns:a16="http://schemas.microsoft.com/office/drawing/2014/main" id="{80E0163F-3F63-4FD3-A3BE-B6D06E9A235F}"/>
              </a:ext>
            </a:extLst>
          </p:cNvPr>
          <p:cNvGrpSpPr/>
          <p:nvPr/>
        </p:nvGrpSpPr>
        <p:grpSpPr>
          <a:xfrm>
            <a:off x="957331" y="1352193"/>
            <a:ext cx="3124972" cy="1908849"/>
            <a:chOff x="957331" y="1352193"/>
            <a:chExt cx="3124972" cy="1908849"/>
          </a:xfrm>
        </p:grpSpPr>
        <p:sp>
          <p:nvSpPr>
            <p:cNvPr id="41" name="IAM">
              <a:extLst>
                <a:ext uri="{FF2B5EF4-FFF2-40B4-BE49-F238E27FC236}">
                  <a16:creationId xmlns:a16="http://schemas.microsoft.com/office/drawing/2014/main" id="{5B2A6D31-6597-4332-9ADF-AB9D9C1757ED}"/>
                </a:ext>
              </a:extLst>
            </p:cNvPr>
            <p:cNvSpPr/>
            <p:nvPr/>
          </p:nvSpPr>
          <p:spPr bwMode="auto">
            <a:xfrm>
              <a:off x="957331" y="1352194"/>
              <a:ext cx="3124972" cy="1908848"/>
            </a:xfrm>
            <a:prstGeom prst="roundRect">
              <a:avLst>
                <a:gd name="adj" fmla="val 17511"/>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Identity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and access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a:t>
              </a: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Secure access for a </a:t>
              </a:r>
              <a:b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connected world</a:t>
              </a:r>
            </a:p>
          </p:txBody>
        </p:sp>
        <p:pic>
          <p:nvPicPr>
            <p:cNvPr id="52" name="Picture IAM">
              <a:extLst>
                <a:ext uri="{FF2B5EF4-FFF2-40B4-BE49-F238E27FC236}">
                  <a16:creationId xmlns:a16="http://schemas.microsoft.com/office/drawing/2014/main" id="{D6802E3E-FDB7-4220-98DA-9893E4A5CDD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4" name="!!Threat Protection">
            <a:extLst>
              <a:ext uri="{FF2B5EF4-FFF2-40B4-BE49-F238E27FC236}">
                <a16:creationId xmlns:a16="http://schemas.microsoft.com/office/drawing/2014/main" id="{E67BFC03-003D-47CE-8C9D-2F632D41A557}"/>
              </a:ext>
            </a:extLst>
          </p:cNvPr>
          <p:cNvGrpSpPr/>
          <p:nvPr/>
        </p:nvGrpSpPr>
        <p:grpSpPr>
          <a:xfrm>
            <a:off x="4263522" y="1352194"/>
            <a:ext cx="3124972" cy="1908848"/>
            <a:chOff x="4263522" y="1352194"/>
            <a:chExt cx="3124972" cy="1908848"/>
          </a:xfrm>
        </p:grpSpPr>
        <p:sp>
          <p:nvSpPr>
            <p:cNvPr id="45" name="Threat Protection">
              <a:extLst>
                <a:ext uri="{FF2B5EF4-FFF2-40B4-BE49-F238E27FC236}">
                  <a16:creationId xmlns:a16="http://schemas.microsoft.com/office/drawing/2014/main" id="{7CB03429-C820-4AF3-BA82-44CC772055B1}"/>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Threat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protection</a:t>
              </a:r>
            </a:p>
            <a:p>
              <a:pPr marL="0" marR="0" lvl="0" indent="0" algn="l" defTabSz="914367" rtl="0" eaLnBrk="1" fontAlgn="auto" latinLnBrk="0" hangingPunct="1">
                <a:lnSpc>
                  <a:spcPct val="100000"/>
                </a:lnSpc>
                <a:spcBef>
                  <a:spcPct val="0"/>
                </a:spcBef>
                <a:spcAft>
                  <a:spcPts val="588"/>
                </a:spcAft>
                <a:buClrTx/>
                <a:buSzTx/>
                <a:buFontTx/>
                <a:buNone/>
                <a:tabLst/>
                <a:defRPr/>
              </a:pPr>
              <a:b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Stop threats across </a:t>
              </a:r>
              <a:b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your entire organization</a:t>
              </a:r>
            </a:p>
            <a:p>
              <a:pPr marL="0" marR="0" lvl="0" indent="0" algn="l" defTabSz="914367" rtl="0" eaLnBrk="1" fontAlgn="auto" latinLnBrk="0" hangingPunct="1">
                <a:lnSpc>
                  <a:spcPct val="100000"/>
                </a:lnSpc>
                <a:spcBef>
                  <a:spcPct val="0"/>
                </a:spcBef>
                <a:spcAft>
                  <a:spcPts val="588"/>
                </a:spcAft>
                <a:buClrTx/>
                <a:buSzTx/>
                <a:buFontTx/>
                <a:buNone/>
                <a:tabLst/>
                <a:defRPr/>
              </a:pPr>
              <a:endParaRPr kumimoji="0" lang="en-US" sz="1765"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55" name="Picture 54">
              <a:extLst>
                <a:ext uri="{FF2B5EF4-FFF2-40B4-BE49-F238E27FC236}">
                  <a16:creationId xmlns:a16="http://schemas.microsoft.com/office/drawing/2014/main" id="{AB3E1290-DC3D-410B-B852-81A129B7CB8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6" name="!!Cloud">
            <a:extLst>
              <a:ext uri="{FF2B5EF4-FFF2-40B4-BE49-F238E27FC236}">
                <a16:creationId xmlns:a16="http://schemas.microsoft.com/office/drawing/2014/main" id="{8FC48186-DBCB-4C64-A8CD-779AE88F2246}"/>
              </a:ext>
            </a:extLst>
          </p:cNvPr>
          <p:cNvGrpSpPr/>
          <p:nvPr/>
        </p:nvGrpSpPr>
        <p:grpSpPr>
          <a:xfrm>
            <a:off x="7606109" y="1340892"/>
            <a:ext cx="3124972" cy="1908849"/>
            <a:chOff x="7606109" y="1340892"/>
            <a:chExt cx="3124972" cy="1908849"/>
          </a:xfrm>
        </p:grpSpPr>
        <p:sp>
          <p:nvSpPr>
            <p:cNvPr id="33" name="Cloud Security">
              <a:extLst>
                <a:ext uri="{FF2B5EF4-FFF2-40B4-BE49-F238E27FC236}">
                  <a16:creationId xmlns:a16="http://schemas.microsoft.com/office/drawing/2014/main" id="{846661F6-5F2B-4F4E-8557-A4B040687213}"/>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Cloud </a:t>
              </a:r>
              <a:b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security</a:t>
              </a:r>
            </a:p>
            <a:p>
              <a:pPr marL="0" marR="0" lvl="0" indent="0" algn="l" defTabSz="914367" rtl="0" eaLnBrk="1" fontAlgn="auto" latinLnBrk="0" hangingPunct="1">
                <a:lnSpc>
                  <a:spcPct val="100000"/>
                </a:lnSpc>
                <a:spcBef>
                  <a:spcPct val="0"/>
                </a:spcBef>
                <a:spcAft>
                  <a:spcPts val="588"/>
                </a:spcAft>
                <a:buClrTx/>
                <a:buSzTx/>
                <a:buFontTx/>
                <a:buNone/>
                <a:tabLst/>
                <a:defRPr/>
              </a:pP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Comprehensive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protection for multi-cloud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resources, apps and data</a:t>
              </a:r>
            </a:p>
          </p:txBody>
        </p:sp>
        <p:pic>
          <p:nvPicPr>
            <p:cNvPr id="66" name="Picture 65">
              <a:extLst>
                <a:ext uri="{FF2B5EF4-FFF2-40B4-BE49-F238E27FC236}">
                  <a16:creationId xmlns:a16="http://schemas.microsoft.com/office/drawing/2014/main" id="{1A6B0BD7-3400-45B0-A0FA-BCB570ADF278}"/>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8" name="!!Risk Management">
            <a:extLst>
              <a:ext uri="{FF2B5EF4-FFF2-40B4-BE49-F238E27FC236}">
                <a16:creationId xmlns:a16="http://schemas.microsoft.com/office/drawing/2014/main" id="{079358AF-D953-48D0-B6C2-0E7B80032B04}"/>
              </a:ext>
            </a:extLst>
          </p:cNvPr>
          <p:cNvGrpSpPr/>
          <p:nvPr/>
        </p:nvGrpSpPr>
        <p:grpSpPr>
          <a:xfrm>
            <a:off x="4263522" y="4514227"/>
            <a:ext cx="3124972" cy="1908848"/>
            <a:chOff x="4263522" y="4514227"/>
            <a:chExt cx="3124972" cy="1908848"/>
          </a:xfrm>
        </p:grpSpPr>
        <p:sp>
          <p:nvSpPr>
            <p:cNvPr id="25" name="Risk Mgmt">
              <a:extLst>
                <a:ext uri="{FF2B5EF4-FFF2-40B4-BE49-F238E27FC236}">
                  <a16:creationId xmlns:a16="http://schemas.microsoft.com/office/drawing/2014/main" id="{6E9BB882-66CD-40C9-90BF-D7B3C7040F6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Risk </a:t>
              </a:r>
              <a:b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management</a:t>
              </a:r>
              <a:b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endPar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Identify and remediate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critical data risks within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your organization</a:t>
              </a:r>
            </a:p>
          </p:txBody>
        </p:sp>
        <p:pic>
          <p:nvPicPr>
            <p:cNvPr id="63" name="Picture 62">
              <a:extLst>
                <a:ext uri="{FF2B5EF4-FFF2-40B4-BE49-F238E27FC236}">
                  <a16:creationId xmlns:a16="http://schemas.microsoft.com/office/drawing/2014/main" id="{7316335B-06D2-4AF5-9F46-4C135D8AD73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9" name="!!Compliance">
            <a:extLst>
              <a:ext uri="{FF2B5EF4-FFF2-40B4-BE49-F238E27FC236}">
                <a16:creationId xmlns:a16="http://schemas.microsoft.com/office/drawing/2014/main" id="{695CEDE0-1705-4352-AD7E-F8379DBCEB0B}"/>
              </a:ext>
            </a:extLst>
          </p:cNvPr>
          <p:cNvGrpSpPr/>
          <p:nvPr/>
        </p:nvGrpSpPr>
        <p:grpSpPr>
          <a:xfrm>
            <a:off x="7606109" y="4502925"/>
            <a:ext cx="3124972" cy="1908848"/>
            <a:chOff x="7606109" y="4502925"/>
            <a:chExt cx="3124972" cy="1908848"/>
          </a:xfrm>
        </p:grpSpPr>
        <p:sp>
          <p:nvSpPr>
            <p:cNvPr id="32" name="Compliance">
              <a:extLst>
                <a:ext uri="{FF2B5EF4-FFF2-40B4-BE49-F238E27FC236}">
                  <a16:creationId xmlns:a16="http://schemas.microsoft.com/office/drawing/2014/main" id="{4641EF88-2823-434B-97F9-94DE6C40511F}"/>
                </a:ext>
              </a:extLst>
            </p:cNvPr>
            <p:cNvSpPr/>
            <p:nvPr/>
          </p:nvSpPr>
          <p:spPr bwMode="auto">
            <a:xfrm>
              <a:off x="7606109" y="4502925"/>
              <a:ext cx="3124972" cy="1908848"/>
            </a:xfrm>
            <a:prstGeom prst="roundRect">
              <a:avLst>
                <a:gd name="adj" fmla="val 17588"/>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Compliance </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management</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endPar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Assess compliance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respond to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regulatory requirements</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endPar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46" name="Picture 45">
              <a:extLst>
                <a:ext uri="{FF2B5EF4-FFF2-40B4-BE49-F238E27FC236}">
                  <a16:creationId xmlns:a16="http://schemas.microsoft.com/office/drawing/2014/main" id="{420FC931-5311-4280-8723-A8899D3F4B93}"/>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grpSp>
        <p:nvGrpSpPr>
          <p:cNvPr id="89" name="Group 88">
            <a:extLst>
              <a:ext uri="{FF2B5EF4-FFF2-40B4-BE49-F238E27FC236}">
                <a16:creationId xmlns:a16="http://schemas.microsoft.com/office/drawing/2014/main" id="{2C25E940-A604-41D5-97BD-71197A60F62C}"/>
              </a:ext>
              <a:ext uri="{C183D7F6-B498-43B3-948B-1728B52AA6E4}">
                <adec:decorative xmlns:adec="http://schemas.microsoft.com/office/drawing/2017/decorative" val="1"/>
              </a:ext>
            </a:extLst>
          </p:cNvPr>
          <p:cNvGrpSpPr/>
          <p:nvPr/>
        </p:nvGrpSpPr>
        <p:grpSpPr>
          <a:xfrm rot="5400000" flipV="1">
            <a:off x="11412190" y="5296400"/>
            <a:ext cx="175275" cy="337283"/>
            <a:chOff x="5025321" y="3866850"/>
            <a:chExt cx="145876" cy="280710"/>
          </a:xfrm>
          <a:solidFill>
            <a:schemeClr val="bg1"/>
          </a:solidFill>
        </p:grpSpPr>
        <p:sp>
          <p:nvSpPr>
            <p:cNvPr id="90" name="Graphic 9">
              <a:extLst>
                <a:ext uri="{FF2B5EF4-FFF2-40B4-BE49-F238E27FC236}">
                  <a16:creationId xmlns:a16="http://schemas.microsoft.com/office/drawing/2014/main" id="{B5355170-E082-4652-AFF1-43BC985E37DB}"/>
                </a:ext>
              </a:extLst>
            </p:cNvPr>
            <p:cNvSpPr/>
            <p:nvPr/>
          </p:nvSpPr>
          <p:spPr>
            <a:xfrm rot="2700000">
              <a:off x="5026911" y="4003275"/>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Graphic 9">
              <a:extLst>
                <a:ext uri="{FF2B5EF4-FFF2-40B4-BE49-F238E27FC236}">
                  <a16:creationId xmlns:a16="http://schemas.microsoft.com/office/drawing/2014/main" id="{D63D9C2B-51A8-44E8-839A-2A80517C75AB}"/>
                </a:ext>
              </a:extLst>
            </p:cNvPr>
            <p:cNvSpPr/>
            <p:nvPr/>
          </p:nvSpPr>
          <p:spPr>
            <a:xfrm rot="2700000">
              <a:off x="5026911" y="3865260"/>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Info Protection">
            <a:extLst>
              <a:ext uri="{FF2B5EF4-FFF2-40B4-BE49-F238E27FC236}">
                <a16:creationId xmlns:a16="http://schemas.microsoft.com/office/drawing/2014/main" id="{30ACF00F-0D00-4034-A777-8B7C78877C07}"/>
              </a:ext>
            </a:extLst>
          </p:cNvPr>
          <p:cNvGrpSpPr/>
          <p:nvPr/>
        </p:nvGrpSpPr>
        <p:grpSpPr>
          <a:xfrm>
            <a:off x="957331" y="4514227"/>
            <a:ext cx="3124972" cy="1908848"/>
            <a:chOff x="957331" y="4514227"/>
            <a:chExt cx="3124972" cy="1908848"/>
          </a:xfrm>
        </p:grpSpPr>
        <p:sp>
          <p:nvSpPr>
            <p:cNvPr id="93" name="Info Protection">
              <a:extLst>
                <a:ext uri="{FF2B5EF4-FFF2-40B4-BE49-F238E27FC236}">
                  <a16:creationId xmlns:a16="http://schemas.microsoft.com/office/drawing/2014/main" id="{B9C75304-8404-4242-83C9-A31FD5E82778}"/>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Information </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protection and </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governance</a:t>
              </a: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Safeguard sensitive data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across clouds, apps,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endpoints</a:t>
              </a:r>
            </a:p>
          </p:txBody>
        </p:sp>
        <p:pic>
          <p:nvPicPr>
            <p:cNvPr id="94" name="Picture 93">
              <a:extLst>
                <a:ext uri="{FF2B5EF4-FFF2-40B4-BE49-F238E27FC236}">
                  <a16:creationId xmlns:a16="http://schemas.microsoft.com/office/drawing/2014/main" id="{46EBBF67-8E19-4526-8483-48CC05E4B27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spTree>
    <p:extLst>
      <p:ext uri="{BB962C8B-B14F-4D97-AF65-F5344CB8AC3E}">
        <p14:creationId xmlns:p14="http://schemas.microsoft.com/office/powerpoint/2010/main" val="1088043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61" y="623454"/>
            <a:ext cx="7354736" cy="36326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63" y="457200"/>
            <a:ext cx="8410264" cy="553998"/>
          </a:xfrm>
        </p:spPr>
        <p:txBody>
          <a:bodyPr/>
          <a:lstStyle/>
          <a:p>
            <a:r>
              <a:rPr lang="en-US" b="1">
                <a:solidFill>
                  <a:schemeClr val="accent2">
                    <a:lumMod val="50000"/>
                  </a:schemeClr>
                </a:solidFill>
                <a:latin typeface="+mn-lt"/>
              </a:rPr>
              <a:t>Phishing and other malicious email</a:t>
            </a:r>
          </a:p>
        </p:txBody>
      </p:sp>
      <p:sp>
        <p:nvSpPr>
          <p:cNvPr id="26" name="Title 1">
            <a:extLst>
              <a:ext uri="{FF2B5EF4-FFF2-40B4-BE49-F238E27FC236}">
                <a16:creationId xmlns:a16="http://schemas.microsoft.com/office/drawing/2014/main" id="{6D1EEFF1-F2FB-49FB-AC44-2B3F611D1566}"/>
              </a:ext>
            </a:extLst>
          </p:cNvPr>
          <p:cNvSpPr txBox="1">
            <a:spLocks/>
          </p:cNvSpPr>
          <p:nvPr/>
        </p:nvSpPr>
        <p:spPr>
          <a:xfrm>
            <a:off x="588261" y="1332246"/>
            <a:ext cx="384650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Emails determined as phish </a:t>
            </a:r>
            <a:endParaRPr lang="en-US" sz="1200">
              <a:solidFill>
                <a:srgbClr val="23395E"/>
              </a:solidFill>
              <a:effectLst/>
              <a:latin typeface="Segoe UI Semibold" panose="020B0502040204020203" pitchFamily="34" charset="0"/>
            </a:endParaRPr>
          </a:p>
        </p:txBody>
      </p:sp>
      <p:pic>
        <p:nvPicPr>
          <p:cNvPr id="28" name="Picture 27" descr="Numbers of emails determined to be phish as detected by Microsoft security researchers from July 2020 through June 2021, show a steady increase with a notable surge in November 2020.">
            <a:extLst>
              <a:ext uri="{FF2B5EF4-FFF2-40B4-BE49-F238E27FC236}">
                <a16:creationId xmlns:a16="http://schemas.microsoft.com/office/drawing/2014/main" id="{F4EC17ED-7F79-47B7-A7A6-6E0316A58D05}"/>
              </a:ext>
            </a:extLst>
          </p:cNvPr>
          <p:cNvPicPr>
            <a:picLocks noChangeAspect="1"/>
          </p:cNvPicPr>
          <p:nvPr/>
        </p:nvPicPr>
        <p:blipFill>
          <a:blip r:embed="rId3"/>
          <a:srcRect/>
          <a:stretch/>
        </p:blipFill>
        <p:spPr>
          <a:xfrm>
            <a:off x="588261" y="1687580"/>
            <a:ext cx="5413332" cy="2229018"/>
          </a:xfrm>
          <a:prstGeom prst="rect">
            <a:avLst/>
          </a:prstGeom>
        </p:spPr>
      </p:pic>
      <p:sp>
        <p:nvSpPr>
          <p:cNvPr id="32" name="Title 1">
            <a:extLst>
              <a:ext uri="{FF2B5EF4-FFF2-40B4-BE49-F238E27FC236}">
                <a16:creationId xmlns:a16="http://schemas.microsoft.com/office/drawing/2014/main" id="{101F4E96-375F-43C3-8E23-67D8BD544058}"/>
              </a:ext>
            </a:extLst>
          </p:cNvPr>
          <p:cNvSpPr txBox="1">
            <a:spLocks/>
          </p:cNvSpPr>
          <p:nvPr/>
        </p:nvSpPr>
        <p:spPr>
          <a:xfrm>
            <a:off x="6313040" y="1332246"/>
            <a:ext cx="384650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Malware emails per week </a:t>
            </a:r>
            <a:endParaRPr lang="en-US" sz="1200">
              <a:solidFill>
                <a:srgbClr val="23395E"/>
              </a:solidFill>
              <a:effectLst/>
              <a:latin typeface="Segoe UI Semibold" panose="020B0502040204020203" pitchFamily="34" charset="0"/>
            </a:endParaRPr>
          </a:p>
        </p:txBody>
      </p:sp>
      <p:pic>
        <p:nvPicPr>
          <p:cNvPr id="34" name="Picture 33" descr="An overall downward trend in emails containing malware from July 2020 through June 2021.">
            <a:extLst>
              <a:ext uri="{FF2B5EF4-FFF2-40B4-BE49-F238E27FC236}">
                <a16:creationId xmlns:a16="http://schemas.microsoft.com/office/drawing/2014/main" id="{D424389E-636F-43EF-A6F7-247154A79440}"/>
              </a:ext>
            </a:extLst>
          </p:cNvPr>
          <p:cNvPicPr>
            <a:picLocks noChangeAspect="1"/>
          </p:cNvPicPr>
          <p:nvPr/>
        </p:nvPicPr>
        <p:blipFill>
          <a:blip r:embed="rId4"/>
          <a:srcRect/>
          <a:stretch/>
        </p:blipFill>
        <p:spPr>
          <a:xfrm>
            <a:off x="6313040" y="1735626"/>
            <a:ext cx="5497072" cy="2180972"/>
          </a:xfrm>
          <a:prstGeom prst="rect">
            <a:avLst/>
          </a:prstGeom>
        </p:spPr>
      </p:pic>
      <p:sp>
        <p:nvSpPr>
          <p:cNvPr id="17" name="Title 1">
            <a:extLst>
              <a:ext uri="{FF2B5EF4-FFF2-40B4-BE49-F238E27FC236}">
                <a16:creationId xmlns:a16="http://schemas.microsoft.com/office/drawing/2014/main" id="{82B5826D-8F44-4E22-8D28-17EDEF8847AB}"/>
              </a:ext>
            </a:extLst>
          </p:cNvPr>
          <p:cNvSpPr txBox="1">
            <a:spLocks/>
          </p:cNvSpPr>
          <p:nvPr/>
        </p:nvSpPr>
        <p:spPr>
          <a:xfrm>
            <a:off x="906291" y="4985754"/>
            <a:ext cx="2778783"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Top 10 verticals affected by phishing (Defender detections, June 2021)</a:t>
            </a:r>
            <a:endParaRPr lang="en-US" sz="1200">
              <a:solidFill>
                <a:srgbClr val="23395E"/>
              </a:solidFill>
              <a:effectLst/>
              <a:latin typeface="Segoe UI Semibold" panose="020B0502040204020203" pitchFamily="34" charset="0"/>
            </a:endParaRPr>
          </a:p>
        </p:txBody>
      </p:sp>
      <p:pic>
        <p:nvPicPr>
          <p:cNvPr id="18" name="Picture 17" descr="Microsoft Defender detections showing the verticals most affected by phishing in June 2021. Wholesale distribution, accounting and consulting, and chemicals were the top three. ">
            <a:extLst>
              <a:ext uri="{FF2B5EF4-FFF2-40B4-BE49-F238E27FC236}">
                <a16:creationId xmlns:a16="http://schemas.microsoft.com/office/drawing/2014/main" id="{F002AAE5-A0AC-4AE3-8CCD-F2872A27C38C}"/>
              </a:ext>
            </a:extLst>
          </p:cNvPr>
          <p:cNvPicPr>
            <a:picLocks noChangeAspect="1"/>
          </p:cNvPicPr>
          <p:nvPr/>
        </p:nvPicPr>
        <p:blipFill>
          <a:blip r:embed="rId5"/>
          <a:srcRect/>
          <a:stretch/>
        </p:blipFill>
        <p:spPr>
          <a:xfrm>
            <a:off x="3408604" y="4135313"/>
            <a:ext cx="6215570" cy="2663816"/>
          </a:xfrm>
          <a:prstGeom prst="rect">
            <a:avLst/>
          </a:prstGeom>
        </p:spPr>
      </p:pic>
    </p:spTree>
    <p:extLst>
      <p:ext uri="{BB962C8B-B14F-4D97-AF65-F5344CB8AC3E}">
        <p14:creationId xmlns:p14="http://schemas.microsoft.com/office/powerpoint/2010/main" val="365327495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solidFill>
                  <a:schemeClr val="bg1"/>
                </a:solidFill>
              </a:rPr>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80077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3404-675A-4487-8F67-C6F81A4368EC}"/>
              </a:ext>
            </a:extLst>
          </p:cNvPr>
          <p:cNvSpPr>
            <a:spLocks noGrp="1"/>
          </p:cNvSpPr>
          <p:nvPr>
            <p:ph type="title"/>
          </p:nvPr>
        </p:nvSpPr>
        <p:spPr>
          <a:xfrm>
            <a:off x="588263" y="457200"/>
            <a:ext cx="11018520" cy="430887"/>
          </a:xfrm>
        </p:spPr>
        <p:txBody>
          <a:bodyPr/>
          <a:lstStyle/>
          <a:p>
            <a:r>
              <a:rPr lang="en-US" sz="2800"/>
              <a:t>Secret phishers: The hidden economy of sophisticated phish kits</a:t>
            </a:r>
          </a:p>
        </p:txBody>
      </p:sp>
      <p:pic>
        <p:nvPicPr>
          <p:cNvPr id="6" name="Picture 5" descr="Phish kit creators have been known to create hidden collection accounts as part of the kit. The phish kits are sold on the dark web, and the buyers collect stolen credentials, without knowing that all of the credentials are also going to the phish kit creator’s hidden account. This is contributing to the increasing scale of credential theft.">
            <a:extLst>
              <a:ext uri="{FF2B5EF4-FFF2-40B4-BE49-F238E27FC236}">
                <a16:creationId xmlns:a16="http://schemas.microsoft.com/office/drawing/2014/main" id="{D0E58078-44C3-43FF-9694-34352D7E7F40}"/>
              </a:ext>
            </a:extLst>
          </p:cNvPr>
          <p:cNvPicPr>
            <a:picLocks noChangeAspect="1"/>
          </p:cNvPicPr>
          <p:nvPr/>
        </p:nvPicPr>
        <p:blipFill rotWithShape="1">
          <a:blip r:embed="rId3"/>
          <a:srcRect l="4507" t="21269" r="4766" b="5715"/>
          <a:stretch/>
        </p:blipFill>
        <p:spPr>
          <a:xfrm>
            <a:off x="72178" y="1064838"/>
            <a:ext cx="12047643" cy="5456035"/>
          </a:xfrm>
          <a:prstGeom prst="rect">
            <a:avLst/>
          </a:prstGeom>
        </p:spPr>
      </p:pic>
    </p:spTree>
    <p:extLst>
      <p:ext uri="{BB962C8B-B14F-4D97-AF65-F5344CB8AC3E}">
        <p14:creationId xmlns:p14="http://schemas.microsoft.com/office/powerpoint/2010/main" val="42808218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465C997-5483-436E-A918-EA287CF8079B}"/>
              </a:ext>
            </a:extLst>
          </p:cNvPr>
          <p:cNvSpPr>
            <a:spLocks noGrp="1"/>
          </p:cNvSpPr>
          <p:nvPr>
            <p:ph type="title"/>
          </p:nvPr>
        </p:nvSpPr>
        <p:spPr>
          <a:xfrm>
            <a:off x="588262" y="457200"/>
            <a:ext cx="10432663" cy="430887"/>
          </a:xfrm>
        </p:spPr>
        <p:txBody>
          <a:bodyPr/>
          <a:lstStyle/>
          <a:p>
            <a:r>
              <a:rPr lang="en-US" sz="3600"/>
              <a:t>What’s in our phishing defense toolbox?</a:t>
            </a:r>
            <a:br>
              <a:rPr lang="en-US" sz="3600"/>
            </a:br>
            <a:endParaRPr lang="en-US" sz="2800" cap="all">
              <a:solidFill>
                <a:schemeClr val="tx1"/>
              </a:solidFill>
              <a:latin typeface="+mn-lt"/>
            </a:endParaRPr>
          </a:p>
        </p:txBody>
      </p:sp>
      <p:sp>
        <p:nvSpPr>
          <p:cNvPr id="46" name="Rectangle 45">
            <a:extLst>
              <a:ext uri="{FF2B5EF4-FFF2-40B4-BE49-F238E27FC236}">
                <a16:creationId xmlns:a16="http://schemas.microsoft.com/office/drawing/2014/main" id="{CCB650A4-67AF-43BD-8934-49DC67CDB6E6}"/>
              </a:ext>
              <a:ext uri="{C183D7F6-B498-43B3-948B-1728B52AA6E4}">
                <adec:decorative xmlns:adec="http://schemas.microsoft.com/office/drawing/2017/decorative" val="1"/>
              </a:ext>
            </a:extLst>
          </p:cNvPr>
          <p:cNvSpPr/>
          <p:nvPr/>
        </p:nvSpPr>
        <p:spPr bwMode="auto">
          <a:xfrm>
            <a:off x="96396" y="1181320"/>
            <a:ext cx="6424720" cy="2825196"/>
          </a:xfrm>
          <a:prstGeom prst="rect">
            <a:avLst/>
          </a:prstGeom>
          <a:noFill/>
          <a:ln w="3810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EDA1EF96-9E27-411A-BBA1-7BDD342737D6}"/>
              </a:ext>
            </a:extLst>
          </p:cNvPr>
          <p:cNvSpPr txBox="1"/>
          <p:nvPr/>
        </p:nvSpPr>
        <p:spPr>
          <a:xfrm>
            <a:off x="456415" y="1225432"/>
            <a:ext cx="4023913" cy="307777"/>
          </a:xfrm>
          <a:prstGeom prst="rect">
            <a:avLst/>
          </a:prstGeom>
          <a:noFill/>
        </p:spPr>
        <p:txBody>
          <a:bodyPr wrap="square">
            <a:spAutoFit/>
          </a:bodyPr>
          <a:lstStyle/>
          <a:p>
            <a:r>
              <a:rPr lang="en-US" sz="1400">
                <a:solidFill>
                  <a:schemeClr val="tx1"/>
                </a:solidFill>
                <a:latin typeface="+mj-lt"/>
              </a:rPr>
              <a:t>What we’re seeing this year at Microsoft</a:t>
            </a:r>
            <a:endParaRPr lang="en-US" sz="1400">
              <a:latin typeface="+mj-lt"/>
            </a:endParaRPr>
          </a:p>
        </p:txBody>
      </p:sp>
      <p:pic>
        <p:nvPicPr>
          <p:cNvPr id="27" name="Picture 26" descr="Trends at Microsoft in 2020 through 2021. There has been an increase in the number of phishing mails sent to employees. There has also been a downward trend in the number of emails containing malware. Voice phishing campaigns are on the rise.">
            <a:extLst>
              <a:ext uri="{FF2B5EF4-FFF2-40B4-BE49-F238E27FC236}">
                <a16:creationId xmlns:a16="http://schemas.microsoft.com/office/drawing/2014/main" id="{61DF7490-CB96-4424-999D-5F9BD481A0EF}"/>
              </a:ext>
            </a:extLst>
          </p:cNvPr>
          <p:cNvPicPr>
            <a:picLocks noChangeAspect="1"/>
          </p:cNvPicPr>
          <p:nvPr/>
        </p:nvPicPr>
        <p:blipFill rotWithShape="1">
          <a:blip r:embed="rId3"/>
          <a:srcRect l="764" t="972" r="1110" b="59066"/>
          <a:stretch/>
        </p:blipFill>
        <p:spPr>
          <a:xfrm>
            <a:off x="154058" y="1567539"/>
            <a:ext cx="6309395" cy="2352986"/>
          </a:xfrm>
          <a:prstGeom prst="rect">
            <a:avLst/>
          </a:prstGeom>
        </p:spPr>
      </p:pic>
      <p:sp>
        <p:nvSpPr>
          <p:cNvPr id="42" name="TextBox 41">
            <a:extLst>
              <a:ext uri="{FF2B5EF4-FFF2-40B4-BE49-F238E27FC236}">
                <a16:creationId xmlns:a16="http://schemas.microsoft.com/office/drawing/2014/main" id="{8A91914C-E0E1-4117-8E19-35D6077FA2D8}"/>
              </a:ext>
            </a:extLst>
          </p:cNvPr>
          <p:cNvSpPr txBox="1"/>
          <p:nvPr/>
        </p:nvSpPr>
        <p:spPr>
          <a:xfrm>
            <a:off x="476875" y="5222332"/>
            <a:ext cx="1851464" cy="307777"/>
          </a:xfrm>
          <a:prstGeom prst="rect">
            <a:avLst/>
          </a:prstGeom>
          <a:noFill/>
        </p:spPr>
        <p:txBody>
          <a:bodyPr wrap="square">
            <a:spAutoFit/>
          </a:bodyPr>
          <a:lstStyle/>
          <a:p>
            <a:r>
              <a:rPr lang="en-US" sz="1400" i="1">
                <a:latin typeface="+mj-lt"/>
              </a:rPr>
              <a:t>Minutes matter</a:t>
            </a:r>
          </a:p>
        </p:txBody>
      </p:sp>
      <p:pic>
        <p:nvPicPr>
          <p:cNvPr id="35" name="Picture 34" descr="Microsoft focuses on four primary elements to combat phishing. Protective controls, user awareness, reporting and insights, and detection and response.">
            <a:extLst>
              <a:ext uri="{FF2B5EF4-FFF2-40B4-BE49-F238E27FC236}">
                <a16:creationId xmlns:a16="http://schemas.microsoft.com/office/drawing/2014/main" id="{B338ADBB-10C2-40FA-A9EE-50373271AEB1}"/>
              </a:ext>
            </a:extLst>
          </p:cNvPr>
          <p:cNvPicPr>
            <a:picLocks noChangeAspect="1"/>
          </p:cNvPicPr>
          <p:nvPr/>
        </p:nvPicPr>
        <p:blipFill rotWithShape="1">
          <a:blip r:embed="rId3"/>
          <a:srcRect l="15136" t="47025" r="11299" b="3446"/>
          <a:stretch/>
        </p:blipFill>
        <p:spPr>
          <a:xfrm>
            <a:off x="1929334" y="4123823"/>
            <a:ext cx="4385261" cy="2703598"/>
          </a:xfrm>
          <a:prstGeom prst="rect">
            <a:avLst/>
          </a:prstGeom>
        </p:spPr>
      </p:pic>
      <p:grpSp>
        <p:nvGrpSpPr>
          <p:cNvPr id="45" name="Group 44" descr="Training followed by simulations, reinforcement, and targeted simulations are used to combat phishing. If a user fails to identify a phishing email in the simulation training, they are targeted for repeat simulations. Despite the increased sophistication of phish, susceptibility of employees has decreased, attributed to an increased frequency of simulations and training.">
            <a:extLst>
              <a:ext uri="{FF2B5EF4-FFF2-40B4-BE49-F238E27FC236}">
                <a16:creationId xmlns:a16="http://schemas.microsoft.com/office/drawing/2014/main" id="{A66D997B-5618-44CD-9D98-1D367A6AEA64}"/>
              </a:ext>
            </a:extLst>
          </p:cNvPr>
          <p:cNvGrpSpPr/>
          <p:nvPr/>
        </p:nvGrpSpPr>
        <p:grpSpPr>
          <a:xfrm>
            <a:off x="6881135" y="1181320"/>
            <a:ext cx="5093536" cy="4451248"/>
            <a:chOff x="6644865" y="1181320"/>
            <a:chExt cx="5329806" cy="4549950"/>
          </a:xfrm>
        </p:grpSpPr>
        <p:pic>
          <p:nvPicPr>
            <p:cNvPr id="25" name="Picture 24">
              <a:extLst>
                <a:ext uri="{FF2B5EF4-FFF2-40B4-BE49-F238E27FC236}">
                  <a16:creationId xmlns:a16="http://schemas.microsoft.com/office/drawing/2014/main" id="{83241C62-FD3B-495E-AEE6-4EDBC584AC7E}"/>
                </a:ext>
              </a:extLst>
            </p:cNvPr>
            <p:cNvPicPr>
              <a:picLocks noChangeAspect="1"/>
            </p:cNvPicPr>
            <p:nvPr/>
          </p:nvPicPr>
          <p:blipFill rotWithShape="1">
            <a:blip r:embed="rId4"/>
            <a:srcRect r="32121" b="5427"/>
            <a:stretch/>
          </p:blipFill>
          <p:spPr>
            <a:xfrm>
              <a:off x="6644865" y="1181320"/>
              <a:ext cx="5070260" cy="4311441"/>
            </a:xfrm>
            <a:prstGeom prst="rect">
              <a:avLst/>
            </a:prstGeom>
          </p:spPr>
        </p:pic>
        <p:pic>
          <p:nvPicPr>
            <p:cNvPr id="37" name="Picture 36">
              <a:extLst>
                <a:ext uri="{FF2B5EF4-FFF2-40B4-BE49-F238E27FC236}">
                  <a16:creationId xmlns:a16="http://schemas.microsoft.com/office/drawing/2014/main" id="{F4161198-64A2-4BB2-824B-519E6D0D3EF2}"/>
                </a:ext>
              </a:extLst>
            </p:cNvPr>
            <p:cNvPicPr>
              <a:picLocks noChangeAspect="1"/>
            </p:cNvPicPr>
            <p:nvPr/>
          </p:nvPicPr>
          <p:blipFill rotWithShape="1">
            <a:blip r:embed="rId4"/>
            <a:srcRect l="50423" t="94768" r="24040"/>
            <a:stretch/>
          </p:blipFill>
          <p:spPr>
            <a:xfrm>
              <a:off x="10067178" y="5492761"/>
              <a:ext cx="1907493" cy="238509"/>
            </a:xfrm>
            <a:prstGeom prst="rect">
              <a:avLst/>
            </a:prstGeom>
          </p:spPr>
        </p:pic>
      </p:grpSp>
      <p:sp>
        <p:nvSpPr>
          <p:cNvPr id="44" name="TextBox 43">
            <a:extLst>
              <a:ext uri="{FF2B5EF4-FFF2-40B4-BE49-F238E27FC236}">
                <a16:creationId xmlns:a16="http://schemas.microsoft.com/office/drawing/2014/main" id="{89E9C781-CB38-4888-9EAE-02E57A84BB30}"/>
              </a:ext>
            </a:extLst>
          </p:cNvPr>
          <p:cNvSpPr txBox="1"/>
          <p:nvPr/>
        </p:nvSpPr>
        <p:spPr>
          <a:xfrm>
            <a:off x="10130449" y="1225432"/>
            <a:ext cx="1907493" cy="1021690"/>
          </a:xfrm>
          <a:prstGeom prst="rect">
            <a:avLst/>
          </a:prstGeom>
          <a:noFill/>
        </p:spPr>
        <p:txBody>
          <a:bodyPr wrap="square">
            <a:spAutoFit/>
          </a:bodyPr>
          <a:lstStyle/>
          <a:p>
            <a:pPr marL="0" marR="0">
              <a:lnSpc>
                <a:spcPct val="110000"/>
              </a:lnSpc>
              <a:spcBef>
                <a:spcPts val="0"/>
              </a:spcBef>
              <a:spcAft>
                <a:spcPts val="600"/>
              </a:spcAft>
            </a:pPr>
            <a:r>
              <a:rPr lang="en-US" sz="1400">
                <a:latin typeface="+mj-lt"/>
              </a:rPr>
              <a:t>Training followed by simulations, reinforcement, and targeted simulations</a:t>
            </a:r>
          </a:p>
        </p:txBody>
      </p:sp>
      <p:sp>
        <p:nvSpPr>
          <p:cNvPr id="29" name="Rectangle 28">
            <a:extLst>
              <a:ext uri="{FF2B5EF4-FFF2-40B4-BE49-F238E27FC236}">
                <a16:creationId xmlns:a16="http://schemas.microsoft.com/office/drawing/2014/main" id="{6EE875DA-CAB3-4F1C-82EB-D5B41F1CBED4}"/>
              </a:ext>
              <a:ext uri="{C183D7F6-B498-43B3-948B-1728B52AA6E4}">
                <adec:decorative xmlns:adec="http://schemas.microsoft.com/office/drawing/2017/decorative" val="1"/>
              </a:ext>
            </a:extLst>
          </p:cNvPr>
          <p:cNvSpPr/>
          <p:nvPr/>
        </p:nvSpPr>
        <p:spPr bwMode="auto">
          <a:xfrm>
            <a:off x="6972299" y="5707664"/>
            <a:ext cx="5219701" cy="92841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F1127494-B86E-4AD2-8D5C-F7F932FE60AD}"/>
              </a:ext>
            </a:extLst>
          </p:cNvPr>
          <p:cNvSpPr txBox="1"/>
          <p:nvPr/>
        </p:nvSpPr>
        <p:spPr>
          <a:xfrm>
            <a:off x="7189517" y="5931707"/>
            <a:ext cx="4626590" cy="543097"/>
          </a:xfrm>
          <a:prstGeom prst="rect">
            <a:avLst/>
          </a:prstGeom>
          <a:noFill/>
        </p:spPr>
        <p:txBody>
          <a:bodyPr wrap="square" lIns="0" tIns="0" rIns="0" bIns="0" rtlCol="0">
            <a:spAutoFit/>
          </a:bodyPr>
          <a:lstStyle/>
          <a:p>
            <a:pPr algn="l">
              <a:lnSpc>
                <a:spcPts val="2200"/>
              </a:lnSpc>
            </a:pPr>
            <a:r>
              <a:rPr lang="en-US" sz="1700" i="1">
                <a:solidFill>
                  <a:srgbClr val="243A5E"/>
                </a:solidFill>
              </a:rPr>
              <a:t>With these methods we have seen a 50% year-over-year reduction in susceptibility to phish.</a:t>
            </a:r>
          </a:p>
        </p:txBody>
      </p:sp>
    </p:spTree>
    <p:extLst>
      <p:ext uri="{BB962C8B-B14F-4D97-AF65-F5344CB8AC3E}">
        <p14:creationId xmlns:p14="http://schemas.microsoft.com/office/powerpoint/2010/main" val="34036391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E68DCC4-DB13-412C-8390-443248C9806C}"/>
              </a:ext>
            </a:extLst>
          </p:cNvPr>
          <p:cNvSpPr txBox="1">
            <a:spLocks noGrp="1"/>
          </p:cNvSpPr>
          <p:nvPr>
            <p:ph type="title" idx="4294967295"/>
          </p:nvPr>
        </p:nvSpPr>
        <p:spPr>
          <a:xfrm>
            <a:off x="3568396" y="1398346"/>
            <a:ext cx="5628714"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Nation state threats</a:t>
            </a:r>
          </a:p>
        </p:txBody>
      </p:sp>
      <p:sp>
        <p:nvSpPr>
          <p:cNvPr id="8" name="TextBox 7">
            <a:extLst>
              <a:ext uri="{FF2B5EF4-FFF2-40B4-BE49-F238E27FC236}">
                <a16:creationId xmlns:a16="http://schemas.microsoft.com/office/drawing/2014/main" id="{05400346-3746-4791-96BC-9A983C65E8BB}"/>
              </a:ext>
            </a:extLst>
          </p:cNvPr>
          <p:cNvSpPr txBox="1"/>
          <p:nvPr/>
        </p:nvSpPr>
        <p:spPr>
          <a:xfrm>
            <a:off x="3568396" y="1029014"/>
            <a:ext cx="2223655" cy="369332"/>
          </a:xfrm>
          <a:prstGeom prst="rect">
            <a:avLst/>
          </a:prstGeom>
          <a:noFill/>
        </p:spPr>
        <p:txBody>
          <a:bodyPr wrap="square" lIns="0" tIns="0" rIns="0" bIns="0" rtlCol="0">
            <a:spAutoFit/>
          </a:bodyPr>
          <a:lstStyle/>
          <a:p>
            <a:pPr algn="l"/>
            <a:r>
              <a:rPr lang="en-US" sz="2400"/>
              <a:t>CHAPTER 3</a:t>
            </a:r>
          </a:p>
        </p:txBody>
      </p:sp>
      <p:sp>
        <p:nvSpPr>
          <p:cNvPr id="12" name="TextBox 11">
            <a:extLst>
              <a:ext uri="{FF2B5EF4-FFF2-40B4-BE49-F238E27FC236}">
                <a16:creationId xmlns:a16="http://schemas.microsoft.com/office/drawing/2014/main" id="{453D4B14-FC98-421D-AB48-17F46D09E32C}"/>
              </a:ext>
            </a:extLst>
          </p:cNvPr>
          <p:cNvSpPr txBox="1"/>
          <p:nvPr/>
        </p:nvSpPr>
        <p:spPr>
          <a:xfrm>
            <a:off x="3568396" y="2383231"/>
            <a:ext cx="2857500" cy="1661993"/>
          </a:xfrm>
          <a:prstGeom prst="rect">
            <a:avLst/>
          </a:prstGeom>
          <a:noFill/>
        </p:spPr>
        <p:txBody>
          <a:bodyPr wrap="square" lIns="0" tIns="0" rIns="0" bIns="0" rtlCol="0">
            <a:spAutoFit/>
          </a:bodyPr>
          <a:lstStyle/>
          <a:p>
            <a:pPr algn="l"/>
            <a:r>
              <a:rPr lang="en-US" sz="1200">
                <a:latin typeface="+mj-lt"/>
              </a:rPr>
              <a:t>Tracking nation state threats</a:t>
            </a:r>
          </a:p>
          <a:p>
            <a:pPr algn="l"/>
            <a:endParaRPr lang="en-US" sz="1200">
              <a:latin typeface="+mj-lt"/>
            </a:endParaRPr>
          </a:p>
          <a:p>
            <a:pPr algn="l"/>
            <a:r>
              <a:rPr lang="en-US" sz="1200">
                <a:latin typeface="+mj-lt"/>
              </a:rPr>
              <a:t>What we’re seeing</a:t>
            </a:r>
          </a:p>
          <a:p>
            <a:pPr algn="l"/>
            <a:endParaRPr lang="en-US" sz="1200">
              <a:latin typeface="+mj-lt"/>
            </a:endParaRPr>
          </a:p>
          <a:p>
            <a:pPr algn="l"/>
            <a:r>
              <a:rPr lang="en-US" sz="1200">
                <a:latin typeface="+mj-lt"/>
              </a:rPr>
              <a:t>Analysis of nation state activity this year</a:t>
            </a:r>
          </a:p>
          <a:p>
            <a:pPr algn="l"/>
            <a:endParaRPr lang="en-US" sz="1200">
              <a:latin typeface="+mj-lt"/>
            </a:endParaRPr>
          </a:p>
          <a:p>
            <a:pPr algn="l"/>
            <a:r>
              <a:rPr lang="en-US" sz="1200">
                <a:latin typeface="+mj-lt"/>
              </a:rPr>
              <a:t>Private sector offensive actors</a:t>
            </a:r>
          </a:p>
          <a:p>
            <a:pPr algn="l"/>
            <a:endParaRPr lang="en-US" sz="1200">
              <a:latin typeface="+mj-lt"/>
            </a:endParaRPr>
          </a:p>
          <a:p>
            <a:pPr algn="l"/>
            <a:r>
              <a:rPr lang="en-US" sz="1200">
                <a:latin typeface="+mj-lt"/>
              </a:rPr>
              <a:t>Comprehensive protections required</a:t>
            </a:r>
          </a:p>
        </p:txBody>
      </p:sp>
    </p:spTree>
    <p:extLst>
      <p:ext uri="{BB962C8B-B14F-4D97-AF65-F5344CB8AC3E}">
        <p14:creationId xmlns:p14="http://schemas.microsoft.com/office/powerpoint/2010/main" val="12821106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8" y="806104"/>
            <a:ext cx="797775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lowchart: Process 8">
            <a:extLst>
              <a:ext uri="{FF2B5EF4-FFF2-40B4-BE49-F238E27FC236}">
                <a16:creationId xmlns:a16="http://schemas.microsoft.com/office/drawing/2014/main" id="{0304780E-BA2A-45E1-862D-63112303FD1D}"/>
              </a:ext>
              <a:ext uri="{C183D7F6-B498-43B3-948B-1728B52AA6E4}">
                <adec:decorative xmlns:adec="http://schemas.microsoft.com/office/drawing/2017/decorative" val="1"/>
              </a:ext>
            </a:extLst>
          </p:cNvPr>
          <p:cNvSpPr/>
          <p:nvPr/>
        </p:nvSpPr>
        <p:spPr bwMode="auto">
          <a:xfrm>
            <a:off x="606857" y="1267532"/>
            <a:ext cx="5489144"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747759"/>
            <a:ext cx="8772041" cy="897682"/>
          </a:xfrm>
        </p:spPr>
        <p:txBody>
          <a:bodyPr/>
          <a:lstStyle/>
          <a:p>
            <a:pPr>
              <a:lnSpc>
                <a:spcPts val="3500"/>
              </a:lnSpc>
            </a:pPr>
            <a:r>
              <a:rPr lang="en-US" b="1">
                <a:solidFill>
                  <a:schemeClr val="accent2">
                    <a:lumMod val="50000"/>
                  </a:schemeClr>
                </a:solidFill>
                <a:latin typeface="+mn-lt"/>
              </a:rPr>
              <a:t>Attackers increase use of deception to pursue national objectives</a:t>
            </a:r>
          </a:p>
        </p:txBody>
      </p:sp>
      <p:sp>
        <p:nvSpPr>
          <p:cNvPr id="29" name="TextBox 28">
            <a:extLst>
              <a:ext uri="{FF2B5EF4-FFF2-40B4-BE49-F238E27FC236}">
                <a16:creationId xmlns:a16="http://schemas.microsoft.com/office/drawing/2014/main" id="{A3BE80E5-D7F0-4BA0-844B-3C77E48B8AB4}"/>
              </a:ext>
            </a:extLst>
          </p:cNvPr>
          <p:cNvSpPr txBox="1"/>
          <p:nvPr/>
        </p:nvSpPr>
        <p:spPr>
          <a:xfrm>
            <a:off x="472698" y="373561"/>
            <a:ext cx="6803756" cy="338554"/>
          </a:xfrm>
          <a:prstGeom prst="rect">
            <a:avLst/>
          </a:prstGeom>
          <a:noFill/>
        </p:spPr>
        <p:txBody>
          <a:bodyPr wrap="square">
            <a:spAutoFit/>
          </a:bodyPr>
          <a:lstStyle/>
          <a:p>
            <a:r>
              <a:rPr lang="en-US" sz="1600" cap="all"/>
              <a:t>Looking back at this year: </a:t>
            </a:r>
          </a:p>
        </p:txBody>
      </p:sp>
      <p:sp>
        <p:nvSpPr>
          <p:cNvPr id="21" name="TextBox 20">
            <a:extLst>
              <a:ext uri="{FF2B5EF4-FFF2-40B4-BE49-F238E27FC236}">
                <a16:creationId xmlns:a16="http://schemas.microsoft.com/office/drawing/2014/main" id="{24217654-DDDF-4240-8236-6A5AA54BA5C2}"/>
              </a:ext>
            </a:extLst>
          </p:cNvPr>
          <p:cNvSpPr txBox="1"/>
          <p:nvPr/>
        </p:nvSpPr>
        <p:spPr>
          <a:xfrm>
            <a:off x="866138" y="1847702"/>
            <a:ext cx="7039764" cy="2092881"/>
          </a:xfrm>
          <a:prstGeom prst="rect">
            <a:avLst/>
          </a:prstGeom>
          <a:noFill/>
        </p:spPr>
        <p:txBody>
          <a:bodyPr wrap="square">
            <a:spAutoFit/>
          </a:bodyPr>
          <a:lstStyle/>
          <a:p>
            <a:pPr marL="111125" indent="-111125" defTabSz="932742">
              <a:spcAft>
                <a:spcPts val="600"/>
              </a:spcAft>
              <a:buSzPct val="90000"/>
              <a:buFont typeface="Arial" panose="020B0604020202020204" pitchFamily="34" charset="0"/>
              <a:buChar char="•"/>
            </a:pPr>
            <a:r>
              <a:rPr lang="en-US" sz="2000" dirty="0">
                <a:cs typeface="Segoe UI" panose="020B0502040204020203" pitchFamily="34" charset="0"/>
              </a:rPr>
              <a:t>Focused efforts on exposing security vulnerabilities in the supply chain.</a:t>
            </a:r>
          </a:p>
          <a:p>
            <a:pPr marL="111125" indent="-111125" defTabSz="932742">
              <a:spcAft>
                <a:spcPts val="600"/>
              </a:spcAft>
              <a:buSzPct val="90000"/>
              <a:buFont typeface="Arial" panose="020B0604020202020204" pitchFamily="34" charset="0"/>
              <a:buChar char="•"/>
            </a:pPr>
            <a:r>
              <a:rPr lang="en-US" sz="2000" dirty="0">
                <a:cs typeface="Segoe UI" panose="020B0502040204020203" pitchFamily="34" charset="0"/>
              </a:rPr>
              <a:t>Targeted government agencies, IGOs, NGOs, and think tanks for espionage or surveillance. </a:t>
            </a:r>
          </a:p>
          <a:p>
            <a:pPr marL="111125" indent="-111125" defTabSz="932742">
              <a:spcAft>
                <a:spcPts val="600"/>
              </a:spcAft>
              <a:buSzPct val="90000"/>
              <a:buFont typeface="Arial" panose="020B0604020202020204" pitchFamily="34" charset="0"/>
              <a:buChar char="•"/>
            </a:pPr>
            <a:r>
              <a:rPr lang="en-US" sz="2000" dirty="0">
                <a:cs typeface="Segoe UI" panose="020B0502040204020203" pitchFamily="34" charset="0"/>
              </a:rPr>
              <a:t>Increased reliance on remote work infrastructure gave malicious actors new vectors to target private networks.</a:t>
            </a:r>
          </a:p>
        </p:txBody>
      </p:sp>
      <p:sp>
        <p:nvSpPr>
          <p:cNvPr id="30" name="Rectangle 29">
            <a:extLst>
              <a:ext uri="{FF2B5EF4-FFF2-40B4-BE49-F238E27FC236}">
                <a16:creationId xmlns:a16="http://schemas.microsoft.com/office/drawing/2014/main" id="{F7676C34-2EFC-4371-AEB4-96E300D57FAD}"/>
              </a:ext>
              <a:ext uri="{C183D7F6-B498-43B3-948B-1728B52AA6E4}">
                <adec:decorative xmlns:adec="http://schemas.microsoft.com/office/drawing/2017/decorative" val="1"/>
              </a:ext>
            </a:extLst>
          </p:cNvPr>
          <p:cNvSpPr/>
          <p:nvPr/>
        </p:nvSpPr>
        <p:spPr bwMode="auto">
          <a:xfrm>
            <a:off x="0" y="4396034"/>
            <a:ext cx="8772041" cy="180599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BDBFC489-7E73-4AE9-870B-A8D0B67778DB}"/>
              </a:ext>
            </a:extLst>
          </p:cNvPr>
          <p:cNvSpPr txBox="1"/>
          <p:nvPr/>
        </p:nvSpPr>
        <p:spPr>
          <a:xfrm>
            <a:off x="805912" y="4486211"/>
            <a:ext cx="7836422" cy="1600438"/>
          </a:xfrm>
          <a:prstGeom prst="rect">
            <a:avLst/>
          </a:prstGeom>
          <a:solidFill>
            <a:srgbClr val="50E6FF"/>
          </a:solidFill>
        </p:spPr>
        <p:txBody>
          <a:bodyPr wrap="square">
            <a:spAutoFit/>
          </a:bodyPr>
          <a:lstStyle/>
          <a:p>
            <a:r>
              <a:rPr lang="en-US" sz="2000" i="1">
                <a:effectLst/>
                <a:ea typeface="Segoe UI" panose="020B0502040204020203" pitchFamily="34" charset="0"/>
                <a:cs typeface="Segoe UI" panose="020B0502040204020203" pitchFamily="34" charset="0"/>
              </a:rPr>
              <a:t>As organizations invest in securing their accounts, the success rate attacks will decline, and detection will increase. </a:t>
            </a:r>
          </a:p>
          <a:p>
            <a:endParaRPr lang="en-US" sz="1800">
              <a:ea typeface="Segoe UI" panose="020B0502040204020203" pitchFamily="34" charset="0"/>
              <a:cs typeface="Segoe UI" panose="020B0502040204020203" pitchFamily="34" charset="0"/>
            </a:endParaRPr>
          </a:p>
          <a:p>
            <a:r>
              <a:rPr lang="en-US" sz="2000" i="1">
                <a:cs typeface="Segoe UI" panose="020B0502040204020203" pitchFamily="34" charset="0"/>
              </a:rPr>
              <a:t>In response, nation state actors appear to be increasing the scale and volume of attacks to improve the likelihood of success.</a:t>
            </a:r>
          </a:p>
        </p:txBody>
      </p:sp>
      <p:pic>
        <p:nvPicPr>
          <p:cNvPr id="3" name="Picture 2">
            <a:extLst>
              <a:ext uri="{FF2B5EF4-FFF2-40B4-BE49-F238E27FC236}">
                <a16:creationId xmlns:a16="http://schemas.microsoft.com/office/drawing/2014/main" id="{919F454D-F4C2-4B8F-9FFC-566D6C677E36}"/>
              </a:ext>
              <a:ext uri="{C183D7F6-B498-43B3-948B-1728B52AA6E4}">
                <adec:decorative xmlns:adec="http://schemas.microsoft.com/office/drawing/2017/decorative" val="1"/>
              </a:ext>
            </a:extLst>
          </p:cNvPr>
          <p:cNvPicPr>
            <a:picLocks noChangeAspect="1"/>
          </p:cNvPicPr>
          <p:nvPr/>
        </p:nvPicPr>
        <p:blipFill rotWithShape="1">
          <a:blip r:embed="rId3"/>
          <a:srcRect l="8483" t="3773" r="69642" b="31235"/>
          <a:stretch/>
        </p:blipFill>
        <p:spPr>
          <a:xfrm>
            <a:off x="9267826" y="0"/>
            <a:ext cx="2924174" cy="6858001"/>
          </a:xfrm>
          <a:prstGeom prst="rect">
            <a:avLst/>
          </a:prstGeom>
        </p:spPr>
      </p:pic>
      <p:sp>
        <p:nvSpPr>
          <p:cNvPr id="4" name="TextBox 3">
            <a:extLst>
              <a:ext uri="{FF2B5EF4-FFF2-40B4-BE49-F238E27FC236}">
                <a16:creationId xmlns:a16="http://schemas.microsoft.com/office/drawing/2014/main" id="{475F5277-7F59-4561-A76E-FE74E925C420}"/>
              </a:ext>
            </a:extLst>
          </p:cNvPr>
          <p:cNvSpPr txBox="1"/>
          <p:nvPr/>
        </p:nvSpPr>
        <p:spPr>
          <a:xfrm>
            <a:off x="9767091" y="1553658"/>
            <a:ext cx="1659842" cy="3280706"/>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Nation    state actors appear to be increasing the scale and volume of attacks  to evade detection.</a:t>
            </a:r>
          </a:p>
        </p:txBody>
      </p:sp>
    </p:spTree>
    <p:extLst>
      <p:ext uri="{BB962C8B-B14F-4D97-AF65-F5344CB8AC3E}">
        <p14:creationId xmlns:p14="http://schemas.microsoft.com/office/powerpoint/2010/main" val="13011492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a:extLst>
              <a:ext uri="{FF2B5EF4-FFF2-40B4-BE49-F238E27FC236}">
                <a16:creationId xmlns:a16="http://schemas.microsoft.com/office/drawing/2014/main" id="{FEBC7EE5-200F-48DC-803A-0FBE43A4A6D9}"/>
              </a:ext>
              <a:ext uri="{C183D7F6-B498-43B3-948B-1728B52AA6E4}">
                <adec:decorative xmlns:adec="http://schemas.microsoft.com/office/drawing/2017/decorative" val="1"/>
              </a:ext>
            </a:extLst>
          </p:cNvPr>
          <p:cNvSpPr/>
          <p:nvPr/>
        </p:nvSpPr>
        <p:spPr bwMode="auto">
          <a:xfrm>
            <a:off x="584198" y="797656"/>
            <a:ext cx="8003211" cy="294468"/>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itle 1">
            <a:extLst>
              <a:ext uri="{FF2B5EF4-FFF2-40B4-BE49-F238E27FC236}">
                <a16:creationId xmlns:a16="http://schemas.microsoft.com/office/drawing/2014/main" id="{B14F5DAD-8C56-4C64-AF05-5CA395AC759C}"/>
              </a:ext>
            </a:extLst>
          </p:cNvPr>
          <p:cNvSpPr txBox="1">
            <a:spLocks/>
          </p:cNvSpPr>
          <p:nvPr/>
        </p:nvSpPr>
        <p:spPr>
          <a:xfrm>
            <a:off x="584198" y="672639"/>
            <a:ext cx="921432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b="1">
                <a:solidFill>
                  <a:schemeClr val="accent2">
                    <a:lumMod val="50000"/>
                  </a:schemeClr>
                </a:solidFill>
                <a:latin typeface="+mn-lt"/>
              </a:rPr>
              <a:t>Tracking and reporting nation state threats</a:t>
            </a:r>
          </a:p>
        </p:txBody>
      </p:sp>
      <p:sp>
        <p:nvSpPr>
          <p:cNvPr id="6" name="Text Placeholder 5">
            <a:extLst>
              <a:ext uri="{FF2B5EF4-FFF2-40B4-BE49-F238E27FC236}">
                <a16:creationId xmlns:a16="http://schemas.microsoft.com/office/drawing/2014/main" id="{CC3D4543-5CCB-433A-8629-6DEF6E53EF46}"/>
              </a:ext>
            </a:extLst>
          </p:cNvPr>
          <p:cNvSpPr>
            <a:spLocks noGrp="1"/>
          </p:cNvSpPr>
          <p:nvPr>
            <p:ph type="body" sz="quarter" idx="15"/>
          </p:nvPr>
        </p:nvSpPr>
        <p:spPr>
          <a:xfrm>
            <a:off x="1228453" y="1595383"/>
            <a:ext cx="6714700" cy="1061829"/>
          </a:xfrm>
        </p:spPr>
        <p:txBody>
          <a:bodyPr/>
          <a:lstStyle/>
          <a:p>
            <a:pPr marL="111125" indent="-111125">
              <a:spcAft>
                <a:spcPts val="600"/>
              </a:spcAft>
              <a:buFont typeface="Arial" panose="020B0604020202020204" pitchFamily="34" charset="0"/>
              <a:buChar char="•"/>
            </a:pPr>
            <a:r>
              <a:rPr lang="en-US" sz="2000"/>
              <a:t>Nation state notifications (NSNs) are sent to customers and individuals targeted or compromised</a:t>
            </a:r>
          </a:p>
          <a:p>
            <a:pPr marL="111125" indent="-111125">
              <a:spcAft>
                <a:spcPts val="600"/>
              </a:spcAft>
              <a:buFont typeface="Arial" panose="020B0604020202020204" pitchFamily="34" charset="0"/>
              <a:buChar char="•"/>
            </a:pPr>
            <a:r>
              <a:rPr lang="en-US" sz="2000"/>
              <a:t>Data in the Nation State chapter is based on NSNs sent</a:t>
            </a:r>
          </a:p>
        </p:txBody>
      </p:sp>
      <p:sp>
        <p:nvSpPr>
          <p:cNvPr id="8" name="Flowchart: Process 7">
            <a:extLst>
              <a:ext uri="{FF2B5EF4-FFF2-40B4-BE49-F238E27FC236}">
                <a16:creationId xmlns:a16="http://schemas.microsoft.com/office/drawing/2014/main" id="{50B8C5F5-2875-4647-B271-DED9C7A620D3}"/>
              </a:ext>
              <a:ext uri="{C183D7F6-B498-43B3-948B-1728B52AA6E4}">
                <adec:decorative xmlns:adec="http://schemas.microsoft.com/office/drawing/2017/decorative" val="1"/>
              </a:ext>
            </a:extLst>
          </p:cNvPr>
          <p:cNvSpPr/>
          <p:nvPr/>
        </p:nvSpPr>
        <p:spPr bwMode="auto">
          <a:xfrm>
            <a:off x="584199" y="3802901"/>
            <a:ext cx="6576017" cy="294468"/>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A576909-2027-46D7-AAC8-292A76ED25FB}"/>
              </a:ext>
            </a:extLst>
          </p:cNvPr>
          <p:cNvSpPr>
            <a:spLocks noGrp="1"/>
          </p:cNvSpPr>
          <p:nvPr>
            <p:ph type="title"/>
          </p:nvPr>
        </p:nvSpPr>
        <p:spPr>
          <a:xfrm>
            <a:off x="588262" y="3655667"/>
            <a:ext cx="7501852" cy="553998"/>
          </a:xfrm>
        </p:spPr>
        <p:txBody>
          <a:bodyPr/>
          <a:lstStyle/>
          <a:p>
            <a:r>
              <a:rPr lang="en-US" b="1">
                <a:solidFill>
                  <a:schemeClr val="accent2">
                    <a:lumMod val="50000"/>
                  </a:schemeClr>
                </a:solidFill>
                <a:latin typeface="+mn-lt"/>
              </a:rPr>
              <a:t>Countering nation state activity</a:t>
            </a:r>
          </a:p>
        </p:txBody>
      </p:sp>
      <p:sp>
        <p:nvSpPr>
          <p:cNvPr id="3" name="Text Placeholder 2">
            <a:extLst>
              <a:ext uri="{FF2B5EF4-FFF2-40B4-BE49-F238E27FC236}">
                <a16:creationId xmlns:a16="http://schemas.microsoft.com/office/drawing/2014/main" id="{914E5F6F-7B00-4177-AC8A-842C9B2B2B76}"/>
              </a:ext>
            </a:extLst>
          </p:cNvPr>
          <p:cNvSpPr>
            <a:spLocks noGrp="1"/>
          </p:cNvSpPr>
          <p:nvPr>
            <p:ph type="body" sz="quarter" idx="16"/>
          </p:nvPr>
        </p:nvSpPr>
        <p:spPr>
          <a:xfrm>
            <a:off x="584198" y="4236542"/>
            <a:ext cx="5061227" cy="307777"/>
          </a:xfrm>
        </p:spPr>
        <p:txBody>
          <a:bodyPr/>
          <a:lstStyle/>
          <a:p>
            <a:r>
              <a:rPr lang="en-US" sz="2000" cap="all">
                <a:latin typeface="+mn-lt"/>
              </a:rPr>
              <a:t>5-pronged approach</a:t>
            </a:r>
          </a:p>
        </p:txBody>
      </p:sp>
      <p:graphicFrame>
        <p:nvGraphicFramePr>
          <p:cNvPr id="11" name="Table 11">
            <a:extLst>
              <a:ext uri="{FF2B5EF4-FFF2-40B4-BE49-F238E27FC236}">
                <a16:creationId xmlns:a16="http://schemas.microsoft.com/office/drawing/2014/main" id="{00C4F837-8E70-4661-B6E6-BB61A771DA17}"/>
              </a:ext>
            </a:extLst>
          </p:cNvPr>
          <p:cNvGraphicFramePr>
            <a:graphicFrameLocks noGrp="1"/>
          </p:cNvGraphicFramePr>
          <p:nvPr/>
        </p:nvGraphicFramePr>
        <p:xfrm>
          <a:off x="584198" y="4931314"/>
          <a:ext cx="8128000" cy="1188720"/>
        </p:xfrm>
        <a:graphic>
          <a:graphicData uri="http://schemas.openxmlformats.org/drawingml/2006/table">
            <a:tbl>
              <a:tblPr firstRow="1" bandRow="1">
                <a:tableStyleId>{5C22544A-7EE6-4342-B048-85BDC9FD1C3A}</a:tableStyleId>
              </a:tblPr>
              <a:tblGrid>
                <a:gridCol w="1383749">
                  <a:extLst>
                    <a:ext uri="{9D8B030D-6E8A-4147-A177-3AD203B41FA5}">
                      <a16:colId xmlns:a16="http://schemas.microsoft.com/office/drawing/2014/main" val="2090323343"/>
                    </a:ext>
                  </a:extLst>
                </a:gridCol>
                <a:gridCol w="1391478">
                  <a:extLst>
                    <a:ext uri="{9D8B030D-6E8A-4147-A177-3AD203B41FA5}">
                      <a16:colId xmlns:a16="http://schemas.microsoft.com/office/drawing/2014/main" val="3687549415"/>
                    </a:ext>
                  </a:extLst>
                </a:gridCol>
                <a:gridCol w="1818861">
                  <a:extLst>
                    <a:ext uri="{9D8B030D-6E8A-4147-A177-3AD203B41FA5}">
                      <a16:colId xmlns:a16="http://schemas.microsoft.com/office/drawing/2014/main" val="1371932131"/>
                    </a:ext>
                  </a:extLst>
                </a:gridCol>
                <a:gridCol w="1560443">
                  <a:extLst>
                    <a:ext uri="{9D8B030D-6E8A-4147-A177-3AD203B41FA5}">
                      <a16:colId xmlns:a16="http://schemas.microsoft.com/office/drawing/2014/main" val="887574612"/>
                    </a:ext>
                  </a:extLst>
                </a:gridCol>
                <a:gridCol w="1973469">
                  <a:extLst>
                    <a:ext uri="{9D8B030D-6E8A-4147-A177-3AD203B41FA5}">
                      <a16:colId xmlns:a16="http://schemas.microsoft.com/office/drawing/2014/main" val="104127269"/>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Empower customers</a:t>
                      </a:r>
                    </a:p>
                    <a:p>
                      <a:endParaRPr lang="en-US">
                        <a:solidFill>
                          <a:schemeClr val="accent2">
                            <a:lumMod val="75000"/>
                          </a:schemeClr>
                        </a:solidFill>
                      </a:endParaRPr>
                    </a:p>
                  </a:txBody>
                  <a:tcPr anchor="ctr">
                    <a:lnR w="12700" cap="flat" cmpd="sng" algn="ctr">
                      <a:solidFill>
                        <a:schemeClr val="accent2">
                          <a:lumMod val="60000"/>
                          <a:lumOff val="40000"/>
                        </a:schemeClr>
                      </a:solidFill>
                      <a:prstDash val="solid"/>
                      <a:round/>
                      <a:headEnd type="none" w="med" len="med"/>
                      <a:tailEnd type="none" w="med" len="med"/>
                    </a:ln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Leverage technology</a:t>
                      </a:r>
                    </a:p>
                    <a:p>
                      <a:endParaRPr lang="en-US">
                        <a:solidFill>
                          <a:schemeClr val="accent2">
                            <a:lumMod val="75000"/>
                          </a:schemeClr>
                        </a:solidFill>
                      </a:endParaRP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Take technical action against malicious operations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Pursue legal action: Digital Crimes Unit</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Inform public disclosure and policy</a:t>
                      </a:r>
                    </a:p>
                    <a:p>
                      <a:endParaRPr lang="en-US">
                        <a:solidFill>
                          <a:schemeClr val="accent2">
                            <a:lumMod val="75000"/>
                          </a:schemeClr>
                        </a:solidFill>
                      </a:endParaRPr>
                    </a:p>
                  </a:txBody>
                  <a:tcPr anchor="ctr">
                    <a:lnL w="12700" cap="flat" cmpd="sng" algn="ctr">
                      <a:solidFill>
                        <a:schemeClr val="accent2">
                          <a:lumMod val="60000"/>
                          <a:lumOff val="40000"/>
                        </a:schemeClr>
                      </a:solidFill>
                      <a:prstDash val="solid"/>
                      <a:round/>
                      <a:headEnd type="none" w="med" len="med"/>
                      <a:tailEnd type="none" w="med" len="med"/>
                    </a:lnL>
                    <a:noFill/>
                  </a:tcPr>
                </a:tc>
                <a:extLst>
                  <a:ext uri="{0D108BD9-81ED-4DB2-BD59-A6C34878D82A}">
                    <a16:rowId xmlns:a16="http://schemas.microsoft.com/office/drawing/2014/main" val="2483148219"/>
                  </a:ext>
                </a:extLst>
              </a:tr>
            </a:tbl>
          </a:graphicData>
        </a:graphic>
      </p:graphicFrame>
      <p:pic>
        <p:nvPicPr>
          <p:cNvPr id="4" name="Picture 3">
            <a:extLst>
              <a:ext uri="{FF2B5EF4-FFF2-40B4-BE49-F238E27FC236}">
                <a16:creationId xmlns:a16="http://schemas.microsoft.com/office/drawing/2014/main" id="{77D2FDFF-1182-4B15-A307-40B1FE58722E}"/>
              </a:ext>
              <a:ext uri="{C183D7F6-B498-43B3-948B-1728B52AA6E4}">
                <adec:decorative xmlns:adec="http://schemas.microsoft.com/office/drawing/2017/decorative" val="1"/>
              </a:ext>
            </a:extLst>
          </p:cNvPr>
          <p:cNvPicPr>
            <a:picLocks noChangeAspect="1"/>
          </p:cNvPicPr>
          <p:nvPr/>
        </p:nvPicPr>
        <p:blipFill rotWithShape="1">
          <a:blip r:embed="rId3"/>
          <a:srcRect l="58412" t="129" r="15005" b="-1"/>
          <a:stretch/>
        </p:blipFill>
        <p:spPr>
          <a:xfrm>
            <a:off x="9453886" y="-24503"/>
            <a:ext cx="2738114" cy="6891353"/>
          </a:xfrm>
          <a:prstGeom prst="rect">
            <a:avLst/>
          </a:prstGeom>
        </p:spPr>
      </p:pic>
    </p:spTree>
    <p:extLst>
      <p:ext uri="{BB962C8B-B14F-4D97-AF65-F5344CB8AC3E}">
        <p14:creationId xmlns:p14="http://schemas.microsoft.com/office/powerpoint/2010/main" val="23433617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231A80E4-A486-4E38-98F7-44D0EEF1B811}"/>
              </a:ext>
            </a:extLst>
          </p:cNvPr>
          <p:cNvSpPr>
            <a:spLocks noGrp="1"/>
          </p:cNvSpPr>
          <p:nvPr>
            <p:ph type="title"/>
          </p:nvPr>
        </p:nvSpPr>
        <p:spPr>
          <a:xfrm>
            <a:off x="3582416" y="812800"/>
            <a:ext cx="8026972" cy="1499821"/>
          </a:xfrm>
        </p:spPr>
        <p:txBody>
          <a:bodyPr>
            <a:normAutofit/>
          </a:bodyPr>
          <a:lstStyle/>
          <a:p>
            <a:r>
              <a:rPr lang="en-US" dirty="0"/>
              <a:t>To empower every person and every organization on the planet to achieve more</a:t>
            </a:r>
          </a:p>
        </p:txBody>
      </p:sp>
      <p:sp>
        <p:nvSpPr>
          <p:cNvPr id="12" name="Text Placeholder 8">
            <a:extLst>
              <a:ext uri="{FF2B5EF4-FFF2-40B4-BE49-F238E27FC236}">
                <a16:creationId xmlns:a16="http://schemas.microsoft.com/office/drawing/2014/main" id="{2971C9FA-5335-4F14-9081-A8622D2937B4}"/>
              </a:ext>
            </a:extLst>
          </p:cNvPr>
          <p:cNvSpPr>
            <a:spLocks noGrp="1"/>
          </p:cNvSpPr>
          <p:nvPr>
            <p:ph type="body" sz="quarter" idx="12"/>
          </p:nvPr>
        </p:nvSpPr>
        <p:spPr>
          <a:xfrm>
            <a:off x="3582416" y="2758119"/>
            <a:ext cx="8026972" cy="338554"/>
          </a:xfrm>
        </p:spPr>
        <p:txBody>
          <a:bodyPr/>
          <a:lstStyle/>
          <a:p>
            <a:r>
              <a:rPr lang="en-US"/>
              <a:t>Microsoft’s Mission</a:t>
            </a:r>
          </a:p>
        </p:txBody>
      </p:sp>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4051300"/>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5706646"/>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169279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1A15-2D09-474E-B7D0-B7DA16EE290B}"/>
              </a:ext>
            </a:extLst>
          </p:cNvPr>
          <p:cNvSpPr>
            <a:spLocks noGrp="1"/>
          </p:cNvSpPr>
          <p:nvPr>
            <p:ph type="title"/>
          </p:nvPr>
        </p:nvSpPr>
        <p:spPr/>
        <p:txBody>
          <a:bodyPr/>
          <a:lstStyle/>
          <a:p>
            <a:r>
              <a:rPr lang="en-US"/>
              <a:t>Nation state actors discussed in this report</a:t>
            </a:r>
          </a:p>
        </p:txBody>
      </p:sp>
      <p:pic>
        <p:nvPicPr>
          <p:cNvPr id="10" name="Picture 9" descr="Sample of nation state actors and their activities included in this report.">
            <a:extLst>
              <a:ext uri="{FF2B5EF4-FFF2-40B4-BE49-F238E27FC236}">
                <a16:creationId xmlns:a16="http://schemas.microsoft.com/office/drawing/2014/main" id="{B5E577E0-EF58-40AC-B231-4CCF6DABBCB5}"/>
              </a:ext>
            </a:extLst>
          </p:cNvPr>
          <p:cNvPicPr>
            <a:picLocks noChangeAspect="1"/>
          </p:cNvPicPr>
          <p:nvPr/>
        </p:nvPicPr>
        <p:blipFill rotWithShape="1">
          <a:blip r:embed="rId3"/>
          <a:srcRect l="1814"/>
          <a:stretch/>
        </p:blipFill>
        <p:spPr>
          <a:xfrm>
            <a:off x="45154" y="378899"/>
            <a:ext cx="11961506" cy="6100202"/>
          </a:xfrm>
          <a:prstGeom prst="rect">
            <a:avLst/>
          </a:prstGeom>
        </p:spPr>
      </p:pic>
    </p:spTree>
    <p:extLst>
      <p:ext uri="{BB962C8B-B14F-4D97-AF65-F5344CB8AC3E}">
        <p14:creationId xmlns:p14="http://schemas.microsoft.com/office/powerpoint/2010/main" val="462023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859317A6-E7E3-40FB-8723-D2AB2EBCBD6B}"/>
              </a:ext>
              <a:ext uri="{C183D7F6-B498-43B3-948B-1728B52AA6E4}">
                <adec:decorative xmlns:adec="http://schemas.microsoft.com/office/drawing/2017/decorative" val="1"/>
              </a:ext>
            </a:extLst>
          </p:cNvPr>
          <p:cNvSpPr/>
          <p:nvPr/>
        </p:nvSpPr>
        <p:spPr bwMode="auto">
          <a:xfrm>
            <a:off x="584200" y="604434"/>
            <a:ext cx="6466305" cy="294468"/>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8340FAB-0D09-4A6A-8BC2-311E236EC492}"/>
              </a:ext>
            </a:extLst>
          </p:cNvPr>
          <p:cNvSpPr>
            <a:spLocks noGrp="1"/>
          </p:cNvSpPr>
          <p:nvPr>
            <p:ph type="title"/>
          </p:nvPr>
        </p:nvSpPr>
        <p:spPr/>
        <p:txBody>
          <a:bodyPr/>
          <a:lstStyle/>
          <a:p>
            <a:r>
              <a:rPr lang="en-US" b="1">
                <a:solidFill>
                  <a:schemeClr val="accent2">
                    <a:lumMod val="50000"/>
                  </a:schemeClr>
                </a:solidFill>
                <a:latin typeface="+mn-lt"/>
              </a:rPr>
              <a:t>A sample of what we’re seeing</a:t>
            </a:r>
          </a:p>
        </p:txBody>
      </p:sp>
      <p:sp>
        <p:nvSpPr>
          <p:cNvPr id="37" name="TextBox 36">
            <a:extLst>
              <a:ext uri="{FF2B5EF4-FFF2-40B4-BE49-F238E27FC236}">
                <a16:creationId xmlns:a16="http://schemas.microsoft.com/office/drawing/2014/main" id="{9E45CF65-5640-4E92-A160-620291DA8E7D}"/>
              </a:ext>
            </a:extLst>
          </p:cNvPr>
          <p:cNvSpPr txBox="1"/>
          <p:nvPr/>
        </p:nvSpPr>
        <p:spPr>
          <a:xfrm>
            <a:off x="509333" y="1046136"/>
            <a:ext cx="3581069" cy="369332"/>
          </a:xfrm>
          <a:prstGeom prst="rect">
            <a:avLst/>
          </a:prstGeom>
          <a:noFill/>
        </p:spPr>
        <p:txBody>
          <a:bodyPr wrap="square">
            <a:spAutoFit/>
          </a:bodyPr>
          <a:lstStyle/>
          <a:p>
            <a:r>
              <a:rPr lang="en-US" sz="1800"/>
              <a:t>July 2020-June 2021</a:t>
            </a:r>
          </a:p>
        </p:txBody>
      </p:sp>
      <p:sp>
        <p:nvSpPr>
          <p:cNvPr id="5" name="Title 1">
            <a:extLst>
              <a:ext uri="{FF2B5EF4-FFF2-40B4-BE49-F238E27FC236}">
                <a16:creationId xmlns:a16="http://schemas.microsoft.com/office/drawing/2014/main" id="{9DECFF22-C15D-46EF-AA38-1DD0B0A2F55F}"/>
              </a:ext>
            </a:extLst>
          </p:cNvPr>
          <p:cNvSpPr txBox="1">
            <a:spLocks/>
          </p:cNvSpPr>
          <p:nvPr/>
        </p:nvSpPr>
        <p:spPr>
          <a:xfrm>
            <a:off x="890665" y="2329082"/>
            <a:ext cx="2514105"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effectLst/>
                <a:latin typeface="Segoe UI" panose="020B0502040204020203" pitchFamily="34" charset="0"/>
              </a:rPr>
              <a:t>Most targeted countries </a:t>
            </a:r>
            <a:endParaRPr lang="en-US" sz="1200">
              <a:solidFill>
                <a:srgbClr val="23395E"/>
              </a:solidFill>
              <a:effectLst/>
              <a:latin typeface="Segoe UI Semibold" panose="020B0502040204020203" pitchFamily="34" charset="0"/>
            </a:endParaRPr>
          </a:p>
        </p:txBody>
      </p:sp>
      <p:pic>
        <p:nvPicPr>
          <p:cNvPr id="6" name="Picture 5" descr="Most targeted countries between July 2020 and June 2021 were the United States (46%), Ukraine (19%), and the United Kingdom (9%).">
            <a:extLst>
              <a:ext uri="{FF2B5EF4-FFF2-40B4-BE49-F238E27FC236}">
                <a16:creationId xmlns:a16="http://schemas.microsoft.com/office/drawing/2014/main" id="{237B9D75-1023-44A2-A80C-18E4CDA05854}"/>
              </a:ext>
            </a:extLst>
          </p:cNvPr>
          <p:cNvPicPr>
            <a:picLocks noChangeAspect="1"/>
          </p:cNvPicPr>
          <p:nvPr/>
        </p:nvPicPr>
        <p:blipFill rotWithShape="1">
          <a:blip r:embed="rId3"/>
          <a:srcRect l="2863"/>
          <a:stretch/>
        </p:blipFill>
        <p:spPr>
          <a:xfrm>
            <a:off x="205032" y="2671797"/>
            <a:ext cx="3885370" cy="2603845"/>
          </a:xfrm>
          <a:prstGeom prst="rect">
            <a:avLst/>
          </a:prstGeom>
        </p:spPr>
      </p:pic>
      <p:sp>
        <p:nvSpPr>
          <p:cNvPr id="7" name="Title 1">
            <a:extLst>
              <a:ext uri="{FF2B5EF4-FFF2-40B4-BE49-F238E27FC236}">
                <a16:creationId xmlns:a16="http://schemas.microsoft.com/office/drawing/2014/main" id="{FA0AC759-BDF8-4D94-B310-19CE94912A24}"/>
              </a:ext>
            </a:extLst>
          </p:cNvPr>
          <p:cNvSpPr txBox="1">
            <a:spLocks/>
          </p:cNvSpPr>
          <p:nvPr/>
        </p:nvSpPr>
        <p:spPr>
          <a:xfrm>
            <a:off x="4813471" y="2329082"/>
            <a:ext cx="2381313"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effectLst/>
                <a:latin typeface="Segoe UI" panose="020B0502040204020203" pitchFamily="34" charset="0"/>
              </a:rPr>
              <a:t>Most targeted sectors</a:t>
            </a:r>
            <a:endParaRPr lang="en-US" sz="1200">
              <a:solidFill>
                <a:srgbClr val="23395E"/>
              </a:solidFill>
              <a:effectLst/>
              <a:latin typeface="Segoe UI Semibold" panose="020B0502040204020203" pitchFamily="34" charset="0"/>
            </a:endParaRPr>
          </a:p>
        </p:txBody>
      </p:sp>
      <p:pic>
        <p:nvPicPr>
          <p:cNvPr id="10" name="Picture 9" descr="Most targeted sectors between July 2020 and June 2021 were Government (48%) and NGOs and Think Tanks (31%).">
            <a:extLst>
              <a:ext uri="{FF2B5EF4-FFF2-40B4-BE49-F238E27FC236}">
                <a16:creationId xmlns:a16="http://schemas.microsoft.com/office/drawing/2014/main" id="{A1A8308D-299C-401B-8BF6-7E0D9EAE9379}"/>
              </a:ext>
            </a:extLst>
          </p:cNvPr>
          <p:cNvPicPr>
            <a:picLocks noChangeAspect="1"/>
          </p:cNvPicPr>
          <p:nvPr/>
        </p:nvPicPr>
        <p:blipFill rotWithShape="1">
          <a:blip r:embed="rId4"/>
          <a:srcRect l="4204"/>
          <a:stretch/>
        </p:blipFill>
        <p:spPr>
          <a:xfrm>
            <a:off x="4163381" y="2671797"/>
            <a:ext cx="3681493" cy="2603845"/>
          </a:xfrm>
          <a:prstGeom prst="rect">
            <a:avLst/>
          </a:prstGeom>
        </p:spPr>
      </p:pic>
      <p:sp>
        <p:nvSpPr>
          <p:cNvPr id="12" name="Title 1">
            <a:extLst>
              <a:ext uri="{FF2B5EF4-FFF2-40B4-BE49-F238E27FC236}">
                <a16:creationId xmlns:a16="http://schemas.microsoft.com/office/drawing/2014/main" id="{D8680A77-17EF-4DA1-83CC-170DD8FFCB73}"/>
              </a:ext>
            </a:extLst>
          </p:cNvPr>
          <p:cNvSpPr txBox="1">
            <a:spLocks/>
          </p:cNvSpPr>
          <p:nvPr/>
        </p:nvSpPr>
        <p:spPr>
          <a:xfrm>
            <a:off x="8583782" y="2421415"/>
            <a:ext cx="2905744"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latin typeface="Segoe UI" panose="020B0502040204020203" pitchFamily="34" charset="0"/>
              </a:rPr>
              <a:t>Most active nation state activity groups</a:t>
            </a:r>
          </a:p>
        </p:txBody>
      </p:sp>
      <p:pic>
        <p:nvPicPr>
          <p:cNvPr id="14" name="Picture 13" descr="The most active nation state activity groups between July 2020 and June 2021 were NOBELIUM (59%), THALLIUM (16%), and PHOSPHORUS (9%).">
            <a:extLst>
              <a:ext uri="{FF2B5EF4-FFF2-40B4-BE49-F238E27FC236}">
                <a16:creationId xmlns:a16="http://schemas.microsoft.com/office/drawing/2014/main" id="{07058890-7D3A-4ED6-88C4-69B3B4C23669}"/>
              </a:ext>
            </a:extLst>
          </p:cNvPr>
          <p:cNvPicPr>
            <a:picLocks noChangeAspect="1"/>
          </p:cNvPicPr>
          <p:nvPr/>
        </p:nvPicPr>
        <p:blipFill>
          <a:blip r:embed="rId5"/>
          <a:srcRect/>
          <a:stretch/>
        </p:blipFill>
        <p:spPr>
          <a:xfrm>
            <a:off x="8005341" y="2671797"/>
            <a:ext cx="4062626" cy="2603845"/>
          </a:xfrm>
          <a:prstGeom prst="rect">
            <a:avLst/>
          </a:prstGeom>
        </p:spPr>
      </p:pic>
    </p:spTree>
    <p:extLst>
      <p:ext uri="{BB962C8B-B14F-4D97-AF65-F5344CB8AC3E}">
        <p14:creationId xmlns:p14="http://schemas.microsoft.com/office/powerpoint/2010/main" val="30400861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B2D48BE2-ECD3-43B6-9EED-A1BDFD32D5E3}"/>
              </a:ext>
              <a:ext uri="{C183D7F6-B498-43B3-948B-1728B52AA6E4}">
                <adec:decorative xmlns:adec="http://schemas.microsoft.com/office/drawing/2017/decorative" val="1"/>
              </a:ext>
            </a:extLst>
          </p:cNvPr>
          <p:cNvSpPr/>
          <p:nvPr/>
        </p:nvSpPr>
        <p:spPr bwMode="auto">
          <a:xfrm>
            <a:off x="584200" y="604434"/>
            <a:ext cx="8423322" cy="30996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AAA31-5B34-41CE-B905-ABE4B9D6E1C5}"/>
              </a:ext>
            </a:extLst>
          </p:cNvPr>
          <p:cNvSpPr>
            <a:spLocks noGrp="1"/>
          </p:cNvSpPr>
          <p:nvPr>
            <p:ph type="title"/>
          </p:nvPr>
        </p:nvSpPr>
        <p:spPr/>
        <p:txBody>
          <a:bodyPr/>
          <a:lstStyle/>
          <a:p>
            <a:r>
              <a:rPr lang="en-US" b="1">
                <a:solidFill>
                  <a:schemeClr val="accent2">
                    <a:lumMod val="50000"/>
                  </a:schemeClr>
                </a:solidFill>
                <a:latin typeface="+mn-lt"/>
              </a:rPr>
              <a:t>Russia analysis: Activity and motivations</a:t>
            </a:r>
          </a:p>
        </p:txBody>
      </p:sp>
      <p:sp>
        <p:nvSpPr>
          <p:cNvPr id="11" name="Text Placeholder 3">
            <a:extLst>
              <a:ext uri="{FF2B5EF4-FFF2-40B4-BE49-F238E27FC236}">
                <a16:creationId xmlns:a16="http://schemas.microsoft.com/office/drawing/2014/main" id="{087D15AE-2385-489A-AFBD-995928D49E84}"/>
              </a:ext>
            </a:extLst>
          </p:cNvPr>
          <p:cNvSpPr txBox="1">
            <a:spLocks/>
          </p:cNvSpPr>
          <p:nvPr/>
        </p:nvSpPr>
        <p:spPr>
          <a:xfrm>
            <a:off x="584200" y="1439754"/>
            <a:ext cx="10723880" cy="1646605"/>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t>NOBELIUM and abuse of supply chain and other trusted technical relationships</a:t>
            </a:r>
          </a:p>
          <a:p>
            <a:pPr>
              <a:spcAft>
                <a:spcPts val="600"/>
              </a:spcAft>
            </a:pPr>
            <a:r>
              <a:rPr lang="en-US" sz="2000"/>
              <a:t>A range of techniques to evade detection and attribution</a:t>
            </a:r>
          </a:p>
          <a:p>
            <a:pPr>
              <a:spcAft>
                <a:spcPts val="600"/>
              </a:spcAft>
            </a:pPr>
            <a:r>
              <a:rPr lang="en-US" sz="2000"/>
              <a:t>Higher rates of compromise achieved and more government organizations targeted</a:t>
            </a:r>
          </a:p>
          <a:p>
            <a:pPr>
              <a:spcAft>
                <a:spcPts val="600"/>
              </a:spcAft>
            </a:pPr>
            <a:r>
              <a:rPr lang="en-US" sz="2000"/>
              <a:t>Seeking intelligence on the United States and Europe</a:t>
            </a:r>
          </a:p>
        </p:txBody>
      </p:sp>
      <p:graphicFrame>
        <p:nvGraphicFramePr>
          <p:cNvPr id="4" name="Table 3">
            <a:extLst>
              <a:ext uri="{FF2B5EF4-FFF2-40B4-BE49-F238E27FC236}">
                <a16:creationId xmlns:a16="http://schemas.microsoft.com/office/drawing/2014/main" id="{F151E91C-CED6-4C81-8699-4EB82DFD3176}"/>
              </a:ext>
            </a:extLst>
          </p:cNvPr>
          <p:cNvGraphicFramePr/>
          <p:nvPr/>
        </p:nvGraphicFramePr>
        <p:xfrm>
          <a:off x="1796142" y="4684883"/>
          <a:ext cx="6945084" cy="601029"/>
        </p:xfrm>
        <a:graphic>
          <a:graphicData uri="http://schemas.openxmlformats.org/drawingml/2006/table">
            <a:tbl>
              <a:tblPr firstRow="1" firstCol="1" bandRow="1">
                <a:tableStyleId>{5C22544A-7EE6-4342-B048-85BDC9FD1C3A}</a:tableStyleId>
              </a:tblPr>
              <a:tblGrid>
                <a:gridCol w="995291">
                  <a:extLst>
                    <a:ext uri="{9D8B030D-6E8A-4147-A177-3AD203B41FA5}">
                      <a16:colId xmlns:a16="http://schemas.microsoft.com/office/drawing/2014/main" val="715090737"/>
                    </a:ext>
                  </a:extLst>
                </a:gridCol>
                <a:gridCol w="1119704">
                  <a:extLst>
                    <a:ext uri="{9D8B030D-6E8A-4147-A177-3AD203B41FA5}">
                      <a16:colId xmlns:a16="http://schemas.microsoft.com/office/drawing/2014/main" val="3891028682"/>
                    </a:ext>
                  </a:extLst>
                </a:gridCol>
                <a:gridCol w="731831">
                  <a:extLst>
                    <a:ext uri="{9D8B030D-6E8A-4147-A177-3AD203B41FA5}">
                      <a16:colId xmlns:a16="http://schemas.microsoft.com/office/drawing/2014/main" val="425074951"/>
                    </a:ext>
                  </a:extLst>
                </a:gridCol>
                <a:gridCol w="4098258">
                  <a:extLst>
                    <a:ext uri="{9D8B030D-6E8A-4147-A177-3AD203B41FA5}">
                      <a16:colId xmlns:a16="http://schemas.microsoft.com/office/drawing/2014/main" val="3160006466"/>
                    </a:ext>
                  </a:extLst>
                </a:gridCol>
              </a:tblGrid>
              <a:tr h="0">
                <a:tc>
                  <a:txBody>
                    <a:bodyPr/>
                    <a:lstStyle/>
                    <a:p>
                      <a:pPr marL="0" marR="0" algn="l" fontAlgn="t">
                        <a:lnSpc>
                          <a:spcPct val="110000"/>
                        </a:lnSpc>
                        <a:spcBef>
                          <a:spcPts val="0"/>
                        </a:spcBef>
                        <a:spcAft>
                          <a:spcPts val="0"/>
                        </a:spcAft>
                      </a:pPr>
                      <a:r>
                        <a:rPr lang="en-US" sz="700" u="none" strike="noStrike">
                          <a:solidFill>
                            <a:schemeClr val="tx1"/>
                          </a:solidFill>
                          <a:effectLst/>
                        </a:rPr>
                        <a:t>STRONTIUM</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APT28</a:t>
                      </a:r>
                      <a:br>
                        <a:rPr lang="en-US" sz="700" u="none" strike="noStrike">
                          <a:solidFill>
                            <a:schemeClr val="tx1"/>
                          </a:solidFill>
                          <a:effectLst/>
                        </a:rPr>
                      </a:br>
                      <a:r>
                        <a:rPr lang="en-US" sz="700" u="none" strike="noStrike">
                          <a:solidFill>
                            <a:schemeClr val="tx1"/>
                          </a:solidFill>
                          <a:effectLst/>
                        </a:rPr>
                        <a:t>Fancy Bear</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Russia</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kern="1200">
                          <a:solidFill>
                            <a:schemeClr val="tx1"/>
                          </a:solidFill>
                          <a:effectLst/>
                        </a:rPr>
                        <a:t>Government, diplomatic and defense entities, think tanks, NGOs, higher education, defense contractors, IT software and services</a:t>
                      </a:r>
                      <a:endParaRPr lang="en-US" sz="1800" b="0" i="0" u="none" strike="noStrike">
                        <a:solidFill>
                          <a:schemeClr val="tx1"/>
                        </a:solidFill>
                        <a:effectLst/>
                        <a:latin typeface="Arial" panose="020B0604020202020204" pitchFamily="34" charset="0"/>
                      </a:endParaRPr>
                    </a:p>
                  </a:txBody>
                  <a:tcPr marL="27305" marR="27305" marT="4763" marB="0">
                    <a:noFill/>
                  </a:tcPr>
                </a:tc>
                <a:extLst>
                  <a:ext uri="{0D108BD9-81ED-4DB2-BD59-A6C34878D82A}">
                    <a16:rowId xmlns:a16="http://schemas.microsoft.com/office/drawing/2014/main" val="2035353048"/>
                  </a:ext>
                </a:extLst>
              </a:tr>
              <a:tr h="0">
                <a:tc>
                  <a:txBody>
                    <a:bodyPr/>
                    <a:lstStyle/>
                    <a:p>
                      <a:pPr marL="0" marR="0" algn="l" fontAlgn="t">
                        <a:lnSpc>
                          <a:spcPct val="110000"/>
                        </a:lnSpc>
                        <a:spcBef>
                          <a:spcPts val="0"/>
                        </a:spcBef>
                        <a:spcAft>
                          <a:spcPts val="0"/>
                        </a:spcAft>
                      </a:pPr>
                      <a:r>
                        <a:rPr lang="en-US" sz="700" u="none" strike="noStrike">
                          <a:solidFill>
                            <a:schemeClr val="tx1"/>
                          </a:solidFill>
                          <a:effectLst/>
                        </a:rPr>
                        <a:t>NOBELIUM</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UNC2452</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Russia</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kern="1200">
                          <a:solidFill>
                            <a:schemeClr val="tx1"/>
                          </a:solidFill>
                          <a:effectLst/>
                        </a:rPr>
                        <a:t>Government, diplomatic and defense entities, IT software and services, telecommunication, think tanks, NGOs, defense contractors</a:t>
                      </a:r>
                      <a:endParaRPr lang="en-US" sz="1800" b="0" i="0" u="none" strike="noStrike">
                        <a:solidFill>
                          <a:schemeClr val="tx1"/>
                        </a:solidFill>
                        <a:effectLst/>
                        <a:latin typeface="Arial" panose="020B0604020202020204" pitchFamily="34" charset="0"/>
                      </a:endParaRPr>
                    </a:p>
                  </a:txBody>
                  <a:tcPr marL="27305" marR="27305" marT="4763" marB="0">
                    <a:noFill/>
                  </a:tcPr>
                </a:tc>
                <a:extLst>
                  <a:ext uri="{0D108BD9-81ED-4DB2-BD59-A6C34878D82A}">
                    <a16:rowId xmlns:a16="http://schemas.microsoft.com/office/drawing/2014/main" val="2774582353"/>
                  </a:ext>
                </a:extLst>
              </a:tr>
              <a:tr h="0">
                <a:tc>
                  <a:txBody>
                    <a:bodyPr/>
                    <a:lstStyle/>
                    <a:p>
                      <a:pPr marL="0" marR="0" algn="l" fontAlgn="t">
                        <a:lnSpc>
                          <a:spcPct val="110000"/>
                        </a:lnSpc>
                        <a:spcBef>
                          <a:spcPts val="0"/>
                        </a:spcBef>
                        <a:spcAft>
                          <a:spcPts val="0"/>
                        </a:spcAft>
                      </a:pPr>
                      <a:r>
                        <a:rPr lang="en-US" sz="700" u="none" strike="noStrike">
                          <a:solidFill>
                            <a:schemeClr val="tx1"/>
                          </a:solidFill>
                          <a:effectLst/>
                        </a:rPr>
                        <a:t>BROMINE</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Energetic Bear</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Russia</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kern="1200">
                          <a:solidFill>
                            <a:schemeClr val="tx1"/>
                          </a:solidFill>
                          <a:effectLst/>
                        </a:rPr>
                        <a:t>Government, energy, civil aviation, defense industrial base</a:t>
                      </a:r>
                      <a:endParaRPr lang="en-US" sz="1800" b="0" i="0" u="none" strike="noStrike">
                        <a:solidFill>
                          <a:schemeClr val="tx1"/>
                        </a:solidFill>
                        <a:effectLst/>
                        <a:latin typeface="Arial" panose="020B0604020202020204" pitchFamily="34" charset="0"/>
                      </a:endParaRPr>
                    </a:p>
                  </a:txBody>
                  <a:tcPr marL="27305" marR="27305" marT="4763" marB="0">
                    <a:noFill/>
                  </a:tcPr>
                </a:tc>
                <a:extLst>
                  <a:ext uri="{0D108BD9-81ED-4DB2-BD59-A6C34878D82A}">
                    <a16:rowId xmlns:a16="http://schemas.microsoft.com/office/drawing/2014/main" val="2400058621"/>
                  </a:ext>
                </a:extLst>
              </a:tr>
            </a:tbl>
          </a:graphicData>
        </a:graphic>
      </p:graphicFrame>
      <p:grpSp>
        <p:nvGrpSpPr>
          <p:cNvPr id="12" name="Group 11" descr="Map of Russia and decorative table of activity for STRONTIUM, NOBELIUM, and BROMINE.">
            <a:extLst>
              <a:ext uri="{FF2B5EF4-FFF2-40B4-BE49-F238E27FC236}">
                <a16:creationId xmlns:a16="http://schemas.microsoft.com/office/drawing/2014/main" id="{8DA4F436-8743-4D6D-9D23-3CF5788F98CD}"/>
              </a:ext>
            </a:extLst>
          </p:cNvPr>
          <p:cNvGrpSpPr/>
          <p:nvPr/>
        </p:nvGrpSpPr>
        <p:grpSpPr>
          <a:xfrm>
            <a:off x="0" y="3798749"/>
            <a:ext cx="12192000" cy="3059251"/>
            <a:chOff x="0" y="3798749"/>
            <a:chExt cx="12192000" cy="3059251"/>
          </a:xfrm>
        </p:grpSpPr>
        <p:sp>
          <p:nvSpPr>
            <p:cNvPr id="26" name="Rectangle 25">
              <a:extLst>
                <a:ext uri="{FF2B5EF4-FFF2-40B4-BE49-F238E27FC236}">
                  <a16:creationId xmlns:a16="http://schemas.microsoft.com/office/drawing/2014/main" id="{7CA75723-B2EA-45AE-A786-8C2EF4F003E6}"/>
                </a:ext>
              </a:extLst>
            </p:cNvPr>
            <p:cNvSpPr/>
            <p:nvPr/>
          </p:nvSpPr>
          <p:spPr bwMode="auto">
            <a:xfrm>
              <a:off x="0" y="3798749"/>
              <a:ext cx="12192000" cy="30592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7307EC2-33D8-4989-9642-5923C6D09B16}"/>
                </a:ext>
              </a:extLst>
            </p:cNvPr>
            <p:cNvSpPr/>
            <p:nvPr/>
          </p:nvSpPr>
          <p:spPr bwMode="auto">
            <a:xfrm>
              <a:off x="0" y="3880030"/>
              <a:ext cx="12192000" cy="285548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FF39AD38-9E86-4784-974E-92B24709A4DF}"/>
                </a:ext>
              </a:extLst>
            </p:cNvPr>
            <p:cNvPicPr>
              <a:picLocks noChangeAspect="1"/>
            </p:cNvPicPr>
            <p:nvPr/>
          </p:nvPicPr>
          <p:blipFill rotWithShape="1">
            <a:blip r:embed="rId3"/>
            <a:srcRect l="1974"/>
            <a:stretch/>
          </p:blipFill>
          <p:spPr>
            <a:xfrm>
              <a:off x="7843917" y="4249489"/>
              <a:ext cx="4287520" cy="2105511"/>
            </a:xfrm>
            <a:prstGeom prst="rect">
              <a:avLst/>
            </a:prstGeom>
          </p:spPr>
        </p:pic>
        <p:pic>
          <p:nvPicPr>
            <p:cNvPr id="6" name="Picture 5">
              <a:extLst>
                <a:ext uri="{FF2B5EF4-FFF2-40B4-BE49-F238E27FC236}">
                  <a16:creationId xmlns:a16="http://schemas.microsoft.com/office/drawing/2014/main" id="{165C7D6A-FC42-48A9-9FCB-158F9381B9CF}"/>
                </a:ext>
              </a:extLst>
            </p:cNvPr>
            <p:cNvPicPr>
              <a:picLocks noChangeAspect="1"/>
            </p:cNvPicPr>
            <p:nvPr/>
          </p:nvPicPr>
          <p:blipFill rotWithShape="1">
            <a:blip r:embed="rId4"/>
            <a:srcRect l="65990" t="9544" r="994" b="6526"/>
            <a:stretch/>
          </p:blipFill>
          <p:spPr>
            <a:xfrm>
              <a:off x="7904535" y="4207989"/>
              <a:ext cx="4267060" cy="2199568"/>
            </a:xfrm>
            <a:prstGeom prst="rect">
              <a:avLst/>
            </a:prstGeom>
          </p:spPr>
        </p:pic>
        <p:pic>
          <p:nvPicPr>
            <p:cNvPr id="9" name="Picture 8">
              <a:extLst>
                <a:ext uri="{FF2B5EF4-FFF2-40B4-BE49-F238E27FC236}">
                  <a16:creationId xmlns:a16="http://schemas.microsoft.com/office/drawing/2014/main" id="{9414DE30-10CA-45BD-831C-340086C44C95}"/>
                </a:ext>
              </a:extLst>
            </p:cNvPr>
            <p:cNvPicPr>
              <a:picLocks noChangeAspect="1"/>
            </p:cNvPicPr>
            <p:nvPr/>
          </p:nvPicPr>
          <p:blipFill rotWithShape="1">
            <a:blip r:embed="rId4"/>
            <a:srcRect l="7324" t="13451" r="75621" b="25657"/>
            <a:stretch/>
          </p:blipFill>
          <p:spPr>
            <a:xfrm>
              <a:off x="353648" y="4302046"/>
              <a:ext cx="2908300" cy="2105511"/>
            </a:xfrm>
            <a:prstGeom prst="rect">
              <a:avLst/>
            </a:prstGeom>
          </p:spPr>
        </p:pic>
        <p:pic>
          <p:nvPicPr>
            <p:cNvPr id="10" name="Picture 9">
              <a:extLst>
                <a:ext uri="{FF2B5EF4-FFF2-40B4-BE49-F238E27FC236}">
                  <a16:creationId xmlns:a16="http://schemas.microsoft.com/office/drawing/2014/main" id="{7C422E23-9848-4632-A37B-B08CA1C7403C}"/>
                </a:ext>
              </a:extLst>
            </p:cNvPr>
            <p:cNvPicPr>
              <a:picLocks noChangeAspect="1"/>
            </p:cNvPicPr>
            <p:nvPr/>
          </p:nvPicPr>
          <p:blipFill rotWithShape="1">
            <a:blip r:embed="rId4"/>
            <a:srcRect l="33482" t="13451" r="39292" b="25657"/>
            <a:stretch/>
          </p:blipFill>
          <p:spPr>
            <a:xfrm>
              <a:off x="3261948" y="4302046"/>
              <a:ext cx="4642514" cy="2105511"/>
            </a:xfrm>
            <a:prstGeom prst="rect">
              <a:avLst/>
            </a:prstGeom>
          </p:spPr>
        </p:pic>
        <p:pic>
          <p:nvPicPr>
            <p:cNvPr id="15" name="Picture 14">
              <a:extLst>
                <a:ext uri="{FF2B5EF4-FFF2-40B4-BE49-F238E27FC236}">
                  <a16:creationId xmlns:a16="http://schemas.microsoft.com/office/drawing/2014/main" id="{8D99D8D2-F7D4-44CE-9863-1B77628CB814}"/>
                </a:ext>
              </a:extLst>
            </p:cNvPr>
            <p:cNvPicPr>
              <a:picLocks noChangeAspect="1"/>
            </p:cNvPicPr>
            <p:nvPr/>
          </p:nvPicPr>
          <p:blipFill>
            <a:blip r:embed="rId5"/>
            <a:stretch>
              <a:fillRect/>
            </a:stretch>
          </p:blipFill>
          <p:spPr>
            <a:xfrm>
              <a:off x="6601479" y="4302046"/>
              <a:ext cx="1340482" cy="496475"/>
            </a:xfrm>
            <a:prstGeom prst="rect">
              <a:avLst/>
            </a:prstGeom>
          </p:spPr>
        </p:pic>
      </p:grpSp>
    </p:spTree>
    <p:extLst>
      <p:ext uri="{BB962C8B-B14F-4D97-AF65-F5344CB8AC3E}">
        <p14:creationId xmlns:p14="http://schemas.microsoft.com/office/powerpoint/2010/main" val="15268696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AA31-5B34-41CE-B905-ABE4B9D6E1C5}"/>
              </a:ext>
            </a:extLst>
          </p:cNvPr>
          <p:cNvSpPr>
            <a:spLocks noGrp="1"/>
          </p:cNvSpPr>
          <p:nvPr>
            <p:ph type="title"/>
          </p:nvPr>
        </p:nvSpPr>
        <p:spPr/>
        <p:txBody>
          <a:bodyPr/>
          <a:lstStyle/>
          <a:p>
            <a:r>
              <a:rPr lang="en-US"/>
              <a:t>Russia </a:t>
            </a:r>
            <a:r>
              <a:rPr lang="en-US" sz="2000"/>
              <a:t>(continued)</a:t>
            </a:r>
            <a:endParaRPr lang="en-US"/>
          </a:p>
        </p:txBody>
      </p:sp>
      <p:sp>
        <p:nvSpPr>
          <p:cNvPr id="10" name="TextBox 9">
            <a:extLst>
              <a:ext uri="{FF2B5EF4-FFF2-40B4-BE49-F238E27FC236}">
                <a16:creationId xmlns:a16="http://schemas.microsoft.com/office/drawing/2014/main" id="{A4FD747D-D3EF-456E-8380-12BD8151D312}"/>
              </a:ext>
            </a:extLst>
          </p:cNvPr>
          <p:cNvSpPr txBox="1"/>
          <p:nvPr/>
        </p:nvSpPr>
        <p:spPr>
          <a:xfrm>
            <a:off x="487048" y="1937311"/>
            <a:ext cx="6604629" cy="461665"/>
          </a:xfrm>
          <a:prstGeom prst="rect">
            <a:avLst/>
          </a:prstGeom>
          <a:noFill/>
        </p:spPr>
        <p:txBody>
          <a:bodyPr wrap="square">
            <a:spAutoFit/>
          </a:bodyPr>
          <a:lstStyle/>
          <a:p>
            <a:pPr defTabSz="932742">
              <a:spcBef>
                <a:spcPct val="20000"/>
              </a:spcBef>
              <a:buSzPct val="90000"/>
            </a:pPr>
            <a:r>
              <a:rPr lang="en-US" sz="1200" b="1" spc="-50">
                <a:ln w="3175">
                  <a:noFill/>
                </a:ln>
                <a:solidFill>
                  <a:srgbClr val="23395E"/>
                </a:solidFill>
                <a:latin typeface="Segoe UI" panose="020B0502040204020203" pitchFamily="34" charset="0"/>
                <a:cs typeface="Segoe UI" pitchFamily="34" charset="0"/>
              </a:rPr>
              <a:t>Examples of the types of information NOBELIUM operators may have acquired this year, based on  the victim accounts they accessed, and the operational aims that likely drove the intrusions</a:t>
            </a:r>
          </a:p>
        </p:txBody>
      </p:sp>
      <p:graphicFrame>
        <p:nvGraphicFramePr>
          <p:cNvPr id="5" name="Table 4">
            <a:extLst>
              <a:ext uri="{FF2B5EF4-FFF2-40B4-BE49-F238E27FC236}">
                <a16:creationId xmlns:a16="http://schemas.microsoft.com/office/drawing/2014/main" id="{4F8F2907-2A20-48D8-907B-C8E63A392D63}"/>
              </a:ext>
            </a:extLst>
          </p:cNvPr>
          <p:cNvGraphicFramePr/>
          <p:nvPr/>
        </p:nvGraphicFramePr>
        <p:xfrm>
          <a:off x="487048" y="2492843"/>
          <a:ext cx="6604632" cy="2876208"/>
        </p:xfrm>
        <a:graphic>
          <a:graphicData uri="http://schemas.openxmlformats.org/drawingml/2006/table">
            <a:tbl>
              <a:tblPr firstRow="1" bandRow="1"/>
              <a:tblGrid>
                <a:gridCol w="3840334">
                  <a:extLst>
                    <a:ext uri="{9D8B030D-6E8A-4147-A177-3AD203B41FA5}">
                      <a16:colId xmlns:a16="http://schemas.microsoft.com/office/drawing/2014/main" val="760246896"/>
                    </a:ext>
                  </a:extLst>
                </a:gridCol>
                <a:gridCol w="2764298">
                  <a:extLst>
                    <a:ext uri="{9D8B030D-6E8A-4147-A177-3AD203B41FA5}">
                      <a16:colId xmlns:a16="http://schemas.microsoft.com/office/drawing/2014/main" val="1627832283"/>
                    </a:ext>
                  </a:extLst>
                </a:gridCol>
              </a:tblGrid>
              <a:tr h="120594">
                <a:tc>
                  <a:txBody>
                    <a:bodyPr/>
                    <a:lstStyle/>
                    <a:p>
                      <a:pPr marL="0" marR="0" algn="l" fontAlgn="t">
                        <a:lnSpc>
                          <a:spcPct val="110000"/>
                        </a:lnSpc>
                        <a:spcBef>
                          <a:spcPts val="0"/>
                        </a:spcBef>
                        <a:spcAft>
                          <a:spcPts val="0"/>
                        </a:spcAft>
                      </a:pPr>
                      <a:r>
                        <a:rPr lang="en-US" sz="1200" b="0" i="0" u="none" strike="noStrike" kern="1200">
                          <a:solidFill>
                            <a:srgbClr val="EDFCFF"/>
                          </a:solidFill>
                          <a:effectLst/>
                          <a:latin typeface="+mj-lt"/>
                          <a:ea typeface="Times New Roman" panose="02020603050405020304" pitchFamily="18" charset="0"/>
                          <a:cs typeface="Segoe UI" panose="020B0502040204020203" pitchFamily="34" charset="0"/>
                        </a:rPr>
                        <a:t>Information accessed</a:t>
                      </a:r>
                      <a:endParaRPr lang="en-US" sz="3200" b="0" i="0" u="none" strike="noStrike">
                        <a:solidFill>
                          <a:srgbClr val="EDFCFF"/>
                        </a:solidFill>
                        <a:effectLst/>
                        <a:latin typeface="+mj-lt"/>
                      </a:endParaRPr>
                    </a:p>
                  </a:txBody>
                  <a:tcPr marL="65256" marR="65256" marT="32628" marB="32628">
                    <a:lnL w="12700" cap="flat" cmpd="sng" algn="ctr">
                      <a:solidFill>
                        <a:srgbClr val="FFFFFF"/>
                      </a:solidFill>
                      <a:prstDash val="solid"/>
                      <a:round/>
                      <a:headEnd type="none" w="med" len="med"/>
                      <a:tailEnd type="none" w="med" len="med"/>
                    </a:lnL>
                    <a:lnR w="12700" cap="flat" cmpd="sng" algn="ctr">
                      <a:solidFill>
                        <a:srgbClr val="243A5E"/>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243A5E"/>
                    </a:solidFill>
                  </a:tcPr>
                </a:tc>
                <a:tc>
                  <a:txBody>
                    <a:bodyPr/>
                    <a:lstStyle/>
                    <a:p>
                      <a:pPr marL="0" marR="0" algn="l" fontAlgn="t">
                        <a:lnSpc>
                          <a:spcPct val="110000"/>
                        </a:lnSpc>
                        <a:spcBef>
                          <a:spcPts val="0"/>
                        </a:spcBef>
                        <a:spcAft>
                          <a:spcPts val="0"/>
                        </a:spcAft>
                      </a:pPr>
                      <a:r>
                        <a:rPr lang="en-US" sz="1200" b="0" i="0" u="none" strike="noStrike" kern="1200">
                          <a:solidFill>
                            <a:srgbClr val="EDFCFF"/>
                          </a:solidFill>
                          <a:effectLst/>
                          <a:latin typeface="+mj-lt"/>
                          <a:ea typeface="Times New Roman" panose="02020603050405020304" pitchFamily="18" charset="0"/>
                          <a:cs typeface="Segoe UI" panose="020B0502040204020203" pitchFamily="34" charset="0"/>
                        </a:rPr>
                        <a:t>Operational aim</a:t>
                      </a:r>
                      <a:endParaRPr lang="en-US" sz="3200" b="0" i="0" u="none" strike="noStrike">
                        <a:solidFill>
                          <a:srgbClr val="EDFCFF"/>
                        </a:solidFill>
                        <a:effectLst/>
                        <a:latin typeface="+mj-lt"/>
                      </a:endParaRPr>
                    </a:p>
                  </a:txBody>
                  <a:tcPr marL="65256" marR="65256" marT="32628" marB="32628">
                    <a:lnL w="12700" cap="flat" cmpd="sng" algn="ctr">
                      <a:solidFill>
                        <a:srgbClr val="243A5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243A5E"/>
                    </a:solidFill>
                  </a:tcPr>
                </a:tc>
                <a:extLst>
                  <a:ext uri="{0D108BD9-81ED-4DB2-BD59-A6C34878D82A}">
                    <a16:rowId xmlns:a16="http://schemas.microsoft.com/office/drawing/2014/main" val="2102279327"/>
                  </a:ext>
                </a:extLst>
              </a:tr>
              <a:tr h="448088">
                <a:tc>
                  <a:txBody>
                    <a:bodyPr/>
                    <a:lstStyle/>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Sanctions policy</a:t>
                      </a: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Defense/intelligence policy</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Russia policy</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fontAlgn="t">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COVID-19 information</a:t>
                      </a:r>
                      <a:endParaRPr lang="en-US" sz="1200" b="0" i="0" u="none" strike="noStrike">
                        <a:solidFill>
                          <a:schemeClr val="accent2">
                            <a:lumMod val="75000"/>
                          </a:schemeClr>
                        </a:solidFill>
                        <a:effectLst/>
                        <a:latin typeface="+mj-lt"/>
                      </a:endParaRPr>
                    </a:p>
                  </a:txBody>
                  <a:tcPr marL="65256" marR="65256" marT="32628" marB="32628">
                    <a:lnL w="12700" cap="flat" cmpd="sng" algn="ctr">
                      <a:solidFill>
                        <a:srgbClr val="FFFFFF"/>
                      </a:solidFill>
                      <a:prstDash val="solid"/>
                      <a:round/>
                      <a:headEnd type="none" w="med" len="med"/>
                      <a:tailEnd type="none" w="med" len="med"/>
                    </a:lnL>
                    <a:lnR w="12700" cap="flat" cmpd="sng" algn="ctr">
                      <a:solidFill>
                        <a:srgbClr val="243A5E"/>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243A5E"/>
                      </a:solidFill>
                      <a:prstDash val="solid"/>
                      <a:round/>
                      <a:headEnd type="none" w="med" len="med"/>
                      <a:tailEnd type="none" w="med" len="med"/>
                    </a:lnB>
                    <a:solidFill>
                      <a:srgbClr val="EDFCFF"/>
                    </a:solidFill>
                  </a:tcPr>
                </a:tc>
                <a:tc>
                  <a:txBody>
                    <a:bodyPr/>
                    <a:lstStyle/>
                    <a:p>
                      <a:pPr marL="0" marR="0" algn="l" fontAlgn="ctr">
                        <a:lnSpc>
                          <a:spcPct val="110000"/>
                        </a:lnSpc>
                        <a:spcBef>
                          <a:spcPts val="0"/>
                        </a:spcBef>
                        <a:spcAft>
                          <a:spcPts val="0"/>
                        </a:spcAf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Espionage to gain policy insights</a:t>
                      </a:r>
                      <a:endParaRPr lang="en-US" sz="1200" b="0" i="0" u="none" strike="noStrike">
                        <a:solidFill>
                          <a:schemeClr val="accent2">
                            <a:lumMod val="75000"/>
                          </a:schemeClr>
                        </a:solidFill>
                        <a:effectLst/>
                        <a:latin typeface="+mj-lt"/>
                      </a:endParaRPr>
                    </a:p>
                  </a:txBody>
                  <a:tcPr marL="65256" marR="65256" marT="32628" marB="32628" anchor="ctr">
                    <a:lnL w="12700" cap="flat" cmpd="sng" algn="ctr">
                      <a:solidFill>
                        <a:srgbClr val="243A5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243A5E"/>
                      </a:solidFill>
                      <a:prstDash val="solid"/>
                      <a:round/>
                      <a:headEnd type="none" w="med" len="med"/>
                      <a:tailEnd type="none" w="med" len="med"/>
                    </a:lnB>
                    <a:solidFill>
                      <a:srgbClr val="EDFCFF"/>
                    </a:solidFill>
                  </a:tcPr>
                </a:tc>
                <a:extLst>
                  <a:ext uri="{0D108BD9-81ED-4DB2-BD59-A6C34878D82A}">
                    <a16:rowId xmlns:a16="http://schemas.microsoft.com/office/drawing/2014/main" val="1268555199"/>
                  </a:ext>
                </a:extLst>
              </a:tr>
              <a:tr h="639504">
                <a:tc>
                  <a:txBody>
                    <a:bodyPr/>
                    <a:lstStyle/>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Cyber incident response; threat hunting techniques</a:t>
                      </a: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Assessments of Russian threat actors</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Red Team tools</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Detection signatures</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Source code</a:t>
                      </a:r>
                      <a:endParaRPr lang="en-US" sz="1200" b="0" i="0" u="none" strike="noStrike" kern="1200">
                        <a:solidFill>
                          <a:schemeClr val="accent2">
                            <a:lumMod val="75000"/>
                          </a:schemeClr>
                        </a:solidFill>
                        <a:effectLst/>
                        <a:latin typeface="+mj-lt"/>
                        <a:cs typeface="Segoe UI" panose="020B0502040204020203" pitchFamily="34" charset="0"/>
                      </a:endParaRPr>
                    </a:p>
                  </a:txBody>
                  <a:tcPr marL="65256" marR="65256" marT="32628" marB="32628">
                    <a:lnL w="12700" cap="flat" cmpd="sng" algn="ctr">
                      <a:solidFill>
                        <a:srgbClr val="FFFFFF"/>
                      </a:solidFill>
                      <a:prstDash val="solid"/>
                      <a:round/>
                      <a:headEnd type="none" w="med" len="med"/>
                      <a:tailEnd type="none" w="med" len="med"/>
                    </a:lnL>
                    <a:lnR w="12700" cap="flat" cmpd="sng" algn="ctr">
                      <a:solidFill>
                        <a:srgbClr val="243A5E"/>
                      </a:solidFill>
                      <a:prstDash val="solid"/>
                      <a:round/>
                      <a:headEnd type="none" w="med" len="med"/>
                      <a:tailEnd type="none" w="med" len="med"/>
                    </a:lnR>
                    <a:lnT w="12700" cap="flat" cmpd="sng" algn="ctr">
                      <a:solidFill>
                        <a:srgbClr val="243A5E"/>
                      </a:solidFill>
                      <a:prstDash val="solid"/>
                      <a:round/>
                      <a:headEnd type="none" w="med" len="med"/>
                      <a:tailEnd type="none" w="med" len="med"/>
                    </a:lnT>
                    <a:lnB w="12700" cap="flat" cmpd="sng" algn="ctr">
                      <a:solidFill>
                        <a:srgbClr val="243A5E"/>
                      </a:solidFill>
                      <a:prstDash val="solid"/>
                      <a:round/>
                      <a:headEnd type="none" w="med" len="med"/>
                      <a:tailEnd type="none" w="med" len="med"/>
                    </a:lnB>
                    <a:solidFill>
                      <a:srgbClr val="EDFCFF"/>
                    </a:solidFill>
                  </a:tcPr>
                </a:tc>
                <a:tc>
                  <a:txBody>
                    <a:bodyPr/>
                    <a:lstStyle/>
                    <a:p>
                      <a:pPr marL="0" marR="0" algn="l" fontAlgn="ctr">
                        <a:lnSpc>
                          <a:spcPct val="110000"/>
                        </a:lnSpc>
                        <a:spcBef>
                          <a:spcPts val="0"/>
                        </a:spcBef>
                        <a:spcAft>
                          <a:spcPts val="0"/>
                        </a:spcAf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Intelligence collection to improve countermeasures</a:t>
                      </a:r>
                      <a:endParaRPr lang="en-US" sz="1200" b="0" i="0" u="none" strike="noStrike">
                        <a:solidFill>
                          <a:schemeClr val="accent2">
                            <a:lumMod val="75000"/>
                          </a:schemeClr>
                        </a:solidFill>
                        <a:effectLst/>
                        <a:latin typeface="+mj-lt"/>
                      </a:endParaRPr>
                    </a:p>
                  </a:txBody>
                  <a:tcPr marL="65256" marR="65256" marT="32628" marB="32628" anchor="ctr">
                    <a:lnL w="12700" cap="flat" cmpd="sng" algn="ctr">
                      <a:solidFill>
                        <a:srgbClr val="243A5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243A5E"/>
                      </a:solidFill>
                      <a:prstDash val="solid"/>
                      <a:round/>
                      <a:headEnd type="none" w="med" len="med"/>
                      <a:tailEnd type="none" w="med" len="med"/>
                    </a:lnT>
                    <a:lnB w="12700" cap="flat" cmpd="sng" algn="ctr">
                      <a:solidFill>
                        <a:srgbClr val="243A5E"/>
                      </a:solidFill>
                      <a:prstDash val="solid"/>
                      <a:round/>
                      <a:headEnd type="none" w="med" len="med"/>
                      <a:tailEnd type="none" w="med" len="med"/>
                    </a:lnB>
                    <a:solidFill>
                      <a:srgbClr val="EDFCFF"/>
                    </a:solidFill>
                  </a:tcPr>
                </a:tc>
                <a:extLst>
                  <a:ext uri="{0D108BD9-81ED-4DB2-BD59-A6C34878D82A}">
                    <a16:rowId xmlns:a16="http://schemas.microsoft.com/office/drawing/2014/main" val="4036598865"/>
                  </a:ext>
                </a:extLst>
              </a:tr>
              <a:tr h="423303">
                <a:tc>
                  <a:txBody>
                    <a:bodyPr/>
                    <a:lstStyle/>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CSP accounts</a:t>
                      </a: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Software certificates</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Source code</a:t>
                      </a:r>
                      <a:endParaRPr lang="en-US" sz="1200" b="0" i="0" u="none" strike="noStrike" kern="1200">
                        <a:solidFill>
                          <a:schemeClr val="accent2">
                            <a:lumMod val="75000"/>
                          </a:schemeClr>
                        </a:solidFill>
                        <a:effectLst/>
                        <a:latin typeface="+mj-lt"/>
                        <a:cs typeface="Segoe UI" panose="020B0502040204020203" pitchFamily="34" charset="0"/>
                      </a:endParaRPr>
                    </a:p>
                  </a:txBody>
                  <a:tcPr marL="65256" marR="65256" marT="32628" marB="32628">
                    <a:lnL w="12700" cap="flat" cmpd="sng" algn="ctr">
                      <a:solidFill>
                        <a:srgbClr val="FFFFFF"/>
                      </a:solidFill>
                      <a:prstDash val="solid"/>
                      <a:round/>
                      <a:headEnd type="none" w="med" len="med"/>
                      <a:tailEnd type="none" w="med" len="med"/>
                    </a:lnL>
                    <a:lnR w="12700" cap="flat" cmpd="sng" algn="ctr">
                      <a:solidFill>
                        <a:srgbClr val="243A5E"/>
                      </a:solidFill>
                      <a:prstDash val="solid"/>
                      <a:round/>
                      <a:headEnd type="none" w="med" len="med"/>
                      <a:tailEnd type="none" w="med" len="med"/>
                    </a:lnR>
                    <a:lnT w="12700" cap="flat" cmpd="sng" algn="ctr">
                      <a:solidFill>
                        <a:srgbClr val="243A5E"/>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CFF"/>
                    </a:solidFill>
                  </a:tcPr>
                </a:tc>
                <a:tc>
                  <a:txBody>
                    <a:bodyPr/>
                    <a:lstStyle/>
                    <a:p>
                      <a:pPr marL="0" marR="0" algn="l" fontAlgn="ctr">
                        <a:lnSpc>
                          <a:spcPct val="110000"/>
                        </a:lnSpc>
                        <a:spcBef>
                          <a:spcPts val="0"/>
                        </a:spcBef>
                        <a:spcAft>
                          <a:spcPts val="0"/>
                        </a:spcAf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Intelligence collection to support operational planning</a:t>
                      </a:r>
                      <a:endParaRPr lang="en-US" sz="1200" b="0" i="0" u="none" strike="noStrike">
                        <a:solidFill>
                          <a:schemeClr val="accent2">
                            <a:lumMod val="75000"/>
                          </a:schemeClr>
                        </a:solidFill>
                        <a:effectLst/>
                        <a:latin typeface="+mj-lt"/>
                      </a:endParaRPr>
                    </a:p>
                  </a:txBody>
                  <a:tcPr marL="65256" marR="65256" marT="32628" marB="32628" anchor="ctr">
                    <a:lnL w="12700" cap="flat" cmpd="sng" algn="ctr">
                      <a:solidFill>
                        <a:srgbClr val="243A5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243A5E"/>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CFF"/>
                    </a:solidFill>
                  </a:tcPr>
                </a:tc>
                <a:extLst>
                  <a:ext uri="{0D108BD9-81ED-4DB2-BD59-A6C34878D82A}">
                    <a16:rowId xmlns:a16="http://schemas.microsoft.com/office/drawing/2014/main" val="1483702088"/>
                  </a:ext>
                </a:extLst>
              </a:tr>
            </a:tbl>
          </a:graphicData>
        </a:graphic>
      </p:graphicFrame>
      <p:cxnSp>
        <p:nvCxnSpPr>
          <p:cNvPr id="14" name="Straight Connector 13">
            <a:extLst>
              <a:ext uri="{FF2B5EF4-FFF2-40B4-BE49-F238E27FC236}">
                <a16:creationId xmlns:a16="http://schemas.microsoft.com/office/drawing/2014/main" id="{43530B13-E22F-4976-8D92-13951012A636}"/>
              </a:ext>
              <a:ext uri="{C183D7F6-B498-43B3-948B-1728B52AA6E4}">
                <adec:decorative xmlns:adec="http://schemas.microsoft.com/office/drawing/2017/decorative" val="1"/>
              </a:ext>
            </a:extLst>
          </p:cNvPr>
          <p:cNvCxnSpPr/>
          <p:nvPr/>
        </p:nvCxnSpPr>
        <p:spPr>
          <a:xfrm>
            <a:off x="7772400" y="600075"/>
            <a:ext cx="0" cy="5657850"/>
          </a:xfrm>
          <a:prstGeom prst="line">
            <a:avLst/>
          </a:prstGeom>
          <a:ln>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3D58AF2-8B39-4D01-B0BF-B6A7854E8970}"/>
              </a:ext>
            </a:extLst>
          </p:cNvPr>
          <p:cNvSpPr txBox="1">
            <a:spLocks/>
          </p:cNvSpPr>
          <p:nvPr/>
        </p:nvSpPr>
        <p:spPr>
          <a:xfrm>
            <a:off x="8339590" y="623485"/>
            <a:ext cx="322050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NOBELIUM targets by industries/verticals (December 2020-Jan 2021) </a:t>
            </a:r>
            <a:endParaRPr lang="en-US" sz="1200">
              <a:solidFill>
                <a:srgbClr val="23395E"/>
              </a:solidFill>
              <a:effectLst/>
              <a:latin typeface="Segoe UI Semibold" panose="020B0502040204020203" pitchFamily="34" charset="0"/>
            </a:endParaRPr>
          </a:p>
        </p:txBody>
      </p:sp>
      <p:pic>
        <p:nvPicPr>
          <p:cNvPr id="4" name="Picture 3" descr="45% IT Services, 20% NGOs and Think Tanks, 18% Government, 10% Other, and 7% professional services.">
            <a:extLst>
              <a:ext uri="{FF2B5EF4-FFF2-40B4-BE49-F238E27FC236}">
                <a16:creationId xmlns:a16="http://schemas.microsoft.com/office/drawing/2014/main" id="{C10563BB-7403-4B1D-BCAD-2EA9040021F4}"/>
              </a:ext>
            </a:extLst>
          </p:cNvPr>
          <p:cNvPicPr>
            <a:picLocks noChangeAspect="1"/>
          </p:cNvPicPr>
          <p:nvPr/>
        </p:nvPicPr>
        <p:blipFill>
          <a:blip r:embed="rId3"/>
          <a:srcRect/>
          <a:stretch/>
        </p:blipFill>
        <p:spPr>
          <a:xfrm>
            <a:off x="7984743" y="1095594"/>
            <a:ext cx="3852673" cy="2478851"/>
          </a:xfrm>
          <a:prstGeom prst="rect">
            <a:avLst/>
          </a:prstGeom>
        </p:spPr>
      </p:pic>
      <p:sp>
        <p:nvSpPr>
          <p:cNvPr id="6" name="Title 1">
            <a:extLst>
              <a:ext uri="{FF2B5EF4-FFF2-40B4-BE49-F238E27FC236}">
                <a16:creationId xmlns:a16="http://schemas.microsoft.com/office/drawing/2014/main" id="{3839F3ED-D478-4080-ACAA-37BCF61FAC01}"/>
              </a:ext>
            </a:extLst>
          </p:cNvPr>
          <p:cNvSpPr txBox="1">
            <a:spLocks/>
          </p:cNvSpPr>
          <p:nvPr/>
        </p:nvSpPr>
        <p:spPr>
          <a:xfrm>
            <a:off x="8348967" y="3746281"/>
            <a:ext cx="322050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NOBELIUM targets by industries/verticals (January-June 2021) </a:t>
            </a:r>
            <a:endParaRPr lang="en-US" sz="1200">
              <a:solidFill>
                <a:srgbClr val="23395E"/>
              </a:solidFill>
              <a:effectLst/>
              <a:latin typeface="Segoe UI Semibold" panose="020B0502040204020203" pitchFamily="34" charset="0"/>
            </a:endParaRPr>
          </a:p>
        </p:txBody>
      </p:sp>
      <p:pic>
        <p:nvPicPr>
          <p:cNvPr id="8" name="Picture 7" descr="53% Government, 38% NGOs and Think Tanks, 6% other, 2% IGOs, 1% IT Services, and &lt;1% Higher Education.">
            <a:extLst>
              <a:ext uri="{FF2B5EF4-FFF2-40B4-BE49-F238E27FC236}">
                <a16:creationId xmlns:a16="http://schemas.microsoft.com/office/drawing/2014/main" id="{E395A3A7-B70F-4162-AEF8-AB6775C9FBD9}"/>
              </a:ext>
            </a:extLst>
          </p:cNvPr>
          <p:cNvPicPr>
            <a:picLocks noChangeAspect="1"/>
          </p:cNvPicPr>
          <p:nvPr/>
        </p:nvPicPr>
        <p:blipFill>
          <a:blip r:embed="rId4"/>
          <a:srcRect/>
          <a:stretch/>
        </p:blipFill>
        <p:spPr>
          <a:xfrm>
            <a:off x="7984743" y="4327802"/>
            <a:ext cx="3852673" cy="2441006"/>
          </a:xfrm>
          <a:prstGeom prst="rect">
            <a:avLst/>
          </a:prstGeom>
        </p:spPr>
      </p:pic>
    </p:spTree>
    <p:extLst>
      <p:ext uri="{BB962C8B-B14F-4D97-AF65-F5344CB8AC3E}">
        <p14:creationId xmlns:p14="http://schemas.microsoft.com/office/powerpoint/2010/main" val="5219381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34EDD-64B7-4734-BA53-FC3B25B5BA08}"/>
              </a:ext>
            </a:extLst>
          </p:cNvPr>
          <p:cNvSpPr txBox="1">
            <a:spLocks noGrp="1"/>
          </p:cNvSpPr>
          <p:nvPr>
            <p:ph type="title" idx="4294967295"/>
          </p:nvPr>
        </p:nvSpPr>
        <p:spPr>
          <a:xfrm>
            <a:off x="3611538" y="1398346"/>
            <a:ext cx="9178029"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Supply chain, IoT, and OT security</a:t>
            </a:r>
          </a:p>
        </p:txBody>
      </p:sp>
      <p:sp>
        <p:nvSpPr>
          <p:cNvPr id="10" name="TextBox 9">
            <a:extLst>
              <a:ext uri="{FF2B5EF4-FFF2-40B4-BE49-F238E27FC236}">
                <a16:creationId xmlns:a16="http://schemas.microsoft.com/office/drawing/2014/main" id="{AE8374F2-1F77-4CA6-85A8-082C69AFDE13}"/>
              </a:ext>
            </a:extLst>
          </p:cNvPr>
          <p:cNvSpPr txBox="1"/>
          <p:nvPr/>
        </p:nvSpPr>
        <p:spPr>
          <a:xfrm>
            <a:off x="3611538" y="1029014"/>
            <a:ext cx="2223655" cy="369332"/>
          </a:xfrm>
          <a:prstGeom prst="rect">
            <a:avLst/>
          </a:prstGeom>
          <a:noFill/>
        </p:spPr>
        <p:txBody>
          <a:bodyPr wrap="square" lIns="0" tIns="0" rIns="0" bIns="0" rtlCol="0">
            <a:spAutoFit/>
          </a:bodyPr>
          <a:lstStyle/>
          <a:p>
            <a:pPr algn="l"/>
            <a:r>
              <a:rPr lang="en-US" sz="2400"/>
              <a:t>CHAPTER 4</a:t>
            </a:r>
          </a:p>
        </p:txBody>
      </p:sp>
      <p:sp>
        <p:nvSpPr>
          <p:cNvPr id="6" name="TextBox 5">
            <a:extLst>
              <a:ext uri="{FF2B5EF4-FFF2-40B4-BE49-F238E27FC236}">
                <a16:creationId xmlns:a16="http://schemas.microsoft.com/office/drawing/2014/main" id="{21308338-2D49-49E5-BD08-38720025EA4C}"/>
              </a:ext>
            </a:extLst>
          </p:cNvPr>
          <p:cNvSpPr txBox="1"/>
          <p:nvPr/>
        </p:nvSpPr>
        <p:spPr>
          <a:xfrm>
            <a:off x="3611538" y="2342287"/>
            <a:ext cx="6003235" cy="2400657"/>
          </a:xfrm>
          <a:prstGeom prst="rect">
            <a:avLst/>
          </a:prstGeom>
          <a:noFill/>
        </p:spPr>
        <p:txBody>
          <a:bodyPr wrap="square" lIns="0" tIns="0" rIns="0" bIns="0" rtlCol="0">
            <a:spAutoFit/>
          </a:bodyPr>
          <a:lstStyle/>
          <a:p>
            <a:pPr algn="l"/>
            <a:r>
              <a:rPr lang="en-US" sz="1200">
                <a:latin typeface="+mj-lt"/>
              </a:rPr>
              <a:t>Challenges in managing risk associated with the supplier ecosystem</a:t>
            </a:r>
          </a:p>
          <a:p>
            <a:pPr algn="l"/>
            <a:endParaRPr lang="en-US" sz="1200">
              <a:latin typeface="+mj-lt"/>
            </a:endParaRPr>
          </a:p>
          <a:p>
            <a:pPr algn="l"/>
            <a:r>
              <a:rPr lang="en-US" sz="1200">
                <a:latin typeface="+mj-lt"/>
              </a:rPr>
              <a:t>How Microsoft thinks about supply chain</a:t>
            </a:r>
          </a:p>
          <a:p>
            <a:pPr algn="l"/>
            <a:endParaRPr lang="en-US" sz="1200">
              <a:latin typeface="+mj-lt"/>
            </a:endParaRPr>
          </a:p>
          <a:p>
            <a:pPr algn="l"/>
            <a:r>
              <a:rPr lang="en-US" sz="1200">
                <a:latin typeface="+mj-lt"/>
              </a:rPr>
              <a:t>IoT and OT threat landscape</a:t>
            </a:r>
          </a:p>
          <a:p>
            <a:pPr algn="l"/>
            <a:endParaRPr lang="en-US" sz="1200">
              <a:latin typeface="+mj-lt"/>
            </a:endParaRPr>
          </a:p>
          <a:p>
            <a:pPr algn="l"/>
            <a:r>
              <a:rPr lang="en-US" sz="1200">
                <a:latin typeface="+mj-lt"/>
              </a:rPr>
              <a:t>The 7 properties of highly secured devices</a:t>
            </a:r>
          </a:p>
          <a:p>
            <a:pPr algn="l"/>
            <a:endParaRPr lang="en-US" sz="1200">
              <a:latin typeface="+mj-lt"/>
            </a:endParaRPr>
          </a:p>
          <a:p>
            <a:pPr algn="l"/>
            <a:r>
              <a:rPr lang="en-US" sz="1200">
                <a:latin typeface="+mj-lt"/>
              </a:rPr>
              <a:t>Applying a Zero Trust approach to IoT solutions</a:t>
            </a:r>
          </a:p>
          <a:p>
            <a:pPr algn="l"/>
            <a:endParaRPr lang="en-US" sz="1200">
              <a:latin typeface="+mj-lt"/>
            </a:endParaRPr>
          </a:p>
          <a:p>
            <a:pPr algn="l"/>
            <a:r>
              <a:rPr lang="en-US" sz="1200">
                <a:latin typeface="+mj-lt"/>
              </a:rPr>
              <a:t>IoT at the intersection of cybersecurity and sustainability</a:t>
            </a:r>
          </a:p>
          <a:p>
            <a:pPr algn="l"/>
            <a:endParaRPr lang="en-US" sz="1200">
              <a:latin typeface="+mj-lt"/>
            </a:endParaRPr>
          </a:p>
          <a:p>
            <a:pPr algn="l"/>
            <a:r>
              <a:rPr lang="en-US" sz="1200">
                <a:latin typeface="+mj-lt"/>
              </a:rPr>
              <a:t>IoT security policy considerations</a:t>
            </a:r>
          </a:p>
        </p:txBody>
      </p:sp>
    </p:spTree>
    <p:extLst>
      <p:ext uri="{BB962C8B-B14F-4D97-AF65-F5344CB8AC3E}">
        <p14:creationId xmlns:p14="http://schemas.microsoft.com/office/powerpoint/2010/main" val="13523252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0304780E-BA2A-45E1-862D-63112303FD1D}"/>
              </a:ext>
              <a:ext uri="{C183D7F6-B498-43B3-948B-1728B52AA6E4}">
                <adec:decorative xmlns:adec="http://schemas.microsoft.com/office/drawing/2017/decorative" val="1"/>
              </a:ext>
            </a:extLst>
          </p:cNvPr>
          <p:cNvSpPr/>
          <p:nvPr/>
        </p:nvSpPr>
        <p:spPr bwMode="auto">
          <a:xfrm>
            <a:off x="606856" y="1431306"/>
            <a:ext cx="7841107" cy="30179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8" y="969879"/>
            <a:ext cx="797775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911534"/>
            <a:ext cx="8772041" cy="897682"/>
          </a:xfrm>
        </p:spPr>
        <p:txBody>
          <a:bodyPr/>
          <a:lstStyle/>
          <a:p>
            <a:pPr>
              <a:lnSpc>
                <a:spcPts val="3500"/>
              </a:lnSpc>
            </a:pPr>
            <a:r>
              <a:rPr lang="en-US" b="1">
                <a:solidFill>
                  <a:schemeClr val="accent2">
                    <a:lumMod val="50000"/>
                  </a:schemeClr>
                </a:solidFill>
                <a:latin typeface="+mn-lt"/>
              </a:rPr>
              <a:t>Innovation-driven opportunity in an exponentially larger attack landscape</a:t>
            </a:r>
          </a:p>
        </p:txBody>
      </p:sp>
      <p:sp>
        <p:nvSpPr>
          <p:cNvPr id="3" name="TextBox 2">
            <a:extLst>
              <a:ext uri="{FF2B5EF4-FFF2-40B4-BE49-F238E27FC236}">
                <a16:creationId xmlns:a16="http://schemas.microsoft.com/office/drawing/2014/main" id="{30ACE87C-2C3F-4482-BFF4-BC9C16C646BF}"/>
              </a:ext>
            </a:extLst>
          </p:cNvPr>
          <p:cNvSpPr txBox="1"/>
          <p:nvPr/>
        </p:nvSpPr>
        <p:spPr>
          <a:xfrm>
            <a:off x="472698" y="510040"/>
            <a:ext cx="6803756" cy="338554"/>
          </a:xfrm>
          <a:prstGeom prst="rect">
            <a:avLst/>
          </a:prstGeom>
          <a:noFill/>
        </p:spPr>
        <p:txBody>
          <a:bodyPr wrap="square">
            <a:spAutoFit/>
          </a:bodyPr>
          <a:lstStyle/>
          <a:p>
            <a:r>
              <a:rPr lang="en-US" sz="1600" cap="all"/>
              <a:t>Looking back at this year: </a:t>
            </a:r>
          </a:p>
        </p:txBody>
      </p:sp>
      <p:sp>
        <p:nvSpPr>
          <p:cNvPr id="21" name="TextBox 20">
            <a:extLst>
              <a:ext uri="{FF2B5EF4-FFF2-40B4-BE49-F238E27FC236}">
                <a16:creationId xmlns:a16="http://schemas.microsoft.com/office/drawing/2014/main" id="{24217654-DDDF-4240-8236-6A5AA54BA5C2}"/>
              </a:ext>
            </a:extLst>
          </p:cNvPr>
          <p:cNvSpPr txBox="1"/>
          <p:nvPr/>
        </p:nvSpPr>
        <p:spPr>
          <a:xfrm>
            <a:off x="545950" y="2395853"/>
            <a:ext cx="2908913" cy="400110"/>
          </a:xfrm>
          <a:prstGeom prst="rect">
            <a:avLst/>
          </a:prstGeom>
          <a:noFill/>
        </p:spPr>
        <p:txBody>
          <a:bodyPr wrap="square">
            <a:spAutoFit/>
          </a:bodyPr>
          <a:lstStyle/>
          <a:p>
            <a:r>
              <a:rPr lang="en-US" sz="2000" b="1">
                <a:solidFill>
                  <a:schemeClr val="accent2">
                    <a:lumMod val="75000"/>
                  </a:schemeClr>
                </a:solidFill>
                <a:cs typeface="Segoe UI" panose="020B0502040204020203" pitchFamily="34" charset="0"/>
              </a:rPr>
              <a:t>Supply chain integrity</a:t>
            </a:r>
          </a:p>
        </p:txBody>
      </p:sp>
      <p:sp>
        <p:nvSpPr>
          <p:cNvPr id="8" name="Text Placeholder 3">
            <a:extLst>
              <a:ext uri="{FF2B5EF4-FFF2-40B4-BE49-F238E27FC236}">
                <a16:creationId xmlns:a16="http://schemas.microsoft.com/office/drawing/2014/main" id="{E4B54C4E-0BF6-49E1-BC85-75E0CCA232CE}"/>
              </a:ext>
            </a:extLst>
          </p:cNvPr>
          <p:cNvSpPr txBox="1">
            <a:spLocks/>
          </p:cNvSpPr>
          <p:nvPr/>
        </p:nvSpPr>
        <p:spPr>
          <a:xfrm>
            <a:off x="650925" y="2858649"/>
            <a:ext cx="2509785" cy="2376035"/>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600">
                <a:solidFill>
                  <a:schemeClr val="tx1">
                    <a:lumMod val="75000"/>
                    <a:lumOff val="25000"/>
                  </a:schemeClr>
                </a:solidFill>
                <a:latin typeface="+mj-lt"/>
              </a:rPr>
              <a:t>Supply chains have an explicit reliance on trust</a:t>
            </a:r>
          </a:p>
          <a:p>
            <a:pPr marL="0" indent="0">
              <a:spcAft>
                <a:spcPts val="1200"/>
              </a:spcAft>
              <a:buNone/>
            </a:pPr>
            <a:r>
              <a:rPr lang="en-US" sz="1600">
                <a:solidFill>
                  <a:schemeClr val="tx1">
                    <a:lumMod val="75000"/>
                    <a:lumOff val="25000"/>
                  </a:schemeClr>
                </a:solidFill>
                <a:latin typeface="+mj-lt"/>
              </a:rPr>
              <a:t>Adversaries have taken notice; targets for exploitation</a:t>
            </a:r>
          </a:p>
          <a:p>
            <a:pPr marL="0" indent="0">
              <a:spcAft>
                <a:spcPts val="1200"/>
              </a:spcAft>
              <a:buNone/>
            </a:pPr>
            <a:r>
              <a:rPr lang="en-US" sz="1600">
                <a:solidFill>
                  <a:schemeClr val="tx1">
                    <a:lumMod val="75000"/>
                    <a:lumOff val="25000"/>
                  </a:schemeClr>
                </a:solidFill>
                <a:latin typeface="+mj-lt"/>
              </a:rPr>
              <a:t>Supply chain complexity increases cost of defending</a:t>
            </a:r>
          </a:p>
        </p:txBody>
      </p:sp>
      <p:cxnSp>
        <p:nvCxnSpPr>
          <p:cNvPr id="16" name="Straight Connector 15">
            <a:extLst>
              <a:ext uri="{FF2B5EF4-FFF2-40B4-BE49-F238E27FC236}">
                <a16:creationId xmlns:a16="http://schemas.microsoft.com/office/drawing/2014/main" id="{7CDB86BA-637B-4F18-B212-30AF75A2B2D0}"/>
              </a:ext>
              <a:ext uri="{C183D7F6-B498-43B3-948B-1728B52AA6E4}">
                <adec:decorative xmlns:adec="http://schemas.microsoft.com/office/drawing/2017/decorative" val="1"/>
              </a:ext>
            </a:extLst>
          </p:cNvPr>
          <p:cNvCxnSpPr>
            <a:cxnSpLocks/>
          </p:cNvCxnSpPr>
          <p:nvPr/>
        </p:nvCxnSpPr>
        <p:spPr>
          <a:xfrm>
            <a:off x="3485195" y="2831353"/>
            <a:ext cx="0" cy="2129814"/>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943B4-F48D-4DD2-9A1B-7A6DF8B2AD34}"/>
              </a:ext>
            </a:extLst>
          </p:cNvPr>
          <p:cNvSpPr txBox="1"/>
          <p:nvPr/>
        </p:nvSpPr>
        <p:spPr>
          <a:xfrm>
            <a:off x="3645375" y="2395853"/>
            <a:ext cx="2229559" cy="400110"/>
          </a:xfrm>
          <a:prstGeom prst="rect">
            <a:avLst/>
          </a:prstGeom>
          <a:noFill/>
        </p:spPr>
        <p:txBody>
          <a:bodyPr wrap="square">
            <a:spAutoFit/>
          </a:bodyPr>
          <a:lstStyle/>
          <a:p>
            <a:r>
              <a:rPr lang="en-US" sz="2000" b="1">
                <a:solidFill>
                  <a:schemeClr val="accent2">
                    <a:lumMod val="75000"/>
                  </a:schemeClr>
                </a:solidFill>
                <a:cs typeface="Segoe UI" panose="020B0502040204020203" pitchFamily="34" charset="0"/>
              </a:rPr>
              <a:t>IoT Security</a:t>
            </a:r>
          </a:p>
        </p:txBody>
      </p:sp>
      <p:sp>
        <p:nvSpPr>
          <p:cNvPr id="10" name="Text Placeholder 3">
            <a:extLst>
              <a:ext uri="{FF2B5EF4-FFF2-40B4-BE49-F238E27FC236}">
                <a16:creationId xmlns:a16="http://schemas.microsoft.com/office/drawing/2014/main" id="{7550CD04-17BC-4206-85FF-C154EEF9376A}"/>
              </a:ext>
            </a:extLst>
          </p:cNvPr>
          <p:cNvSpPr txBox="1">
            <a:spLocks/>
          </p:cNvSpPr>
          <p:nvPr/>
        </p:nvSpPr>
        <p:spPr>
          <a:xfrm>
            <a:off x="3764867" y="2858649"/>
            <a:ext cx="2721035" cy="2129814"/>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600">
                <a:solidFill>
                  <a:schemeClr val="tx1">
                    <a:lumMod val="75000"/>
                    <a:lumOff val="25000"/>
                  </a:schemeClr>
                </a:solidFill>
                <a:latin typeface="+mj-lt"/>
              </a:rPr>
              <a:t>Geometrically expanding frontier</a:t>
            </a:r>
          </a:p>
          <a:p>
            <a:pPr marL="0" indent="0">
              <a:spcAft>
                <a:spcPts val="1200"/>
              </a:spcAft>
              <a:buNone/>
            </a:pPr>
            <a:r>
              <a:rPr lang="en-US" sz="1600">
                <a:solidFill>
                  <a:schemeClr val="tx1">
                    <a:lumMod val="75000"/>
                    <a:lumOff val="25000"/>
                  </a:schemeClr>
                </a:solidFill>
                <a:latin typeface="+mj-lt"/>
              </a:rPr>
              <a:t>Exponentially larger attack landscape</a:t>
            </a:r>
          </a:p>
          <a:p>
            <a:pPr marL="0" indent="0">
              <a:spcAft>
                <a:spcPts val="1200"/>
              </a:spcAft>
              <a:buNone/>
            </a:pPr>
            <a:r>
              <a:rPr lang="en-US" sz="1600">
                <a:solidFill>
                  <a:schemeClr val="tx1">
                    <a:lumMod val="75000"/>
                    <a:lumOff val="25000"/>
                  </a:schemeClr>
                </a:solidFill>
                <a:latin typeface="+mj-lt"/>
              </a:rPr>
              <a:t>Adoption of IoT and huge acceleration of remote services increases risk</a:t>
            </a:r>
          </a:p>
        </p:txBody>
      </p:sp>
      <p:cxnSp>
        <p:nvCxnSpPr>
          <p:cNvPr id="18" name="Straight Connector 17">
            <a:extLst>
              <a:ext uri="{FF2B5EF4-FFF2-40B4-BE49-F238E27FC236}">
                <a16:creationId xmlns:a16="http://schemas.microsoft.com/office/drawing/2014/main" id="{B2BAE405-4024-4449-B542-0BC69B5A8346}"/>
              </a:ext>
              <a:ext uri="{C183D7F6-B498-43B3-948B-1728B52AA6E4}">
                <adec:decorative xmlns:adec="http://schemas.microsoft.com/office/drawing/2017/decorative" val="1"/>
              </a:ext>
            </a:extLst>
          </p:cNvPr>
          <p:cNvCxnSpPr>
            <a:cxnSpLocks/>
          </p:cNvCxnSpPr>
          <p:nvPr/>
        </p:nvCxnSpPr>
        <p:spPr>
          <a:xfrm>
            <a:off x="6604833" y="2831353"/>
            <a:ext cx="0" cy="2129814"/>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0786BF-4B9F-43F2-A047-80799A4BA6E0}"/>
              </a:ext>
            </a:extLst>
          </p:cNvPr>
          <p:cNvSpPr txBox="1"/>
          <p:nvPr/>
        </p:nvSpPr>
        <p:spPr>
          <a:xfrm>
            <a:off x="6836844" y="2395853"/>
            <a:ext cx="2229559" cy="400110"/>
          </a:xfrm>
          <a:prstGeom prst="rect">
            <a:avLst/>
          </a:prstGeom>
          <a:noFill/>
        </p:spPr>
        <p:txBody>
          <a:bodyPr wrap="square">
            <a:spAutoFit/>
          </a:bodyPr>
          <a:lstStyle/>
          <a:p>
            <a:r>
              <a:rPr lang="en-US" sz="2000" b="1">
                <a:solidFill>
                  <a:schemeClr val="accent2">
                    <a:lumMod val="75000"/>
                  </a:schemeClr>
                </a:solidFill>
                <a:cs typeface="Segoe UI" panose="020B0502040204020203" pitchFamily="34" charset="0"/>
              </a:rPr>
              <a:t>OT Security</a:t>
            </a:r>
          </a:p>
        </p:txBody>
      </p:sp>
      <p:sp>
        <p:nvSpPr>
          <p:cNvPr id="11" name="Text Placeholder 3">
            <a:extLst>
              <a:ext uri="{FF2B5EF4-FFF2-40B4-BE49-F238E27FC236}">
                <a16:creationId xmlns:a16="http://schemas.microsoft.com/office/drawing/2014/main" id="{D3309715-BC33-47FD-8B2C-5F6FABD977F2}"/>
              </a:ext>
            </a:extLst>
          </p:cNvPr>
          <p:cNvSpPr txBox="1">
            <a:spLocks/>
          </p:cNvSpPr>
          <p:nvPr/>
        </p:nvSpPr>
        <p:spPr>
          <a:xfrm>
            <a:off x="6938755" y="2858649"/>
            <a:ext cx="2114000" cy="1680460"/>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600">
                <a:solidFill>
                  <a:schemeClr val="tx1">
                    <a:lumMod val="75000"/>
                    <a:lumOff val="25000"/>
                  </a:schemeClr>
                </a:solidFill>
                <a:latin typeface="+mj-lt"/>
              </a:rPr>
              <a:t>Lagging in adopting modern security standards</a:t>
            </a:r>
          </a:p>
          <a:p>
            <a:pPr marL="0" indent="0">
              <a:spcAft>
                <a:spcPts val="1200"/>
              </a:spcAft>
              <a:buNone/>
            </a:pPr>
            <a:r>
              <a:rPr lang="en-US" sz="1600">
                <a:solidFill>
                  <a:schemeClr val="tx1">
                    <a:lumMod val="75000"/>
                    <a:lumOff val="25000"/>
                  </a:schemeClr>
                </a:solidFill>
                <a:latin typeface="+mj-lt"/>
              </a:rPr>
              <a:t>Recent attacks on water, transportation, and energy utilities</a:t>
            </a:r>
          </a:p>
        </p:txBody>
      </p:sp>
      <p:grpSp>
        <p:nvGrpSpPr>
          <p:cNvPr id="13" name="Group 12">
            <a:extLst>
              <a:ext uri="{FF2B5EF4-FFF2-40B4-BE49-F238E27FC236}">
                <a16:creationId xmlns:a16="http://schemas.microsoft.com/office/drawing/2014/main" id="{1944DF91-1632-4EC3-B4EF-2E9BAC0598CE}"/>
              </a:ext>
              <a:ext uri="{C183D7F6-B498-43B3-948B-1728B52AA6E4}">
                <adec:decorative xmlns:adec="http://schemas.microsoft.com/office/drawing/2017/decorative" val="1"/>
              </a:ext>
            </a:extLst>
          </p:cNvPr>
          <p:cNvGrpSpPr/>
          <p:nvPr/>
        </p:nvGrpSpPr>
        <p:grpSpPr>
          <a:xfrm>
            <a:off x="9267826" y="0"/>
            <a:ext cx="2924174" cy="6858001"/>
            <a:chOff x="2673518" y="0"/>
            <a:chExt cx="2924174" cy="6858001"/>
          </a:xfrm>
        </p:grpSpPr>
        <p:pic>
          <p:nvPicPr>
            <p:cNvPr id="7" name="Picture 6">
              <a:extLst>
                <a:ext uri="{FF2B5EF4-FFF2-40B4-BE49-F238E27FC236}">
                  <a16:creationId xmlns:a16="http://schemas.microsoft.com/office/drawing/2014/main" id="{39135642-D8B6-481E-B062-20819506332E}"/>
                </a:ext>
              </a:extLst>
            </p:cNvPr>
            <p:cNvPicPr>
              <a:picLocks noChangeAspect="1"/>
            </p:cNvPicPr>
            <p:nvPr/>
          </p:nvPicPr>
          <p:blipFill rotWithShape="1">
            <a:blip r:embed="rId3"/>
            <a:srcRect l="8483" t="3773" r="69642" b="31235"/>
            <a:stretch/>
          </p:blipFill>
          <p:spPr>
            <a:xfrm>
              <a:off x="2673518" y="0"/>
              <a:ext cx="2924174" cy="6858001"/>
            </a:xfrm>
            <a:prstGeom prst="rect">
              <a:avLst/>
            </a:prstGeom>
          </p:spPr>
        </p:pic>
        <p:sp>
          <p:nvSpPr>
            <p:cNvPr id="12" name="TextBox 11">
              <a:extLst>
                <a:ext uri="{FF2B5EF4-FFF2-40B4-BE49-F238E27FC236}">
                  <a16:creationId xmlns:a16="http://schemas.microsoft.com/office/drawing/2014/main" id="{89314DA3-4875-49D4-8B0F-7AA5D75664B4}"/>
                </a:ext>
                <a:ext uri="{C183D7F6-B498-43B3-948B-1728B52AA6E4}">
                  <adec:decorative xmlns:adec="http://schemas.microsoft.com/office/drawing/2017/decorative" val="1"/>
                </a:ext>
              </a:extLst>
            </p:cNvPr>
            <p:cNvSpPr txBox="1"/>
            <p:nvPr/>
          </p:nvSpPr>
          <p:spPr>
            <a:xfrm>
              <a:off x="3106613" y="1495313"/>
              <a:ext cx="1864560" cy="4357924"/>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The adoption of IOT and    the huge acceleration in remote services, both at home and in the workplace, increases the likelihood     of risk materializing.</a:t>
              </a:r>
            </a:p>
          </p:txBody>
        </p:sp>
      </p:grpSp>
    </p:spTree>
    <p:extLst>
      <p:ext uri="{BB962C8B-B14F-4D97-AF65-F5344CB8AC3E}">
        <p14:creationId xmlns:p14="http://schemas.microsoft.com/office/powerpoint/2010/main" val="6730963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0304780E-BA2A-45E1-862D-63112303FD1D}"/>
              </a:ext>
              <a:ext uri="{C183D7F6-B498-43B3-948B-1728B52AA6E4}">
                <adec:decorative xmlns:adec="http://schemas.microsoft.com/office/drawing/2017/decorative" val="1"/>
              </a:ext>
            </a:extLst>
          </p:cNvPr>
          <p:cNvSpPr/>
          <p:nvPr/>
        </p:nvSpPr>
        <p:spPr bwMode="auto">
          <a:xfrm>
            <a:off x="532328" y="980042"/>
            <a:ext cx="7841107" cy="30179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13730" y="518615"/>
            <a:ext cx="797775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49746" y="438314"/>
            <a:ext cx="8772041" cy="897682"/>
          </a:xfrm>
        </p:spPr>
        <p:txBody>
          <a:bodyPr/>
          <a:lstStyle/>
          <a:p>
            <a:pPr>
              <a:lnSpc>
                <a:spcPts val="3500"/>
              </a:lnSpc>
            </a:pPr>
            <a:r>
              <a:rPr lang="en-US" b="1">
                <a:solidFill>
                  <a:schemeClr val="accent2">
                    <a:lumMod val="50000"/>
                  </a:schemeClr>
                </a:solidFill>
                <a:latin typeface="+mn-lt"/>
              </a:rPr>
              <a:t>Innovation-driven opportunity in an exponentially larger attack landscape</a:t>
            </a:r>
          </a:p>
        </p:txBody>
      </p:sp>
      <p:sp>
        <p:nvSpPr>
          <p:cNvPr id="21" name="TextBox 20">
            <a:extLst>
              <a:ext uri="{FF2B5EF4-FFF2-40B4-BE49-F238E27FC236}">
                <a16:creationId xmlns:a16="http://schemas.microsoft.com/office/drawing/2014/main" id="{24217654-DDDF-4240-8236-6A5AA54BA5C2}"/>
              </a:ext>
            </a:extLst>
          </p:cNvPr>
          <p:cNvSpPr txBox="1"/>
          <p:nvPr/>
        </p:nvSpPr>
        <p:spPr>
          <a:xfrm>
            <a:off x="444771" y="2023461"/>
            <a:ext cx="2908913"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3A5E">
                    <a:lumMod val="75000"/>
                  </a:srgbClr>
                </a:solidFill>
                <a:effectLst/>
                <a:uLnTx/>
                <a:uFillTx/>
                <a:latin typeface="Segoe UI"/>
                <a:ea typeface="+mn-ea"/>
                <a:cs typeface="Segoe UI" panose="020B0502040204020203" pitchFamily="34" charset="0"/>
              </a:rPr>
              <a:t>Supply chain integrity</a:t>
            </a:r>
          </a:p>
        </p:txBody>
      </p:sp>
      <p:sp>
        <p:nvSpPr>
          <p:cNvPr id="5" name="TextBox 4">
            <a:extLst>
              <a:ext uri="{FF2B5EF4-FFF2-40B4-BE49-F238E27FC236}">
                <a16:creationId xmlns:a16="http://schemas.microsoft.com/office/drawing/2014/main" id="{B6E943B4-F48D-4DD2-9A1B-7A6DF8B2AD34}"/>
              </a:ext>
            </a:extLst>
          </p:cNvPr>
          <p:cNvSpPr txBox="1"/>
          <p:nvPr/>
        </p:nvSpPr>
        <p:spPr>
          <a:xfrm>
            <a:off x="3544196" y="2023461"/>
            <a:ext cx="2229559"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3A5E">
                    <a:lumMod val="75000"/>
                  </a:srgbClr>
                </a:solidFill>
                <a:effectLst/>
                <a:uLnTx/>
                <a:uFillTx/>
                <a:latin typeface="Segoe UI"/>
                <a:ea typeface="+mn-ea"/>
                <a:cs typeface="Segoe UI" panose="020B0502040204020203" pitchFamily="34" charset="0"/>
              </a:rPr>
              <a:t>IoT Security</a:t>
            </a:r>
          </a:p>
        </p:txBody>
      </p:sp>
      <p:sp>
        <p:nvSpPr>
          <p:cNvPr id="6" name="TextBox 5">
            <a:extLst>
              <a:ext uri="{FF2B5EF4-FFF2-40B4-BE49-F238E27FC236}">
                <a16:creationId xmlns:a16="http://schemas.microsoft.com/office/drawing/2014/main" id="{8D0786BF-4B9F-43F2-A047-80799A4BA6E0}"/>
              </a:ext>
            </a:extLst>
          </p:cNvPr>
          <p:cNvSpPr txBox="1"/>
          <p:nvPr/>
        </p:nvSpPr>
        <p:spPr>
          <a:xfrm>
            <a:off x="6735665" y="2023461"/>
            <a:ext cx="2229559"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3A5E">
                    <a:lumMod val="75000"/>
                  </a:srgbClr>
                </a:solidFill>
                <a:effectLst/>
                <a:uLnTx/>
                <a:uFillTx/>
                <a:latin typeface="Segoe UI"/>
                <a:ea typeface="+mn-ea"/>
                <a:cs typeface="Segoe UI" panose="020B0502040204020203" pitchFamily="34" charset="0"/>
              </a:rPr>
              <a:t>OT Security</a:t>
            </a:r>
          </a:p>
        </p:txBody>
      </p:sp>
      <p:sp>
        <p:nvSpPr>
          <p:cNvPr id="8" name="Text Placeholder 3">
            <a:extLst>
              <a:ext uri="{FF2B5EF4-FFF2-40B4-BE49-F238E27FC236}">
                <a16:creationId xmlns:a16="http://schemas.microsoft.com/office/drawing/2014/main" id="{E4B54C4E-0BF6-49E1-BC85-75E0CCA232CE}"/>
              </a:ext>
            </a:extLst>
          </p:cNvPr>
          <p:cNvSpPr txBox="1">
            <a:spLocks/>
          </p:cNvSpPr>
          <p:nvPr/>
        </p:nvSpPr>
        <p:spPr>
          <a:xfrm>
            <a:off x="549746" y="2486257"/>
            <a:ext cx="2509785" cy="2376035"/>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Supply chains have an explicit reliance on trust</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Adversaries have taken notice; targets for exploitation</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Supply chain complexity increases cost of defending</a:t>
            </a:r>
          </a:p>
        </p:txBody>
      </p:sp>
      <p:sp>
        <p:nvSpPr>
          <p:cNvPr id="10" name="Text Placeholder 3">
            <a:extLst>
              <a:ext uri="{FF2B5EF4-FFF2-40B4-BE49-F238E27FC236}">
                <a16:creationId xmlns:a16="http://schemas.microsoft.com/office/drawing/2014/main" id="{7550CD04-17BC-4206-85FF-C154EEF9376A}"/>
              </a:ext>
            </a:extLst>
          </p:cNvPr>
          <p:cNvSpPr txBox="1">
            <a:spLocks/>
          </p:cNvSpPr>
          <p:nvPr/>
        </p:nvSpPr>
        <p:spPr>
          <a:xfrm>
            <a:off x="3663688" y="2486257"/>
            <a:ext cx="2721035" cy="2129814"/>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Geometrically expanding frontier</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Exponentially larger attack landscape</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Adoption of IoT and huge acceleration of remote services increases risk</a:t>
            </a:r>
          </a:p>
        </p:txBody>
      </p:sp>
      <p:sp>
        <p:nvSpPr>
          <p:cNvPr id="11" name="Text Placeholder 3">
            <a:extLst>
              <a:ext uri="{FF2B5EF4-FFF2-40B4-BE49-F238E27FC236}">
                <a16:creationId xmlns:a16="http://schemas.microsoft.com/office/drawing/2014/main" id="{D3309715-BC33-47FD-8B2C-5F6FABD977F2}"/>
              </a:ext>
            </a:extLst>
          </p:cNvPr>
          <p:cNvSpPr txBox="1">
            <a:spLocks/>
          </p:cNvSpPr>
          <p:nvPr/>
        </p:nvSpPr>
        <p:spPr>
          <a:xfrm>
            <a:off x="6837576" y="2486257"/>
            <a:ext cx="2114000" cy="1680460"/>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Lagging in adopting modern security standards</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Recent attacks on water, transportation, and energy utilities</a:t>
            </a:r>
          </a:p>
        </p:txBody>
      </p:sp>
      <p:cxnSp>
        <p:nvCxnSpPr>
          <p:cNvPr id="16" name="Straight Connector 15">
            <a:extLst>
              <a:ext uri="{FF2B5EF4-FFF2-40B4-BE49-F238E27FC236}">
                <a16:creationId xmlns:a16="http://schemas.microsoft.com/office/drawing/2014/main" id="{7CDB86BA-637B-4F18-B212-30AF75A2B2D0}"/>
              </a:ext>
              <a:ext uri="{C183D7F6-B498-43B3-948B-1728B52AA6E4}">
                <adec:decorative xmlns:adec="http://schemas.microsoft.com/office/drawing/2017/decorative" val="1"/>
              </a:ext>
            </a:extLst>
          </p:cNvPr>
          <p:cNvCxnSpPr>
            <a:cxnSpLocks/>
          </p:cNvCxnSpPr>
          <p:nvPr/>
        </p:nvCxnSpPr>
        <p:spPr>
          <a:xfrm>
            <a:off x="3384016" y="2458961"/>
            <a:ext cx="0" cy="2129814"/>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2BAE405-4024-4449-B542-0BC69B5A8346}"/>
              </a:ext>
              <a:ext uri="{C183D7F6-B498-43B3-948B-1728B52AA6E4}">
                <adec:decorative xmlns:adec="http://schemas.microsoft.com/office/drawing/2017/decorative" val="1"/>
              </a:ext>
            </a:extLst>
          </p:cNvPr>
          <p:cNvCxnSpPr>
            <a:cxnSpLocks/>
          </p:cNvCxnSpPr>
          <p:nvPr/>
        </p:nvCxnSpPr>
        <p:spPr>
          <a:xfrm>
            <a:off x="6503654" y="2458961"/>
            <a:ext cx="0" cy="2129814"/>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0A8C40F-453E-4B10-8694-8160825E74B9}"/>
              </a:ext>
              <a:ext uri="{C183D7F6-B498-43B3-948B-1728B52AA6E4}">
                <adec:decorative xmlns:adec="http://schemas.microsoft.com/office/drawing/2017/decorative" val="1"/>
              </a:ext>
            </a:extLst>
          </p:cNvPr>
          <p:cNvSpPr/>
          <p:nvPr/>
        </p:nvSpPr>
        <p:spPr bwMode="auto">
          <a:xfrm>
            <a:off x="0" y="5224955"/>
            <a:ext cx="5804847" cy="111443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974E7905-AF5A-458E-9713-5B4B32A8357B}"/>
              </a:ext>
            </a:extLst>
          </p:cNvPr>
          <p:cNvSpPr txBox="1"/>
          <p:nvPr/>
        </p:nvSpPr>
        <p:spPr>
          <a:xfrm>
            <a:off x="843546" y="5417754"/>
            <a:ext cx="4850375"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3A5E">
                    <a:lumMod val="50000"/>
                  </a:srgbClr>
                </a:solidFill>
                <a:effectLst/>
                <a:uLnTx/>
                <a:uFillTx/>
                <a:latin typeface="Segoe UI"/>
                <a:ea typeface="+mn-ea"/>
                <a:cs typeface="+mn-cs"/>
              </a:rPr>
              <a:t>The adoption of IOT and the huge acceleration in remote services, both at home and in the workplace, increases the likelihood of risk materializing.</a:t>
            </a:r>
          </a:p>
        </p:txBody>
      </p:sp>
      <p:pic>
        <p:nvPicPr>
          <p:cNvPr id="15" name="Picture 14" descr="Aerial view of a water treatment facility.">
            <a:extLst>
              <a:ext uri="{FF2B5EF4-FFF2-40B4-BE49-F238E27FC236}">
                <a16:creationId xmlns:a16="http://schemas.microsoft.com/office/drawing/2014/main" id="{0A1FD036-4834-46CB-8731-59D2DB2AE7D6}"/>
              </a:ext>
            </a:extLst>
          </p:cNvPr>
          <p:cNvPicPr>
            <a:picLocks noChangeAspect="1"/>
          </p:cNvPicPr>
          <p:nvPr/>
        </p:nvPicPr>
        <p:blipFill rotWithShape="1">
          <a:blip r:embed="rId3"/>
          <a:srcRect l="42946" r="34644" b="15740"/>
          <a:stretch/>
        </p:blipFill>
        <p:spPr>
          <a:xfrm>
            <a:off x="9448800" y="0"/>
            <a:ext cx="2738202" cy="6858000"/>
          </a:xfrm>
          <a:prstGeom prst="rect">
            <a:avLst/>
          </a:prstGeom>
        </p:spPr>
      </p:pic>
    </p:spTree>
    <p:extLst>
      <p:ext uri="{BB962C8B-B14F-4D97-AF65-F5344CB8AC3E}">
        <p14:creationId xmlns:p14="http://schemas.microsoft.com/office/powerpoint/2010/main" val="23534494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F7FAFB-3140-4277-8654-52571168C80C}"/>
              </a:ext>
              <a:ext uri="{C183D7F6-B498-43B3-948B-1728B52AA6E4}">
                <adec:decorative xmlns:adec="http://schemas.microsoft.com/office/drawing/2017/decorative" val="1"/>
              </a:ext>
            </a:extLst>
          </p:cNvPr>
          <p:cNvSpPr/>
          <p:nvPr/>
        </p:nvSpPr>
        <p:spPr bwMode="auto">
          <a:xfrm>
            <a:off x="0" y="0"/>
            <a:ext cx="4244008"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Flowchart: Process 10">
            <a:extLst>
              <a:ext uri="{FF2B5EF4-FFF2-40B4-BE49-F238E27FC236}">
                <a16:creationId xmlns:a16="http://schemas.microsoft.com/office/drawing/2014/main" id="{3AD538DF-48BC-4660-9AD3-DE48D8760CB7}"/>
              </a:ext>
              <a:ext uri="{C183D7F6-B498-43B3-948B-1728B52AA6E4}">
                <adec:decorative xmlns:adec="http://schemas.microsoft.com/office/drawing/2017/decorative" val="1"/>
              </a:ext>
            </a:extLst>
          </p:cNvPr>
          <p:cNvSpPr/>
          <p:nvPr/>
        </p:nvSpPr>
        <p:spPr bwMode="auto">
          <a:xfrm>
            <a:off x="4740964" y="604434"/>
            <a:ext cx="6996111" cy="30996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B8CB890-346D-4504-8EED-05725062348D}"/>
              </a:ext>
            </a:extLst>
          </p:cNvPr>
          <p:cNvSpPr>
            <a:spLocks noGrp="1"/>
          </p:cNvSpPr>
          <p:nvPr>
            <p:ph type="title"/>
          </p:nvPr>
        </p:nvSpPr>
        <p:spPr>
          <a:xfrm>
            <a:off x="588263" y="457200"/>
            <a:ext cx="3138911" cy="861774"/>
          </a:xfrm>
        </p:spPr>
        <p:txBody>
          <a:bodyPr/>
          <a:lstStyle/>
          <a:p>
            <a:r>
              <a:rPr lang="en-US" sz="2800" b="1">
                <a:solidFill>
                  <a:srgbClr val="50E6FF"/>
                </a:solidFill>
                <a:latin typeface="+mn-lt"/>
              </a:rPr>
              <a:t>Supplier ecosystem risk management</a:t>
            </a:r>
          </a:p>
        </p:txBody>
      </p:sp>
      <p:sp>
        <p:nvSpPr>
          <p:cNvPr id="14" name="Title 1">
            <a:extLst>
              <a:ext uri="{FF2B5EF4-FFF2-40B4-BE49-F238E27FC236}">
                <a16:creationId xmlns:a16="http://schemas.microsoft.com/office/drawing/2014/main" id="{D6E2E61A-0D78-48B1-9560-558BE58162C3}"/>
              </a:ext>
            </a:extLst>
          </p:cNvPr>
          <p:cNvSpPr txBox="1">
            <a:spLocks/>
          </p:cNvSpPr>
          <p:nvPr/>
        </p:nvSpPr>
        <p:spPr>
          <a:xfrm>
            <a:off x="508475" y="1647752"/>
            <a:ext cx="2548119" cy="3385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100" b="1">
                <a:solidFill>
                  <a:schemeClr val="bg1"/>
                </a:solidFill>
                <a:effectLst/>
                <a:latin typeface="Segoe UI" panose="020B0502040204020203" pitchFamily="34" charset="0"/>
              </a:rPr>
              <a:t>Siloed environments pose challenges to risk assessment and management </a:t>
            </a:r>
            <a:endParaRPr lang="en-US" sz="1100">
              <a:solidFill>
                <a:schemeClr val="bg1"/>
              </a:solidFill>
              <a:effectLst/>
              <a:latin typeface="Segoe UI Semibold" panose="020B0502040204020203" pitchFamily="34" charset="0"/>
            </a:endParaRPr>
          </a:p>
        </p:txBody>
      </p:sp>
      <p:pic>
        <p:nvPicPr>
          <p:cNvPr id="9" name="Picture 8" descr="Decorative element showing finance, procurement, LOB, Security, and compliance environments.">
            <a:extLst>
              <a:ext uri="{FF2B5EF4-FFF2-40B4-BE49-F238E27FC236}">
                <a16:creationId xmlns:a16="http://schemas.microsoft.com/office/drawing/2014/main" id="{FDE19149-EB3F-4CC1-81FF-0199CA5D2E8E}"/>
              </a:ext>
            </a:extLst>
          </p:cNvPr>
          <p:cNvPicPr>
            <a:picLocks noChangeAspect="1"/>
          </p:cNvPicPr>
          <p:nvPr/>
        </p:nvPicPr>
        <p:blipFill>
          <a:blip r:embed="rId3"/>
          <a:srcRect/>
          <a:stretch/>
        </p:blipFill>
        <p:spPr>
          <a:xfrm>
            <a:off x="774289" y="2076460"/>
            <a:ext cx="2697170" cy="1680017"/>
          </a:xfrm>
          <a:prstGeom prst="rect">
            <a:avLst/>
          </a:prstGeom>
        </p:spPr>
      </p:pic>
      <p:sp>
        <p:nvSpPr>
          <p:cNvPr id="8" name="TextBox 7">
            <a:extLst>
              <a:ext uri="{FF2B5EF4-FFF2-40B4-BE49-F238E27FC236}">
                <a16:creationId xmlns:a16="http://schemas.microsoft.com/office/drawing/2014/main" id="{359A481C-5C80-4257-AF28-DF3664C71F93}"/>
              </a:ext>
            </a:extLst>
          </p:cNvPr>
          <p:cNvSpPr txBox="1"/>
          <p:nvPr/>
        </p:nvSpPr>
        <p:spPr>
          <a:xfrm>
            <a:off x="508475" y="4263887"/>
            <a:ext cx="3218699" cy="923330"/>
          </a:xfrm>
          <a:prstGeom prst="rect">
            <a:avLst/>
          </a:prstGeom>
          <a:noFill/>
        </p:spPr>
        <p:txBody>
          <a:bodyPr wrap="square" lIns="0" tIns="0" rIns="0" bIns="0" rtlCol="0">
            <a:spAutoFit/>
          </a:bodyPr>
          <a:lstStyle/>
          <a:p>
            <a:pPr algn="l"/>
            <a:r>
              <a:rPr lang="en-US" sz="2000">
                <a:solidFill>
                  <a:srgbClr val="EDFCFF"/>
                </a:solidFill>
                <a:latin typeface="+mj-lt"/>
              </a:rPr>
              <a:t>Priorities for a Zero Trust security model for supplier ecosystem risk</a:t>
            </a:r>
          </a:p>
        </p:txBody>
      </p:sp>
      <p:sp>
        <p:nvSpPr>
          <p:cNvPr id="10" name="Text Placeholder 3">
            <a:extLst>
              <a:ext uri="{FF2B5EF4-FFF2-40B4-BE49-F238E27FC236}">
                <a16:creationId xmlns:a16="http://schemas.microsoft.com/office/drawing/2014/main" id="{2B71C1CC-7790-4B51-A9E7-756C4C1C33A4}"/>
              </a:ext>
            </a:extLst>
          </p:cNvPr>
          <p:cNvSpPr txBox="1">
            <a:spLocks/>
          </p:cNvSpPr>
          <p:nvPr/>
        </p:nvSpPr>
        <p:spPr>
          <a:xfrm>
            <a:off x="454925" y="5365273"/>
            <a:ext cx="3638223" cy="991041"/>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600">
                <a:solidFill>
                  <a:schemeClr val="bg1"/>
                </a:solidFill>
              </a:rPr>
              <a:t>Institute MFA</a:t>
            </a:r>
            <a:endParaRPr lang="en-US" sz="2000"/>
          </a:p>
          <a:p>
            <a:pPr>
              <a:spcAft>
                <a:spcPts val="600"/>
              </a:spcAft>
            </a:pPr>
            <a:r>
              <a:rPr lang="en-US" sz="1600">
                <a:solidFill>
                  <a:schemeClr val="bg1"/>
                </a:solidFill>
              </a:rPr>
              <a:t>Customize solutions </a:t>
            </a:r>
          </a:p>
          <a:p>
            <a:pPr>
              <a:spcAft>
                <a:spcPts val="600"/>
              </a:spcAft>
            </a:pPr>
            <a:r>
              <a:rPr lang="en-US" sz="1600">
                <a:solidFill>
                  <a:schemeClr val="bg1"/>
                </a:solidFill>
              </a:rPr>
              <a:t>Greater visibility into who has access </a:t>
            </a:r>
          </a:p>
        </p:txBody>
      </p:sp>
      <p:sp>
        <p:nvSpPr>
          <p:cNvPr id="12" name="Title 1">
            <a:extLst>
              <a:ext uri="{FF2B5EF4-FFF2-40B4-BE49-F238E27FC236}">
                <a16:creationId xmlns:a16="http://schemas.microsoft.com/office/drawing/2014/main" id="{A3BD9B00-E718-43F4-818A-FD098624D9D9}"/>
              </a:ext>
            </a:extLst>
          </p:cNvPr>
          <p:cNvSpPr txBox="1">
            <a:spLocks/>
          </p:cNvSpPr>
          <p:nvPr/>
        </p:nvSpPr>
        <p:spPr>
          <a:xfrm>
            <a:off x="4740963" y="457200"/>
            <a:ext cx="699611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a:solidFill>
                  <a:schemeClr val="accent2">
                    <a:lumMod val="50000"/>
                  </a:schemeClr>
                </a:solidFill>
                <a:latin typeface="+mn-lt"/>
              </a:rPr>
              <a:t>How we think about supply chain</a:t>
            </a:r>
          </a:p>
        </p:txBody>
      </p:sp>
      <p:sp>
        <p:nvSpPr>
          <p:cNvPr id="5" name="Title 1">
            <a:extLst>
              <a:ext uri="{FF2B5EF4-FFF2-40B4-BE49-F238E27FC236}">
                <a16:creationId xmlns:a16="http://schemas.microsoft.com/office/drawing/2014/main" id="{CE5F75B0-D040-4276-BA1E-F882E29BDB2C}"/>
              </a:ext>
            </a:extLst>
          </p:cNvPr>
          <p:cNvSpPr txBox="1">
            <a:spLocks/>
          </p:cNvSpPr>
          <p:nvPr/>
        </p:nvSpPr>
        <p:spPr>
          <a:xfrm>
            <a:off x="4734113" y="1167320"/>
            <a:ext cx="4388622"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Nine areas of investment for a secure end-to-end supply chain </a:t>
            </a:r>
            <a:endParaRPr lang="en-US" sz="1200">
              <a:solidFill>
                <a:srgbClr val="23395E"/>
              </a:solidFill>
              <a:effectLst/>
              <a:latin typeface="Segoe UI Semibold" panose="020B0502040204020203" pitchFamily="34" charset="0"/>
            </a:endParaRPr>
          </a:p>
        </p:txBody>
      </p:sp>
      <p:pic>
        <p:nvPicPr>
          <p:cNvPr id="3" name="Picture 2" descr="Nine areas of investment for a secure end-to-end supply chain. First-party engineering systems for hardware and software, Firmware and driver security, physical security, manufacturing security, logistics security, supplier security, trust chain governance and resilience, security validations and assurances, and monitoring and detections.">
            <a:extLst>
              <a:ext uri="{FF2B5EF4-FFF2-40B4-BE49-F238E27FC236}">
                <a16:creationId xmlns:a16="http://schemas.microsoft.com/office/drawing/2014/main" id="{391863A6-08ED-471C-BA34-2CEE0656C6D7}"/>
              </a:ext>
            </a:extLst>
          </p:cNvPr>
          <p:cNvPicPr>
            <a:picLocks noChangeAspect="1"/>
          </p:cNvPicPr>
          <p:nvPr/>
        </p:nvPicPr>
        <p:blipFill>
          <a:blip r:embed="rId4"/>
          <a:srcRect/>
          <a:stretch/>
        </p:blipFill>
        <p:spPr>
          <a:xfrm>
            <a:off x="4633790" y="1336597"/>
            <a:ext cx="6628408" cy="2074095"/>
          </a:xfrm>
          <a:prstGeom prst="rect">
            <a:avLst/>
          </a:prstGeom>
        </p:spPr>
      </p:pic>
      <p:sp>
        <p:nvSpPr>
          <p:cNvPr id="19" name="TextBox 18">
            <a:extLst>
              <a:ext uri="{FF2B5EF4-FFF2-40B4-BE49-F238E27FC236}">
                <a16:creationId xmlns:a16="http://schemas.microsoft.com/office/drawing/2014/main" id="{554F909B-89C6-4365-96D8-E4BCE677B2B7}"/>
              </a:ext>
            </a:extLst>
          </p:cNvPr>
          <p:cNvSpPr txBox="1"/>
          <p:nvPr/>
        </p:nvSpPr>
        <p:spPr>
          <a:xfrm>
            <a:off x="4460487" y="4988270"/>
            <a:ext cx="3130196" cy="369332"/>
          </a:xfrm>
          <a:prstGeom prst="rect">
            <a:avLst/>
          </a:prstGeom>
          <a:noFill/>
        </p:spPr>
        <p:txBody>
          <a:bodyPr wrap="square" lIns="0" tIns="0" rIns="0" bIns="0" rtlCol="0">
            <a:spAutoFit/>
          </a:bodyPr>
          <a:lstStyle/>
          <a:p>
            <a:pPr algn="r"/>
            <a:r>
              <a:rPr lang="en-US" sz="1200" b="1" spc="-50">
                <a:ln w="3175">
                  <a:noFill/>
                </a:ln>
                <a:solidFill>
                  <a:srgbClr val="23395E"/>
                </a:solidFill>
                <a:latin typeface="Segoe UI" panose="020B0502040204020203" pitchFamily="34" charset="0"/>
                <a:cs typeface="Segoe UI" pitchFamily="34" charset="0"/>
              </a:rPr>
              <a:t>Leveraging machine learning for continuous security monitoring of suppliers</a:t>
            </a:r>
          </a:p>
        </p:txBody>
      </p:sp>
      <p:pic>
        <p:nvPicPr>
          <p:cNvPr id="6" name="Picture 5" descr="Continuous security monitoring of supplier contracts using machine learning includes optical character recognition, application of business rules and security clause configuration, a results and confidence score, and a feedback loop.">
            <a:extLst>
              <a:ext uri="{FF2B5EF4-FFF2-40B4-BE49-F238E27FC236}">
                <a16:creationId xmlns:a16="http://schemas.microsoft.com/office/drawing/2014/main" id="{44C78684-3E4A-40EA-B354-3A0F586CE183}"/>
              </a:ext>
            </a:extLst>
          </p:cNvPr>
          <p:cNvPicPr>
            <a:picLocks noChangeAspect="1"/>
          </p:cNvPicPr>
          <p:nvPr/>
        </p:nvPicPr>
        <p:blipFill>
          <a:blip r:embed="rId5"/>
          <a:srcRect/>
          <a:stretch/>
        </p:blipFill>
        <p:spPr>
          <a:xfrm>
            <a:off x="7836876" y="3677099"/>
            <a:ext cx="3900199" cy="3180901"/>
          </a:xfrm>
          <a:prstGeom prst="rect">
            <a:avLst/>
          </a:prstGeom>
        </p:spPr>
      </p:pic>
    </p:spTree>
    <p:extLst>
      <p:ext uri="{BB962C8B-B14F-4D97-AF65-F5344CB8AC3E}">
        <p14:creationId xmlns:p14="http://schemas.microsoft.com/office/powerpoint/2010/main" val="4176664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9" y="519496"/>
            <a:ext cx="5937088" cy="276999"/>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461151"/>
            <a:ext cx="8772041" cy="448841"/>
          </a:xfrm>
        </p:spPr>
        <p:txBody>
          <a:bodyPr/>
          <a:lstStyle/>
          <a:p>
            <a:pPr>
              <a:lnSpc>
                <a:spcPts val="3500"/>
              </a:lnSpc>
            </a:pPr>
            <a:r>
              <a:rPr lang="en-US" b="1">
                <a:solidFill>
                  <a:schemeClr val="accent2">
                    <a:lumMod val="50000"/>
                  </a:schemeClr>
                </a:solidFill>
                <a:latin typeface="+mn-lt"/>
              </a:rPr>
              <a:t>IoT and OT threat landscape</a:t>
            </a:r>
          </a:p>
        </p:txBody>
      </p:sp>
      <p:sp>
        <p:nvSpPr>
          <p:cNvPr id="19" name="Title 1">
            <a:extLst>
              <a:ext uri="{FF2B5EF4-FFF2-40B4-BE49-F238E27FC236}">
                <a16:creationId xmlns:a16="http://schemas.microsoft.com/office/drawing/2014/main" id="{C2E20FC4-4CCC-47D2-ACB6-3027BA77C527}"/>
              </a:ext>
            </a:extLst>
          </p:cNvPr>
          <p:cNvSpPr txBox="1">
            <a:spLocks/>
          </p:cNvSpPr>
          <p:nvPr/>
        </p:nvSpPr>
        <p:spPr>
          <a:xfrm>
            <a:off x="561259" y="903673"/>
            <a:ext cx="3846506"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14367"/>
            <a:r>
              <a:rPr lang="en-US" sz="1800">
                <a:latin typeface="+mn-lt"/>
                <a:cs typeface="+mn-cs"/>
              </a:rPr>
              <a:t>July 2020–June 2021</a:t>
            </a:r>
          </a:p>
        </p:txBody>
      </p:sp>
      <p:sp>
        <p:nvSpPr>
          <p:cNvPr id="3" name="Title 1">
            <a:extLst>
              <a:ext uri="{FF2B5EF4-FFF2-40B4-BE49-F238E27FC236}">
                <a16:creationId xmlns:a16="http://schemas.microsoft.com/office/drawing/2014/main" id="{3AC5236B-B8E8-4993-AB43-6C6237F386AF}"/>
              </a:ext>
            </a:extLst>
          </p:cNvPr>
          <p:cNvSpPr txBox="1">
            <a:spLocks/>
          </p:cNvSpPr>
          <p:nvPr/>
        </p:nvSpPr>
        <p:spPr>
          <a:xfrm>
            <a:off x="808240" y="1339069"/>
            <a:ext cx="4509351"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Distribution of IoT command and control services by country</a:t>
            </a:r>
            <a:endParaRPr lang="en-US" sz="1200">
              <a:solidFill>
                <a:srgbClr val="23395E"/>
              </a:solidFill>
              <a:effectLst/>
              <a:latin typeface="Segoe UI Semibold" panose="020B0502040204020203" pitchFamily="34" charset="0"/>
            </a:endParaRPr>
          </a:p>
        </p:txBody>
      </p:sp>
      <p:pic>
        <p:nvPicPr>
          <p:cNvPr id="4" name="Picture 3" descr="IOT command and control services were seen mostly in China, India, and the United States, between July 2020 and June 2021.">
            <a:extLst>
              <a:ext uri="{FF2B5EF4-FFF2-40B4-BE49-F238E27FC236}">
                <a16:creationId xmlns:a16="http://schemas.microsoft.com/office/drawing/2014/main" id="{74E3CFA2-2C67-4ED6-A252-994914F49EB8}"/>
              </a:ext>
            </a:extLst>
          </p:cNvPr>
          <p:cNvPicPr>
            <a:picLocks noChangeAspect="1"/>
          </p:cNvPicPr>
          <p:nvPr/>
        </p:nvPicPr>
        <p:blipFill rotWithShape="1">
          <a:blip r:embed="rId3"/>
          <a:srcRect t="13384"/>
          <a:stretch/>
        </p:blipFill>
        <p:spPr>
          <a:xfrm>
            <a:off x="561258" y="1523735"/>
            <a:ext cx="6254057" cy="2946973"/>
          </a:xfrm>
          <a:prstGeom prst="rect">
            <a:avLst/>
          </a:prstGeom>
        </p:spPr>
      </p:pic>
      <p:sp>
        <p:nvSpPr>
          <p:cNvPr id="15" name="Title 1">
            <a:extLst>
              <a:ext uri="{FF2B5EF4-FFF2-40B4-BE49-F238E27FC236}">
                <a16:creationId xmlns:a16="http://schemas.microsoft.com/office/drawing/2014/main" id="{815AA5FC-348E-4A2F-B923-1691103F62A2}"/>
              </a:ext>
            </a:extLst>
          </p:cNvPr>
          <p:cNvSpPr txBox="1">
            <a:spLocks/>
          </p:cNvSpPr>
          <p:nvPr/>
        </p:nvSpPr>
        <p:spPr>
          <a:xfrm>
            <a:off x="755588" y="4444439"/>
            <a:ext cx="384650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Top IoT malware detected in the wild </a:t>
            </a:r>
            <a:endParaRPr lang="en-US" sz="1200">
              <a:solidFill>
                <a:srgbClr val="23395E"/>
              </a:solidFill>
              <a:effectLst/>
              <a:latin typeface="Segoe UI Semibold" panose="020B0502040204020203" pitchFamily="34" charset="0"/>
            </a:endParaRPr>
          </a:p>
        </p:txBody>
      </p:sp>
      <p:pic>
        <p:nvPicPr>
          <p:cNvPr id="17" name="Picture 16" descr="The most prevalent malware dectected in the wild were Mirai variants, Gafgyt variants, Miner variants, Tsumani, and Ircbot.">
            <a:extLst>
              <a:ext uri="{FF2B5EF4-FFF2-40B4-BE49-F238E27FC236}">
                <a16:creationId xmlns:a16="http://schemas.microsoft.com/office/drawing/2014/main" id="{262B46EF-B7D4-48E0-AE5E-43FA554CDFCA}"/>
              </a:ext>
            </a:extLst>
          </p:cNvPr>
          <p:cNvPicPr>
            <a:picLocks noChangeAspect="1"/>
          </p:cNvPicPr>
          <p:nvPr/>
        </p:nvPicPr>
        <p:blipFill rotWithShape="1">
          <a:blip r:embed="rId4"/>
          <a:srcRect t="12453"/>
          <a:stretch/>
        </p:blipFill>
        <p:spPr>
          <a:xfrm>
            <a:off x="561257" y="4629105"/>
            <a:ext cx="5003318" cy="2228895"/>
          </a:xfrm>
          <a:prstGeom prst="rect">
            <a:avLst/>
          </a:prstGeom>
        </p:spPr>
      </p:pic>
      <p:sp>
        <p:nvSpPr>
          <p:cNvPr id="5" name="Title 1">
            <a:extLst>
              <a:ext uri="{FF2B5EF4-FFF2-40B4-BE49-F238E27FC236}">
                <a16:creationId xmlns:a16="http://schemas.microsoft.com/office/drawing/2014/main" id="{9DDEE2EC-B938-4938-85DB-F6E90F5A8D38}"/>
              </a:ext>
            </a:extLst>
          </p:cNvPr>
          <p:cNvSpPr txBox="1">
            <a:spLocks/>
          </p:cNvSpPr>
          <p:nvPr/>
        </p:nvSpPr>
        <p:spPr>
          <a:xfrm>
            <a:off x="7457723" y="1563926"/>
            <a:ext cx="384650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Distribution of IoT malware CPU architecture </a:t>
            </a:r>
            <a:endParaRPr lang="en-US" sz="1200">
              <a:solidFill>
                <a:srgbClr val="23395E"/>
              </a:solidFill>
              <a:effectLst/>
              <a:latin typeface="Segoe UI Semibold" panose="020B0502040204020203" pitchFamily="34" charset="0"/>
            </a:endParaRPr>
          </a:p>
        </p:txBody>
      </p:sp>
      <p:sp>
        <p:nvSpPr>
          <p:cNvPr id="8" name="Rectangle 7">
            <a:extLst>
              <a:ext uri="{FF2B5EF4-FFF2-40B4-BE49-F238E27FC236}">
                <a16:creationId xmlns:a16="http://schemas.microsoft.com/office/drawing/2014/main" id="{3818DC52-9979-40A9-AD60-1BDB4548B86A}"/>
              </a:ext>
              <a:ext uri="{C183D7F6-B498-43B3-948B-1728B52AA6E4}">
                <adec:decorative xmlns:adec="http://schemas.microsoft.com/office/drawing/2017/decorative" val="1"/>
              </a:ext>
            </a:extLst>
          </p:cNvPr>
          <p:cNvSpPr/>
          <p:nvPr/>
        </p:nvSpPr>
        <p:spPr bwMode="auto">
          <a:xfrm>
            <a:off x="7320279" y="5482673"/>
            <a:ext cx="4890448" cy="85583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99E17816-0A50-47C8-99E7-7EB0E1389740}"/>
              </a:ext>
            </a:extLst>
          </p:cNvPr>
          <p:cNvSpPr txBox="1"/>
          <p:nvPr/>
        </p:nvSpPr>
        <p:spPr>
          <a:xfrm>
            <a:off x="7457723" y="5664366"/>
            <a:ext cx="3701159" cy="492443"/>
          </a:xfrm>
          <a:prstGeom prst="rect">
            <a:avLst/>
          </a:prstGeom>
          <a:noFill/>
        </p:spPr>
        <p:txBody>
          <a:bodyPr wrap="square" lIns="0" tIns="0" rIns="0" bIns="0" rtlCol="0">
            <a:spAutoFit/>
          </a:bodyPr>
          <a:lstStyle/>
          <a:p>
            <a:pPr algn="l"/>
            <a:r>
              <a:rPr lang="en-US" sz="1600" i="1">
                <a:solidFill>
                  <a:schemeClr val="tx2">
                    <a:lumMod val="50000"/>
                  </a:schemeClr>
                </a:solidFill>
              </a:rPr>
              <a:t>We’re seeing increasing frequency and severity of attacks.</a:t>
            </a:r>
          </a:p>
        </p:txBody>
      </p:sp>
      <p:pic>
        <p:nvPicPr>
          <p:cNvPr id="12" name="Picture 11" descr="Distribution of IOT malware CPU architecture shows highest prevalence of ARM, MIPS, and Intel 80386.">
            <a:extLst>
              <a:ext uri="{FF2B5EF4-FFF2-40B4-BE49-F238E27FC236}">
                <a16:creationId xmlns:a16="http://schemas.microsoft.com/office/drawing/2014/main" id="{42E6CB07-19CA-4DB6-8036-D452EDB7F2B4}"/>
              </a:ext>
            </a:extLst>
          </p:cNvPr>
          <p:cNvPicPr>
            <a:picLocks noChangeAspect="1"/>
          </p:cNvPicPr>
          <p:nvPr/>
        </p:nvPicPr>
        <p:blipFill rotWithShape="1">
          <a:blip r:embed="rId5"/>
          <a:srcRect l="12510" t="6567" r="10644" b="2293"/>
          <a:stretch/>
        </p:blipFill>
        <p:spPr>
          <a:xfrm>
            <a:off x="7221009" y="1930285"/>
            <a:ext cx="3937873" cy="3231254"/>
          </a:xfrm>
          <a:prstGeom prst="rect">
            <a:avLst/>
          </a:prstGeom>
        </p:spPr>
      </p:pic>
    </p:spTree>
    <p:extLst>
      <p:ext uri="{BB962C8B-B14F-4D97-AF65-F5344CB8AC3E}">
        <p14:creationId xmlns:p14="http://schemas.microsoft.com/office/powerpoint/2010/main" val="24119771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9" y="627797"/>
            <a:ext cx="8255490" cy="341193"/>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597631"/>
            <a:ext cx="8772041" cy="448841"/>
          </a:xfrm>
        </p:spPr>
        <p:txBody>
          <a:bodyPr/>
          <a:lstStyle/>
          <a:p>
            <a:pPr>
              <a:lnSpc>
                <a:spcPts val="3500"/>
              </a:lnSpc>
            </a:pPr>
            <a:r>
              <a:rPr lang="en-US" b="1">
                <a:solidFill>
                  <a:schemeClr val="accent2">
                    <a:lumMod val="50000"/>
                  </a:schemeClr>
                </a:solidFill>
                <a:latin typeface="+mn-lt"/>
              </a:rPr>
              <a:t>Industrywide IoT and OT vulnerabilities</a:t>
            </a:r>
          </a:p>
        </p:txBody>
      </p:sp>
      <p:sp>
        <p:nvSpPr>
          <p:cNvPr id="15" name="TextBox 14">
            <a:extLst>
              <a:ext uri="{FF2B5EF4-FFF2-40B4-BE49-F238E27FC236}">
                <a16:creationId xmlns:a16="http://schemas.microsoft.com/office/drawing/2014/main" id="{BF2F97A5-B42D-4D0E-AE0A-705B9B9A84EB}"/>
              </a:ext>
            </a:extLst>
          </p:cNvPr>
          <p:cNvSpPr txBox="1"/>
          <p:nvPr/>
        </p:nvSpPr>
        <p:spPr>
          <a:xfrm>
            <a:off x="485974" y="1023005"/>
            <a:ext cx="7538909" cy="369332"/>
          </a:xfrm>
          <a:prstGeom prst="rect">
            <a:avLst/>
          </a:prstGeom>
          <a:noFill/>
        </p:spPr>
        <p:txBody>
          <a:bodyPr wrap="square">
            <a:spAutoFit/>
          </a:bodyPr>
          <a:lstStyle/>
          <a:p>
            <a:pPr marL="0" indent="0">
              <a:spcAft>
                <a:spcPts val="600"/>
              </a:spcAft>
              <a:buNone/>
            </a:pPr>
            <a:r>
              <a:rPr lang="en-US" sz="1800"/>
              <a:t>“BadAlloc” discovered by the Microsoft Defender for IoT team</a:t>
            </a:r>
          </a:p>
        </p:txBody>
      </p:sp>
      <p:sp>
        <p:nvSpPr>
          <p:cNvPr id="7" name="Title 1">
            <a:extLst>
              <a:ext uri="{FF2B5EF4-FFF2-40B4-BE49-F238E27FC236}">
                <a16:creationId xmlns:a16="http://schemas.microsoft.com/office/drawing/2014/main" id="{4CD113C5-463F-4876-AF9A-52EA0A006CB2}"/>
              </a:ext>
            </a:extLst>
          </p:cNvPr>
          <p:cNvSpPr txBox="1">
            <a:spLocks/>
          </p:cNvSpPr>
          <p:nvPr/>
        </p:nvSpPr>
        <p:spPr>
          <a:xfrm>
            <a:off x="602169" y="1633045"/>
            <a:ext cx="2300254"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BadAlloc impact matrix </a:t>
            </a:r>
            <a:endParaRPr lang="en-US" sz="1200">
              <a:solidFill>
                <a:srgbClr val="23395E"/>
              </a:solidFill>
              <a:effectLst/>
              <a:latin typeface="Segoe UI Semibold" panose="020B0502040204020203" pitchFamily="34" charset="0"/>
            </a:endParaRPr>
          </a:p>
        </p:txBody>
      </p:sp>
      <p:pic>
        <p:nvPicPr>
          <p:cNvPr id="6" name="Picture 5" descr="BadAlloc has an impact across financial services, consumer goods, public transport, oil and gas, healthcare, renewable energy, and materials and resources.">
            <a:extLst>
              <a:ext uri="{FF2B5EF4-FFF2-40B4-BE49-F238E27FC236}">
                <a16:creationId xmlns:a16="http://schemas.microsoft.com/office/drawing/2014/main" id="{384F15C2-F51B-40EF-B4D5-E2B9784D6306}"/>
              </a:ext>
            </a:extLst>
          </p:cNvPr>
          <p:cNvPicPr>
            <a:picLocks noChangeAspect="1"/>
          </p:cNvPicPr>
          <p:nvPr/>
        </p:nvPicPr>
        <p:blipFill rotWithShape="1">
          <a:blip r:embed="rId3"/>
          <a:srcRect t="4990"/>
          <a:stretch/>
        </p:blipFill>
        <p:spPr>
          <a:xfrm>
            <a:off x="485974" y="1817711"/>
            <a:ext cx="6073341" cy="2897404"/>
          </a:xfrm>
          <a:prstGeom prst="rect">
            <a:avLst/>
          </a:prstGeom>
        </p:spPr>
      </p:pic>
      <p:sp>
        <p:nvSpPr>
          <p:cNvPr id="4" name="Rectangle 3">
            <a:extLst>
              <a:ext uri="{FF2B5EF4-FFF2-40B4-BE49-F238E27FC236}">
                <a16:creationId xmlns:a16="http://schemas.microsoft.com/office/drawing/2014/main" id="{7E093A0C-E266-4055-96B1-29B323175E81}"/>
              </a:ext>
              <a:ext uri="{C183D7F6-B498-43B3-948B-1728B52AA6E4}">
                <adec:decorative xmlns:adec="http://schemas.microsoft.com/office/drawing/2017/decorative" val="1"/>
              </a:ext>
            </a:extLst>
          </p:cNvPr>
          <p:cNvSpPr/>
          <p:nvPr/>
        </p:nvSpPr>
        <p:spPr bwMode="auto">
          <a:xfrm>
            <a:off x="0" y="5224955"/>
            <a:ext cx="5804847" cy="85328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0CEE162D-1D1A-4C68-A24F-6C806D3313B9}"/>
              </a:ext>
            </a:extLst>
          </p:cNvPr>
          <p:cNvSpPr txBox="1"/>
          <p:nvPr/>
        </p:nvSpPr>
        <p:spPr>
          <a:xfrm>
            <a:off x="843546" y="5417754"/>
            <a:ext cx="4850375" cy="492443"/>
          </a:xfrm>
          <a:prstGeom prst="rect">
            <a:avLst/>
          </a:prstGeom>
          <a:noFill/>
        </p:spPr>
        <p:txBody>
          <a:bodyPr wrap="square" lIns="0" tIns="0" rIns="0" bIns="0" rtlCol="0">
            <a:spAutoFit/>
          </a:bodyPr>
          <a:lstStyle/>
          <a:p>
            <a:pPr algn="l"/>
            <a:r>
              <a:rPr lang="en-US" sz="1600" i="1">
                <a:solidFill>
                  <a:schemeClr val="tx2">
                    <a:lumMod val="50000"/>
                  </a:schemeClr>
                </a:solidFill>
              </a:rPr>
              <a:t>The protection of IoT and OT devices from exposure to IT risks becomes more important as they converge.</a:t>
            </a:r>
          </a:p>
        </p:txBody>
      </p:sp>
      <p:sp>
        <p:nvSpPr>
          <p:cNvPr id="14" name="Text Placeholder 3">
            <a:extLst>
              <a:ext uri="{FF2B5EF4-FFF2-40B4-BE49-F238E27FC236}">
                <a16:creationId xmlns:a16="http://schemas.microsoft.com/office/drawing/2014/main" id="{AA57E6D6-55A4-4B2E-9D55-4EE7595FA5E0}"/>
              </a:ext>
            </a:extLst>
          </p:cNvPr>
          <p:cNvSpPr txBox="1">
            <a:spLocks/>
          </p:cNvSpPr>
          <p:nvPr/>
        </p:nvSpPr>
        <p:spPr>
          <a:xfrm>
            <a:off x="6804572" y="2445360"/>
            <a:ext cx="2039177" cy="1997342"/>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367">
              <a:lnSpc>
                <a:spcPct val="110000"/>
              </a:lnSpc>
              <a:spcAft>
                <a:spcPts val="600"/>
              </a:spcAft>
              <a:buFont typeface="Arial" panose="020B0604020202020204" pitchFamily="34" charset="0"/>
              <a:buChar char="•"/>
            </a:pPr>
            <a:r>
              <a:rPr lang="en-US" sz="1400">
                <a:latin typeface="Segoe UI" panose="020B0502040204020203" pitchFamily="34" charset="0"/>
                <a:ea typeface="Yu Mincho" panose="02020400000000000000" pitchFamily="18" charset="-128"/>
                <a:cs typeface="Arial" panose="020B0604020202020204" pitchFamily="34" charset="0"/>
              </a:rPr>
              <a:t>BadAlloc in IoT and OT devices impacts nearly every industry, including consumer, medical, and industrial.</a:t>
            </a:r>
          </a:p>
          <a:p>
            <a:pPr marL="285750" indent="-285750" defTabSz="914367">
              <a:lnSpc>
                <a:spcPct val="110000"/>
              </a:lnSpc>
              <a:spcAft>
                <a:spcPts val="600"/>
              </a:spcAft>
              <a:buFont typeface="Arial" panose="020B0604020202020204" pitchFamily="34" charset="0"/>
              <a:buChar char="•"/>
            </a:pPr>
            <a:r>
              <a:rPr lang="en-US" sz="1400">
                <a:latin typeface="Segoe UI" panose="020B0502040204020203" pitchFamily="34" charset="0"/>
                <a:ea typeface="Yu Mincho" panose="02020400000000000000" pitchFamily="18" charset="-128"/>
                <a:cs typeface="Arial" panose="020B0604020202020204" pitchFamily="34" charset="0"/>
              </a:rPr>
              <a:t>IT, IoT, and OT share attack surfaces </a:t>
            </a:r>
          </a:p>
        </p:txBody>
      </p:sp>
      <p:pic>
        <p:nvPicPr>
          <p:cNvPr id="8" name="Picture 7" descr="Aerial view of a water treatment facility.">
            <a:extLst>
              <a:ext uri="{FF2B5EF4-FFF2-40B4-BE49-F238E27FC236}">
                <a16:creationId xmlns:a16="http://schemas.microsoft.com/office/drawing/2014/main" id="{8573EB93-4CAB-4234-8CD3-D09564AC5299}"/>
              </a:ext>
            </a:extLst>
          </p:cNvPr>
          <p:cNvPicPr>
            <a:picLocks noChangeAspect="1"/>
          </p:cNvPicPr>
          <p:nvPr/>
        </p:nvPicPr>
        <p:blipFill rotWithShape="1">
          <a:blip r:embed="rId4"/>
          <a:srcRect l="42946" r="34644" b="15740"/>
          <a:stretch/>
        </p:blipFill>
        <p:spPr>
          <a:xfrm>
            <a:off x="9448800" y="0"/>
            <a:ext cx="2738202" cy="6858000"/>
          </a:xfrm>
          <a:prstGeom prst="rect">
            <a:avLst/>
          </a:prstGeom>
        </p:spPr>
      </p:pic>
    </p:spTree>
    <p:extLst>
      <p:ext uri="{BB962C8B-B14F-4D97-AF65-F5344CB8AC3E}">
        <p14:creationId xmlns:p14="http://schemas.microsoft.com/office/powerpoint/2010/main" val="23044666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1204089"/>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2859435"/>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89261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68D6-C73B-42BA-9B1A-99EDB7A72828}"/>
              </a:ext>
            </a:extLst>
          </p:cNvPr>
          <p:cNvSpPr>
            <a:spLocks noGrp="1"/>
          </p:cNvSpPr>
          <p:nvPr>
            <p:ph type="title"/>
          </p:nvPr>
        </p:nvSpPr>
        <p:spPr>
          <a:xfrm>
            <a:off x="588262" y="457200"/>
            <a:ext cx="11326233" cy="1107996"/>
          </a:xfrm>
        </p:spPr>
        <p:txBody>
          <a:bodyPr/>
          <a:lstStyle/>
          <a:p>
            <a:r>
              <a:rPr lang="en-US"/>
              <a:t>How an attacker can get into an enterprise through IoT</a:t>
            </a:r>
          </a:p>
        </p:txBody>
      </p:sp>
      <p:pic>
        <p:nvPicPr>
          <p:cNvPr id="3" name="Picture 2" descr="How an attacker can get into an enterprise through IOT. An attacker can sabotage a factory through IOT through reconnaissance, then email or direct message, then exploit, lateral movement, and then into the factory when the employee transitions to the factory environment after working from home with their IOT or OT device. ">
            <a:extLst>
              <a:ext uri="{FF2B5EF4-FFF2-40B4-BE49-F238E27FC236}">
                <a16:creationId xmlns:a16="http://schemas.microsoft.com/office/drawing/2014/main" id="{4CCB46A0-7D04-417F-8263-DBC060146F7B}"/>
              </a:ext>
            </a:extLst>
          </p:cNvPr>
          <p:cNvPicPr>
            <a:picLocks noChangeAspect="1"/>
          </p:cNvPicPr>
          <p:nvPr/>
        </p:nvPicPr>
        <p:blipFill rotWithShape="1">
          <a:blip r:embed="rId3"/>
          <a:srcRect l="5887" t="9760" r="7599" b="4723"/>
          <a:stretch/>
        </p:blipFill>
        <p:spPr>
          <a:xfrm>
            <a:off x="335280" y="228600"/>
            <a:ext cx="11521439" cy="6400800"/>
          </a:xfrm>
          <a:prstGeom prst="rect">
            <a:avLst/>
          </a:prstGeom>
        </p:spPr>
      </p:pic>
    </p:spTree>
    <p:extLst>
      <p:ext uri="{BB962C8B-B14F-4D97-AF65-F5344CB8AC3E}">
        <p14:creationId xmlns:p14="http://schemas.microsoft.com/office/powerpoint/2010/main" val="17205136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0D73454-D226-4E53-8C66-7E36CD1AEC47}"/>
              </a:ext>
            </a:extLst>
          </p:cNvPr>
          <p:cNvSpPr txBox="1">
            <a:spLocks noGrp="1"/>
          </p:cNvSpPr>
          <p:nvPr>
            <p:ph type="title" idx="4294967295"/>
          </p:nvPr>
        </p:nvSpPr>
        <p:spPr>
          <a:xfrm>
            <a:off x="3719827" y="1422640"/>
            <a:ext cx="7493608"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Hybrid workforce security</a:t>
            </a:r>
          </a:p>
        </p:txBody>
      </p:sp>
      <p:sp>
        <p:nvSpPr>
          <p:cNvPr id="9" name="TextBox 8">
            <a:extLst>
              <a:ext uri="{FF2B5EF4-FFF2-40B4-BE49-F238E27FC236}">
                <a16:creationId xmlns:a16="http://schemas.microsoft.com/office/drawing/2014/main" id="{2FD31DBE-9A64-4B3D-92C3-00FDCEF6D528}"/>
              </a:ext>
            </a:extLst>
          </p:cNvPr>
          <p:cNvSpPr txBox="1"/>
          <p:nvPr/>
        </p:nvSpPr>
        <p:spPr>
          <a:xfrm>
            <a:off x="3719827" y="1029014"/>
            <a:ext cx="2223655" cy="369332"/>
          </a:xfrm>
          <a:prstGeom prst="rect">
            <a:avLst/>
          </a:prstGeom>
          <a:noFill/>
        </p:spPr>
        <p:txBody>
          <a:bodyPr wrap="square" lIns="0" tIns="0" rIns="0" bIns="0" rtlCol="0">
            <a:spAutoFit/>
          </a:bodyPr>
          <a:lstStyle/>
          <a:p>
            <a:pPr algn="l"/>
            <a:r>
              <a:rPr lang="en-US" sz="2400"/>
              <a:t>CHAPTER 5</a:t>
            </a:r>
          </a:p>
        </p:txBody>
      </p:sp>
      <p:sp>
        <p:nvSpPr>
          <p:cNvPr id="7" name="TextBox 6">
            <a:extLst>
              <a:ext uri="{FF2B5EF4-FFF2-40B4-BE49-F238E27FC236}">
                <a16:creationId xmlns:a16="http://schemas.microsoft.com/office/drawing/2014/main" id="{F90A2F09-A1BC-483B-9866-4F9275248B7C}"/>
              </a:ext>
            </a:extLst>
          </p:cNvPr>
          <p:cNvSpPr txBox="1"/>
          <p:nvPr/>
        </p:nvSpPr>
        <p:spPr>
          <a:xfrm>
            <a:off x="3719827" y="2293513"/>
            <a:ext cx="6003235" cy="2769989"/>
          </a:xfrm>
          <a:prstGeom prst="rect">
            <a:avLst/>
          </a:prstGeom>
          <a:noFill/>
        </p:spPr>
        <p:txBody>
          <a:bodyPr wrap="square" lIns="0" tIns="0" rIns="0" bIns="0" rtlCol="0">
            <a:spAutoFit/>
          </a:bodyPr>
          <a:lstStyle/>
          <a:p>
            <a:pPr algn="l"/>
            <a:r>
              <a:rPr lang="en-US" sz="1200">
                <a:latin typeface="+mj-lt"/>
              </a:rPr>
              <a:t>A Zero Trust approach for securing hybrid work</a:t>
            </a:r>
          </a:p>
          <a:p>
            <a:pPr algn="l"/>
            <a:endParaRPr lang="en-US" sz="1200">
              <a:latin typeface="+mj-lt"/>
            </a:endParaRPr>
          </a:p>
          <a:p>
            <a:pPr algn="l"/>
            <a:r>
              <a:rPr lang="en-US" sz="1200">
                <a:latin typeface="+mj-lt"/>
              </a:rPr>
              <a:t>Identities</a:t>
            </a:r>
          </a:p>
          <a:p>
            <a:pPr algn="l"/>
            <a:endParaRPr lang="en-US" sz="1200">
              <a:latin typeface="+mj-lt"/>
            </a:endParaRPr>
          </a:p>
          <a:p>
            <a:pPr algn="l"/>
            <a:r>
              <a:rPr lang="en-US" sz="1200">
                <a:latin typeface="+mj-lt"/>
              </a:rPr>
              <a:t>Devices/Endpoints</a:t>
            </a:r>
          </a:p>
          <a:p>
            <a:pPr algn="l"/>
            <a:endParaRPr lang="en-US" sz="1200">
              <a:latin typeface="+mj-lt"/>
            </a:endParaRPr>
          </a:p>
          <a:p>
            <a:pPr algn="l"/>
            <a:r>
              <a:rPr lang="en-US" sz="1200">
                <a:latin typeface="+mj-lt"/>
              </a:rPr>
              <a:t>Applications</a:t>
            </a:r>
          </a:p>
          <a:p>
            <a:pPr algn="l"/>
            <a:endParaRPr lang="en-US" sz="1200">
              <a:latin typeface="+mj-lt"/>
            </a:endParaRPr>
          </a:p>
          <a:p>
            <a:pPr algn="l"/>
            <a:r>
              <a:rPr lang="en-US" sz="1200">
                <a:latin typeface="+mj-lt"/>
              </a:rPr>
              <a:t>Network</a:t>
            </a:r>
          </a:p>
          <a:p>
            <a:pPr algn="l"/>
            <a:endParaRPr lang="en-US" sz="1200">
              <a:latin typeface="+mj-lt"/>
            </a:endParaRPr>
          </a:p>
          <a:p>
            <a:pPr algn="l"/>
            <a:r>
              <a:rPr lang="en-US" sz="1200">
                <a:latin typeface="+mj-lt"/>
              </a:rPr>
              <a:t>Infrastructure</a:t>
            </a:r>
          </a:p>
          <a:p>
            <a:pPr algn="l"/>
            <a:endParaRPr lang="en-US" sz="1200">
              <a:latin typeface="+mj-lt"/>
            </a:endParaRPr>
          </a:p>
          <a:p>
            <a:pPr algn="l"/>
            <a:r>
              <a:rPr lang="en-US" sz="1200">
                <a:latin typeface="+mj-lt"/>
              </a:rPr>
              <a:t>Data</a:t>
            </a:r>
          </a:p>
          <a:p>
            <a:pPr algn="l"/>
            <a:endParaRPr lang="en-US" sz="1200">
              <a:latin typeface="+mj-lt"/>
            </a:endParaRPr>
          </a:p>
          <a:p>
            <a:pPr algn="l"/>
            <a:r>
              <a:rPr lang="en-US" sz="1200">
                <a:latin typeface="+mj-lt"/>
              </a:rPr>
              <a:t>People</a:t>
            </a:r>
          </a:p>
        </p:txBody>
      </p:sp>
    </p:spTree>
    <p:extLst>
      <p:ext uri="{BB962C8B-B14F-4D97-AF65-F5344CB8AC3E}">
        <p14:creationId xmlns:p14="http://schemas.microsoft.com/office/powerpoint/2010/main" val="40906734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7" y="960576"/>
            <a:ext cx="379267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902231"/>
            <a:ext cx="4188458" cy="448841"/>
          </a:xfrm>
        </p:spPr>
        <p:txBody>
          <a:bodyPr/>
          <a:lstStyle/>
          <a:p>
            <a:pPr>
              <a:lnSpc>
                <a:spcPts val="3500"/>
              </a:lnSpc>
            </a:pPr>
            <a:r>
              <a:rPr lang="en-US" b="1">
                <a:solidFill>
                  <a:schemeClr val="accent2">
                    <a:lumMod val="50000"/>
                  </a:schemeClr>
                </a:solidFill>
                <a:latin typeface="+mn-lt"/>
              </a:rPr>
              <a:t>The basics matter</a:t>
            </a:r>
          </a:p>
        </p:txBody>
      </p:sp>
      <p:sp>
        <p:nvSpPr>
          <p:cNvPr id="6" name="TextBox 5">
            <a:extLst>
              <a:ext uri="{FF2B5EF4-FFF2-40B4-BE49-F238E27FC236}">
                <a16:creationId xmlns:a16="http://schemas.microsoft.com/office/drawing/2014/main" id="{097678C7-4760-4F6E-ADFA-939038BE87F4}"/>
              </a:ext>
            </a:extLst>
          </p:cNvPr>
          <p:cNvSpPr txBox="1"/>
          <p:nvPr/>
        </p:nvSpPr>
        <p:spPr>
          <a:xfrm>
            <a:off x="472698" y="510040"/>
            <a:ext cx="6803756" cy="338554"/>
          </a:xfrm>
          <a:prstGeom prst="rect">
            <a:avLst/>
          </a:prstGeom>
          <a:noFill/>
        </p:spPr>
        <p:txBody>
          <a:bodyPr wrap="square">
            <a:spAutoFit/>
          </a:bodyPr>
          <a:lstStyle/>
          <a:p>
            <a:r>
              <a:rPr lang="en-US" sz="1600" cap="all"/>
              <a:t>Looking back at this year: </a:t>
            </a:r>
          </a:p>
        </p:txBody>
      </p:sp>
      <p:sp>
        <p:nvSpPr>
          <p:cNvPr id="8" name="Text Placeholder 3">
            <a:extLst>
              <a:ext uri="{FF2B5EF4-FFF2-40B4-BE49-F238E27FC236}">
                <a16:creationId xmlns:a16="http://schemas.microsoft.com/office/drawing/2014/main" id="{E4B54C4E-0BF6-49E1-BC85-75E0CCA232CE}"/>
              </a:ext>
            </a:extLst>
          </p:cNvPr>
          <p:cNvSpPr txBox="1">
            <a:spLocks/>
          </p:cNvSpPr>
          <p:nvPr/>
        </p:nvSpPr>
        <p:spPr>
          <a:xfrm>
            <a:off x="988872" y="1615779"/>
            <a:ext cx="6954125" cy="2123658"/>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solidFill>
                  <a:schemeClr val="tx1">
                    <a:lumMod val="75000"/>
                    <a:lumOff val="25000"/>
                  </a:schemeClr>
                </a:solidFill>
              </a:rPr>
              <a:t>Email </a:t>
            </a:r>
            <a:r>
              <a:rPr lang="en-US" sz="2000"/>
              <a:t>compromise is a continuing threat vector.</a:t>
            </a:r>
          </a:p>
          <a:p>
            <a:pPr>
              <a:spcAft>
                <a:spcPts val="600"/>
              </a:spcAft>
            </a:pPr>
            <a:r>
              <a:rPr lang="en-US" sz="2000"/>
              <a:t>Cybercriminals use malware posed as a legitimate software update to target unsuspecting employees.</a:t>
            </a:r>
          </a:p>
          <a:p>
            <a:pPr>
              <a:spcAft>
                <a:spcPts val="600"/>
              </a:spcAft>
            </a:pPr>
            <a:r>
              <a:rPr lang="en-US" sz="2000"/>
              <a:t>Adversaries for organizations are targeting on-premises systems, reinforcing the need to move infrastructure to the cloud where security is more difficult to penetrate. </a:t>
            </a:r>
          </a:p>
        </p:txBody>
      </p:sp>
      <p:sp>
        <p:nvSpPr>
          <p:cNvPr id="14" name="TextBox 13">
            <a:extLst>
              <a:ext uri="{FF2B5EF4-FFF2-40B4-BE49-F238E27FC236}">
                <a16:creationId xmlns:a16="http://schemas.microsoft.com/office/drawing/2014/main" id="{A8466130-CDB9-4A05-9E44-04A2C33D69B3}"/>
              </a:ext>
            </a:extLst>
          </p:cNvPr>
          <p:cNvSpPr txBox="1"/>
          <p:nvPr/>
        </p:nvSpPr>
        <p:spPr>
          <a:xfrm>
            <a:off x="1056131" y="4312826"/>
            <a:ext cx="6855093" cy="923330"/>
          </a:xfrm>
          <a:prstGeom prst="rect">
            <a:avLst/>
          </a:prstGeom>
          <a:noFill/>
        </p:spPr>
        <p:txBody>
          <a:bodyPr wrap="square">
            <a:spAutoFit/>
          </a:bodyPr>
          <a:lstStyle/>
          <a:p>
            <a:r>
              <a:rPr lang="en-US" sz="1800" b="1" i="1">
                <a:solidFill>
                  <a:schemeClr val="accent1">
                    <a:lumMod val="50000"/>
                  </a:schemeClr>
                </a:solidFill>
                <a:cs typeface="Segoe UI" panose="020B0502040204020203" pitchFamily="34" charset="0"/>
              </a:rPr>
              <a:t>Key takeaway: If compromised organizations had applied basic security hygiene like patching, applying updates, or turning on MFA, they may have been spared or less impacted.</a:t>
            </a:r>
          </a:p>
        </p:txBody>
      </p:sp>
      <p:grpSp>
        <p:nvGrpSpPr>
          <p:cNvPr id="5" name="Group 4">
            <a:extLst>
              <a:ext uri="{FF2B5EF4-FFF2-40B4-BE49-F238E27FC236}">
                <a16:creationId xmlns:a16="http://schemas.microsoft.com/office/drawing/2014/main" id="{75922ED0-2FB0-4AD8-8E3D-208E8992EF8F}"/>
              </a:ext>
              <a:ext uri="{C183D7F6-B498-43B3-948B-1728B52AA6E4}">
                <adec:decorative xmlns:adec="http://schemas.microsoft.com/office/drawing/2017/decorative" val="1"/>
              </a:ext>
            </a:extLst>
          </p:cNvPr>
          <p:cNvGrpSpPr/>
          <p:nvPr/>
        </p:nvGrpSpPr>
        <p:grpSpPr>
          <a:xfrm>
            <a:off x="9267826" y="0"/>
            <a:ext cx="2924174" cy="6858001"/>
            <a:chOff x="2673518" y="0"/>
            <a:chExt cx="2924174" cy="6858001"/>
          </a:xfrm>
        </p:grpSpPr>
        <p:pic>
          <p:nvPicPr>
            <p:cNvPr id="3" name="Picture 2">
              <a:extLst>
                <a:ext uri="{FF2B5EF4-FFF2-40B4-BE49-F238E27FC236}">
                  <a16:creationId xmlns:a16="http://schemas.microsoft.com/office/drawing/2014/main" id="{F76250AE-D424-4FC1-BF77-1E0449CA2E95}"/>
                </a:ext>
              </a:extLst>
            </p:cNvPr>
            <p:cNvPicPr>
              <a:picLocks noChangeAspect="1"/>
            </p:cNvPicPr>
            <p:nvPr/>
          </p:nvPicPr>
          <p:blipFill rotWithShape="1">
            <a:blip r:embed="rId3"/>
            <a:srcRect l="8483" t="3773" r="69642" b="31235"/>
            <a:stretch/>
          </p:blipFill>
          <p:spPr>
            <a:xfrm>
              <a:off x="2673518" y="0"/>
              <a:ext cx="2924174" cy="6858001"/>
            </a:xfrm>
            <a:prstGeom prst="rect">
              <a:avLst/>
            </a:prstGeom>
          </p:spPr>
        </p:pic>
        <p:sp>
          <p:nvSpPr>
            <p:cNvPr id="4" name="TextBox 3">
              <a:extLst>
                <a:ext uri="{FF2B5EF4-FFF2-40B4-BE49-F238E27FC236}">
                  <a16:creationId xmlns:a16="http://schemas.microsoft.com/office/drawing/2014/main" id="{9D8841B8-2316-407F-8E5D-E70522EF705C}"/>
                </a:ext>
              </a:extLst>
            </p:cNvPr>
            <p:cNvSpPr txBox="1"/>
            <p:nvPr/>
          </p:nvSpPr>
          <p:spPr>
            <a:xfrm>
              <a:off x="3087319" y="1346018"/>
              <a:ext cx="2096571" cy="3280706"/>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Organizations that do not apply or maintain            these basic hygiene practices will face much greater exposure to attacks.</a:t>
              </a:r>
            </a:p>
          </p:txBody>
        </p:sp>
      </p:grpSp>
      <p:sp>
        <p:nvSpPr>
          <p:cNvPr id="9" name="Rectangle 8">
            <a:extLst>
              <a:ext uri="{FF2B5EF4-FFF2-40B4-BE49-F238E27FC236}">
                <a16:creationId xmlns:a16="http://schemas.microsoft.com/office/drawing/2014/main" id="{AA42020E-8DB8-4F09-8C7E-0F213758CAA3}"/>
              </a:ext>
              <a:ext uri="{C183D7F6-B498-43B3-948B-1728B52AA6E4}">
                <adec:decorative xmlns:adec="http://schemas.microsoft.com/office/drawing/2017/decorative" val="1"/>
              </a:ext>
            </a:extLst>
          </p:cNvPr>
          <p:cNvSpPr/>
          <p:nvPr/>
        </p:nvSpPr>
        <p:spPr bwMode="auto">
          <a:xfrm>
            <a:off x="988872" y="4192705"/>
            <a:ext cx="6989610" cy="1160042"/>
          </a:xfrm>
          <a:prstGeom prst="rect">
            <a:avLst/>
          </a:prstGeom>
          <a:no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11022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8" y="655976"/>
            <a:ext cx="10016052"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597631"/>
            <a:ext cx="10411838" cy="448841"/>
          </a:xfrm>
        </p:spPr>
        <p:txBody>
          <a:bodyPr/>
          <a:lstStyle/>
          <a:p>
            <a:pPr>
              <a:lnSpc>
                <a:spcPts val="3500"/>
              </a:lnSpc>
            </a:pPr>
            <a:r>
              <a:rPr lang="en-US" b="1">
                <a:solidFill>
                  <a:schemeClr val="accent2">
                    <a:lumMod val="50000"/>
                  </a:schemeClr>
                </a:solidFill>
                <a:latin typeface="+mn-lt"/>
              </a:rPr>
              <a:t>Moving toward a hybrid workforce at Microsoft</a:t>
            </a:r>
          </a:p>
        </p:txBody>
      </p:sp>
      <p:sp>
        <p:nvSpPr>
          <p:cNvPr id="9" name="Title 1">
            <a:extLst>
              <a:ext uri="{FF2B5EF4-FFF2-40B4-BE49-F238E27FC236}">
                <a16:creationId xmlns:a16="http://schemas.microsoft.com/office/drawing/2014/main" id="{CD5F753A-F617-492B-B055-1744AFE62CE5}"/>
              </a:ext>
            </a:extLst>
          </p:cNvPr>
          <p:cNvSpPr txBox="1">
            <a:spLocks/>
          </p:cNvSpPr>
          <p:nvPr/>
        </p:nvSpPr>
        <p:spPr>
          <a:xfrm>
            <a:off x="700659" y="1210733"/>
            <a:ext cx="451302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a:cs typeface="+mn-cs"/>
              </a:rPr>
              <a:t>Global pre-COVID onsite work and the rapid move to remote work, followed by gradual return </a:t>
            </a:r>
          </a:p>
        </p:txBody>
      </p:sp>
      <p:pic>
        <p:nvPicPr>
          <p:cNvPr id="3" name="Picture 2" descr="There was a sharp decline in Microsoft employees scanning their badges for building entry in March of 2020, from around 100,000 per day to less than 10,000. The number is gradually increasing again as Microsoft moves to a hybrid work environment.">
            <a:extLst>
              <a:ext uri="{FF2B5EF4-FFF2-40B4-BE49-F238E27FC236}">
                <a16:creationId xmlns:a16="http://schemas.microsoft.com/office/drawing/2014/main" id="{EE9E62FE-9161-41D0-9514-3B63EF9476F2}"/>
              </a:ext>
            </a:extLst>
          </p:cNvPr>
          <p:cNvPicPr>
            <a:picLocks noChangeAspect="1"/>
          </p:cNvPicPr>
          <p:nvPr/>
        </p:nvPicPr>
        <p:blipFill>
          <a:blip r:embed="rId3"/>
          <a:srcRect/>
          <a:stretch/>
        </p:blipFill>
        <p:spPr>
          <a:xfrm>
            <a:off x="528067" y="1577828"/>
            <a:ext cx="5567933" cy="2396476"/>
          </a:xfrm>
          <a:prstGeom prst="rect">
            <a:avLst/>
          </a:prstGeom>
        </p:spPr>
      </p:pic>
      <p:sp>
        <p:nvSpPr>
          <p:cNvPr id="11" name="Title 1">
            <a:extLst>
              <a:ext uri="{FF2B5EF4-FFF2-40B4-BE49-F238E27FC236}">
                <a16:creationId xmlns:a16="http://schemas.microsoft.com/office/drawing/2014/main" id="{851978F3-346D-4E72-8D7A-20C8AA2B1283}"/>
              </a:ext>
            </a:extLst>
          </p:cNvPr>
          <p:cNvSpPr txBox="1">
            <a:spLocks/>
          </p:cNvSpPr>
          <p:nvPr/>
        </p:nvSpPr>
        <p:spPr>
          <a:xfrm>
            <a:off x="6440313" y="1210733"/>
            <a:ext cx="4288542"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a:cs typeface="+mn-cs"/>
              </a:rPr>
              <a:t>Global weekly unique badge scans (January – August 2021) </a:t>
            </a:r>
          </a:p>
        </p:txBody>
      </p:sp>
      <p:pic>
        <p:nvPicPr>
          <p:cNvPr id="4" name="Picture 3" descr="A detailed view of Microsoft employee badge scans per week between January and August 2021 show a gradual increase in the number of individuals scanning their badges for building entry between 2 and 5 times per week.">
            <a:extLst>
              <a:ext uri="{FF2B5EF4-FFF2-40B4-BE49-F238E27FC236}">
                <a16:creationId xmlns:a16="http://schemas.microsoft.com/office/drawing/2014/main" id="{50AD5201-72EF-42BC-88B6-2A44BA9B8844}"/>
              </a:ext>
            </a:extLst>
          </p:cNvPr>
          <p:cNvPicPr>
            <a:picLocks noChangeAspect="1"/>
          </p:cNvPicPr>
          <p:nvPr/>
        </p:nvPicPr>
        <p:blipFill>
          <a:blip r:embed="rId4"/>
          <a:srcRect/>
          <a:stretch/>
        </p:blipFill>
        <p:spPr>
          <a:xfrm>
            <a:off x="6096000" y="1577828"/>
            <a:ext cx="5798127" cy="2458306"/>
          </a:xfrm>
          <a:prstGeom prst="rect">
            <a:avLst/>
          </a:prstGeom>
        </p:spPr>
      </p:pic>
      <p:sp>
        <p:nvSpPr>
          <p:cNvPr id="7" name="Flowchart: Process 6">
            <a:extLst>
              <a:ext uri="{FF2B5EF4-FFF2-40B4-BE49-F238E27FC236}">
                <a16:creationId xmlns:a16="http://schemas.microsoft.com/office/drawing/2014/main" id="{502E1DDC-EE66-4DB0-9311-380D1F899BAD}"/>
              </a:ext>
              <a:ext uri="{C183D7F6-B498-43B3-948B-1728B52AA6E4}">
                <adec:decorative xmlns:adec="http://schemas.microsoft.com/office/drawing/2017/decorative" val="1"/>
              </a:ext>
            </a:extLst>
          </p:cNvPr>
          <p:cNvSpPr/>
          <p:nvPr/>
        </p:nvSpPr>
        <p:spPr bwMode="auto">
          <a:xfrm>
            <a:off x="712803" y="4303537"/>
            <a:ext cx="7163871" cy="29857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C248AE53-0A3C-4B60-ADEA-8F23387BCD67}"/>
              </a:ext>
            </a:extLst>
          </p:cNvPr>
          <p:cNvSpPr txBox="1">
            <a:spLocks/>
          </p:cNvSpPr>
          <p:nvPr/>
        </p:nvSpPr>
        <p:spPr>
          <a:xfrm>
            <a:off x="700659" y="4144639"/>
            <a:ext cx="952459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b="1">
                <a:solidFill>
                  <a:schemeClr val="accent2">
                    <a:lumMod val="50000"/>
                  </a:schemeClr>
                </a:solidFill>
                <a:latin typeface="+mn-lt"/>
              </a:rPr>
              <a:t>Zero Trust across the digital estate </a:t>
            </a:r>
          </a:p>
        </p:txBody>
      </p:sp>
      <p:pic>
        <p:nvPicPr>
          <p:cNvPr id="8" name="Picture 7" descr="Zero Trust security encompasses identities, endpoints, applications, network, infrastructure, and data.">
            <a:extLst>
              <a:ext uri="{FF2B5EF4-FFF2-40B4-BE49-F238E27FC236}">
                <a16:creationId xmlns:a16="http://schemas.microsoft.com/office/drawing/2014/main" id="{11129E92-2BD5-4697-A0F4-1A97116AD476}"/>
              </a:ext>
            </a:extLst>
          </p:cNvPr>
          <p:cNvPicPr>
            <a:picLocks noChangeAspect="1"/>
          </p:cNvPicPr>
          <p:nvPr/>
        </p:nvPicPr>
        <p:blipFill rotWithShape="1">
          <a:blip r:embed="rId5"/>
          <a:srcRect t="23092"/>
          <a:stretch/>
        </p:blipFill>
        <p:spPr>
          <a:xfrm>
            <a:off x="1951853" y="4996151"/>
            <a:ext cx="7684647" cy="1205873"/>
          </a:xfrm>
          <a:prstGeom prst="rect">
            <a:avLst/>
          </a:prstGeom>
        </p:spPr>
      </p:pic>
      <p:sp>
        <p:nvSpPr>
          <p:cNvPr id="13" name="TextBox 12">
            <a:extLst>
              <a:ext uri="{FF2B5EF4-FFF2-40B4-BE49-F238E27FC236}">
                <a16:creationId xmlns:a16="http://schemas.microsoft.com/office/drawing/2014/main" id="{15ADFE8E-0094-4F1A-A8C6-966CA25D80AB}"/>
              </a:ext>
            </a:extLst>
          </p:cNvPr>
          <p:cNvSpPr txBox="1"/>
          <p:nvPr/>
        </p:nvSpPr>
        <p:spPr>
          <a:xfrm>
            <a:off x="10016724" y="4974796"/>
            <a:ext cx="1966744" cy="1126270"/>
          </a:xfrm>
          <a:prstGeom prst="rect">
            <a:avLst/>
          </a:prstGeom>
          <a:noFill/>
        </p:spPr>
        <p:txBody>
          <a:bodyPr wrap="square">
            <a:spAutoFit/>
          </a:bodyPr>
          <a:lstStyle/>
          <a:p>
            <a:pPr marL="0" marR="0">
              <a:lnSpc>
                <a:spcPts val="2800"/>
              </a:lnSpc>
              <a:spcBef>
                <a:spcPts val="0"/>
              </a:spcBef>
            </a:pPr>
            <a:r>
              <a:rPr lang="en-US" sz="1600" cap="all">
                <a:solidFill>
                  <a:schemeClr val="tx1">
                    <a:lumMod val="65000"/>
                    <a:lumOff val="35000"/>
                  </a:schemeClr>
                </a:solidFill>
                <a:effectLst/>
                <a:ea typeface="Yu Mincho" panose="02020400000000000000" pitchFamily="18" charset="-128"/>
                <a:cs typeface="Arial" panose="020B0604020202020204" pitchFamily="34" charset="0"/>
              </a:rPr>
              <a:t>Visibility</a:t>
            </a:r>
          </a:p>
          <a:p>
            <a:pPr marL="0" marR="0">
              <a:lnSpc>
                <a:spcPts val="2800"/>
              </a:lnSpc>
              <a:spcBef>
                <a:spcPts val="0"/>
              </a:spcBef>
            </a:pPr>
            <a:r>
              <a:rPr lang="en-US" sz="1600" cap="all">
                <a:solidFill>
                  <a:schemeClr val="tx1">
                    <a:lumMod val="65000"/>
                    <a:lumOff val="35000"/>
                  </a:schemeClr>
                </a:solidFill>
                <a:ea typeface="Yu Mincho" panose="02020400000000000000" pitchFamily="18" charset="-128"/>
                <a:cs typeface="Arial" panose="020B0604020202020204" pitchFamily="34" charset="0"/>
              </a:rPr>
              <a:t>Automation</a:t>
            </a:r>
          </a:p>
          <a:p>
            <a:pPr marL="0" marR="0">
              <a:lnSpc>
                <a:spcPts val="2800"/>
              </a:lnSpc>
              <a:spcBef>
                <a:spcPts val="0"/>
              </a:spcBef>
            </a:pPr>
            <a:r>
              <a:rPr lang="en-US" sz="1600" cap="all">
                <a:solidFill>
                  <a:schemeClr val="tx1">
                    <a:lumMod val="65000"/>
                    <a:lumOff val="35000"/>
                  </a:schemeClr>
                </a:solidFill>
                <a:effectLst/>
                <a:ea typeface="Yu Mincho" panose="02020400000000000000" pitchFamily="18" charset="-128"/>
                <a:cs typeface="Arial" panose="020B0604020202020204" pitchFamily="34" charset="0"/>
              </a:rPr>
              <a:t>orchestration</a:t>
            </a:r>
          </a:p>
        </p:txBody>
      </p:sp>
    </p:spTree>
    <p:extLst>
      <p:ext uri="{BB962C8B-B14F-4D97-AF65-F5344CB8AC3E}">
        <p14:creationId xmlns:p14="http://schemas.microsoft.com/office/powerpoint/2010/main" val="35208132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A89C416E-1AAF-48B0-B8B3-0280425D3B71}"/>
              </a:ext>
              <a:ext uri="{C183D7F6-B498-43B3-948B-1728B52AA6E4}">
                <adec:decorative xmlns:adec="http://schemas.microsoft.com/office/drawing/2017/decorative" val="1"/>
              </a:ext>
            </a:extLst>
          </p:cNvPr>
          <p:cNvSpPr/>
          <p:nvPr/>
        </p:nvSpPr>
        <p:spPr bwMode="auto">
          <a:xfrm>
            <a:off x="588258" y="615031"/>
            <a:ext cx="2113999"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023CD13-D161-4AC5-8B82-137D072CC0F5}"/>
              </a:ext>
            </a:extLst>
          </p:cNvPr>
          <p:cNvSpPr>
            <a:spLocks noGrp="1"/>
          </p:cNvSpPr>
          <p:nvPr>
            <p:ph type="title"/>
          </p:nvPr>
        </p:nvSpPr>
        <p:spPr/>
        <p:txBody>
          <a:bodyPr/>
          <a:lstStyle/>
          <a:p>
            <a:r>
              <a:rPr lang="en-US" b="1">
                <a:solidFill>
                  <a:schemeClr val="accent2">
                    <a:lumMod val="50000"/>
                  </a:schemeClr>
                </a:solidFill>
                <a:latin typeface="+mn-lt"/>
              </a:rPr>
              <a:t>Identities</a:t>
            </a:r>
          </a:p>
        </p:txBody>
      </p:sp>
      <p:sp>
        <p:nvSpPr>
          <p:cNvPr id="3" name="Title 1">
            <a:extLst>
              <a:ext uri="{FF2B5EF4-FFF2-40B4-BE49-F238E27FC236}">
                <a16:creationId xmlns:a16="http://schemas.microsoft.com/office/drawing/2014/main" id="{D2EFA488-9772-4622-852B-77F14A310F8C}"/>
              </a:ext>
            </a:extLst>
          </p:cNvPr>
          <p:cNvSpPr txBox="1">
            <a:spLocks/>
          </p:cNvSpPr>
          <p:nvPr/>
        </p:nvSpPr>
        <p:spPr>
          <a:xfrm>
            <a:off x="507133" y="1951941"/>
            <a:ext cx="5496394"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Monthly compromised users by attack category (June 2020 – June 2021) </a:t>
            </a:r>
            <a:endParaRPr lang="en-US" sz="1200">
              <a:solidFill>
                <a:srgbClr val="23395E"/>
              </a:solidFill>
              <a:effectLst/>
              <a:latin typeface="Segoe UI Semibold" panose="020B0502040204020203" pitchFamily="34" charset="0"/>
            </a:endParaRPr>
          </a:p>
        </p:txBody>
      </p:sp>
      <p:pic>
        <p:nvPicPr>
          <p:cNvPr id="4" name="Picture 3" descr="Phishing attacks have increased, while breach replay and password spray attacks decreased.">
            <a:extLst>
              <a:ext uri="{FF2B5EF4-FFF2-40B4-BE49-F238E27FC236}">
                <a16:creationId xmlns:a16="http://schemas.microsoft.com/office/drawing/2014/main" id="{1E6D3ADF-7A91-4747-861F-784E90D2ACFA}"/>
              </a:ext>
            </a:extLst>
          </p:cNvPr>
          <p:cNvPicPr>
            <a:picLocks noChangeAspect="1"/>
          </p:cNvPicPr>
          <p:nvPr/>
        </p:nvPicPr>
        <p:blipFill>
          <a:blip r:embed="rId3"/>
          <a:srcRect/>
          <a:stretch/>
        </p:blipFill>
        <p:spPr>
          <a:xfrm>
            <a:off x="507133" y="2230762"/>
            <a:ext cx="5424858" cy="2396476"/>
          </a:xfrm>
          <a:prstGeom prst="rect">
            <a:avLst/>
          </a:prstGeom>
        </p:spPr>
      </p:pic>
      <p:sp>
        <p:nvSpPr>
          <p:cNvPr id="18" name="Rectangle 17">
            <a:extLst>
              <a:ext uri="{FF2B5EF4-FFF2-40B4-BE49-F238E27FC236}">
                <a16:creationId xmlns:a16="http://schemas.microsoft.com/office/drawing/2014/main" id="{5DA01C58-9E4C-4B87-8FC4-0D139D514678}"/>
              </a:ext>
              <a:ext uri="{C183D7F6-B498-43B3-948B-1728B52AA6E4}">
                <adec:decorative xmlns:adec="http://schemas.microsoft.com/office/drawing/2017/decorative" val="1"/>
              </a:ext>
            </a:extLst>
          </p:cNvPr>
          <p:cNvSpPr/>
          <p:nvPr/>
        </p:nvSpPr>
        <p:spPr bwMode="auto">
          <a:xfrm>
            <a:off x="0" y="5449057"/>
            <a:ext cx="5213445" cy="85981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A646CF8D-DC51-467B-8642-491517CE4B16}"/>
              </a:ext>
            </a:extLst>
          </p:cNvPr>
          <p:cNvSpPr txBox="1"/>
          <p:nvPr/>
        </p:nvSpPr>
        <p:spPr>
          <a:xfrm>
            <a:off x="1362160" y="5740462"/>
            <a:ext cx="3714805" cy="276999"/>
          </a:xfrm>
          <a:prstGeom prst="rect">
            <a:avLst/>
          </a:prstGeom>
          <a:noFill/>
        </p:spPr>
        <p:txBody>
          <a:bodyPr wrap="square" lIns="0" tIns="0" rIns="0" bIns="0" rtlCol="0">
            <a:spAutoFit/>
          </a:bodyPr>
          <a:lstStyle/>
          <a:p>
            <a:pPr algn="l"/>
            <a:r>
              <a:rPr lang="en-US" sz="1800" i="1">
                <a:solidFill>
                  <a:schemeClr val="tx2">
                    <a:lumMod val="50000"/>
                  </a:schemeClr>
                </a:solidFill>
              </a:rPr>
              <a:t>Identity is more important than ever.</a:t>
            </a:r>
          </a:p>
        </p:txBody>
      </p:sp>
      <p:sp>
        <p:nvSpPr>
          <p:cNvPr id="5" name="Title 1">
            <a:extLst>
              <a:ext uri="{FF2B5EF4-FFF2-40B4-BE49-F238E27FC236}">
                <a16:creationId xmlns:a16="http://schemas.microsoft.com/office/drawing/2014/main" id="{554D5802-546C-4129-B123-3290479C7FF5}"/>
              </a:ext>
            </a:extLst>
          </p:cNvPr>
          <p:cNvSpPr txBox="1">
            <a:spLocks/>
          </p:cNvSpPr>
          <p:nvPr/>
        </p:nvSpPr>
        <p:spPr>
          <a:xfrm>
            <a:off x="6439125" y="675488"/>
            <a:ext cx="4324488"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Rise in phishing emails using OAuth request URLs </a:t>
            </a:r>
            <a:endParaRPr lang="en-US" sz="1200">
              <a:solidFill>
                <a:srgbClr val="23395E"/>
              </a:solidFill>
              <a:effectLst/>
              <a:latin typeface="Segoe UI Semibold" panose="020B0502040204020203" pitchFamily="34" charset="0"/>
            </a:endParaRPr>
          </a:p>
        </p:txBody>
      </p:sp>
      <p:pic>
        <p:nvPicPr>
          <p:cNvPr id="6" name="Picture 5" descr="There has been an overall rise in phishing mails using OAuth request URLs between October 2020 and June 2021.">
            <a:extLst>
              <a:ext uri="{FF2B5EF4-FFF2-40B4-BE49-F238E27FC236}">
                <a16:creationId xmlns:a16="http://schemas.microsoft.com/office/drawing/2014/main" id="{3FF9F54A-DA4E-4D26-AB58-4F0AD4555880}"/>
              </a:ext>
            </a:extLst>
          </p:cNvPr>
          <p:cNvPicPr>
            <a:picLocks noChangeAspect="1"/>
          </p:cNvPicPr>
          <p:nvPr/>
        </p:nvPicPr>
        <p:blipFill>
          <a:blip r:embed="rId4"/>
          <a:srcRect/>
          <a:stretch/>
        </p:blipFill>
        <p:spPr>
          <a:xfrm>
            <a:off x="6439125" y="860154"/>
            <a:ext cx="5288377" cy="2396476"/>
          </a:xfrm>
          <a:prstGeom prst="rect">
            <a:avLst/>
          </a:prstGeom>
        </p:spPr>
      </p:pic>
      <p:sp>
        <p:nvSpPr>
          <p:cNvPr id="7" name="Title 1">
            <a:extLst>
              <a:ext uri="{FF2B5EF4-FFF2-40B4-BE49-F238E27FC236}">
                <a16:creationId xmlns:a16="http://schemas.microsoft.com/office/drawing/2014/main" id="{D1ADCEF7-3B8A-4727-83FA-167B2410ACB9}"/>
              </a:ext>
            </a:extLst>
          </p:cNvPr>
          <p:cNvSpPr txBox="1">
            <a:spLocks/>
          </p:cNvSpPr>
          <p:nvPr/>
        </p:nvSpPr>
        <p:spPr>
          <a:xfrm>
            <a:off x="6439125" y="3752361"/>
            <a:ext cx="5752875"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Geo-distribution of IP addresses issuing password brute-force attacks in July 2021 </a:t>
            </a:r>
            <a:endParaRPr lang="en-US" sz="1200">
              <a:solidFill>
                <a:srgbClr val="23395E"/>
              </a:solidFill>
              <a:effectLst/>
              <a:latin typeface="Segoe UI Semibold" panose="020B0502040204020203" pitchFamily="34" charset="0"/>
            </a:endParaRPr>
          </a:p>
        </p:txBody>
      </p:sp>
      <p:pic>
        <p:nvPicPr>
          <p:cNvPr id="8" name="Picture 7" descr="World map showing locations of IP addresses issuing brute force attacks in July 2021.">
            <a:extLst>
              <a:ext uri="{FF2B5EF4-FFF2-40B4-BE49-F238E27FC236}">
                <a16:creationId xmlns:a16="http://schemas.microsoft.com/office/drawing/2014/main" id="{066563E2-E002-4592-8369-96344BFEED84}"/>
              </a:ext>
            </a:extLst>
          </p:cNvPr>
          <p:cNvPicPr>
            <a:picLocks noChangeAspect="1"/>
          </p:cNvPicPr>
          <p:nvPr/>
        </p:nvPicPr>
        <p:blipFill>
          <a:blip r:embed="rId5"/>
          <a:srcRect/>
          <a:stretch/>
        </p:blipFill>
        <p:spPr>
          <a:xfrm>
            <a:off x="6439125" y="4004323"/>
            <a:ext cx="3976515" cy="2683079"/>
          </a:xfrm>
          <a:prstGeom prst="rect">
            <a:avLst/>
          </a:prstGeom>
        </p:spPr>
      </p:pic>
    </p:spTree>
    <p:extLst>
      <p:ext uri="{BB962C8B-B14F-4D97-AF65-F5344CB8AC3E}">
        <p14:creationId xmlns:p14="http://schemas.microsoft.com/office/powerpoint/2010/main" val="26349428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D5AACC7-AC29-448E-AA7A-67FB2A0B26D0}"/>
              </a:ext>
            </a:extLst>
          </p:cNvPr>
          <p:cNvSpPr txBox="1">
            <a:spLocks noGrp="1"/>
          </p:cNvSpPr>
          <p:nvPr>
            <p:ph type="title" idx="4294967295"/>
          </p:nvPr>
        </p:nvSpPr>
        <p:spPr>
          <a:xfrm>
            <a:off x="3647635" y="1398346"/>
            <a:ext cx="4727864"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Disinformation</a:t>
            </a:r>
          </a:p>
        </p:txBody>
      </p:sp>
      <p:sp>
        <p:nvSpPr>
          <p:cNvPr id="11" name="TextBox 10">
            <a:extLst>
              <a:ext uri="{FF2B5EF4-FFF2-40B4-BE49-F238E27FC236}">
                <a16:creationId xmlns:a16="http://schemas.microsoft.com/office/drawing/2014/main" id="{A901439F-1143-47AF-A7D9-90811229739D}"/>
              </a:ext>
            </a:extLst>
          </p:cNvPr>
          <p:cNvSpPr txBox="1"/>
          <p:nvPr/>
        </p:nvSpPr>
        <p:spPr>
          <a:xfrm>
            <a:off x="3647635" y="1029014"/>
            <a:ext cx="2223655" cy="369332"/>
          </a:xfrm>
          <a:prstGeom prst="rect">
            <a:avLst/>
          </a:prstGeom>
          <a:noFill/>
        </p:spPr>
        <p:txBody>
          <a:bodyPr wrap="square" lIns="0" tIns="0" rIns="0" bIns="0" rtlCol="0">
            <a:spAutoFit/>
          </a:bodyPr>
          <a:lstStyle/>
          <a:p>
            <a:pPr algn="l"/>
            <a:r>
              <a:rPr lang="en-US" sz="2400"/>
              <a:t>CHAPTER 6</a:t>
            </a:r>
          </a:p>
        </p:txBody>
      </p:sp>
      <p:sp>
        <p:nvSpPr>
          <p:cNvPr id="9" name="TextBox 8">
            <a:extLst>
              <a:ext uri="{FF2B5EF4-FFF2-40B4-BE49-F238E27FC236}">
                <a16:creationId xmlns:a16="http://schemas.microsoft.com/office/drawing/2014/main" id="{F70354C0-E9DB-4C5D-BCE5-EE639B2E3EB0}"/>
              </a:ext>
            </a:extLst>
          </p:cNvPr>
          <p:cNvSpPr txBox="1"/>
          <p:nvPr/>
        </p:nvSpPr>
        <p:spPr>
          <a:xfrm>
            <a:off x="3647635" y="2383231"/>
            <a:ext cx="6003235" cy="1292662"/>
          </a:xfrm>
          <a:prstGeom prst="rect">
            <a:avLst/>
          </a:prstGeom>
          <a:noFill/>
        </p:spPr>
        <p:txBody>
          <a:bodyPr wrap="square" lIns="0" tIns="0" rIns="0" bIns="0" rtlCol="0">
            <a:spAutoFit/>
          </a:bodyPr>
          <a:lstStyle/>
          <a:p>
            <a:pPr algn="l"/>
            <a:r>
              <a:rPr lang="en-US" sz="1200">
                <a:latin typeface="+mj-lt"/>
              </a:rPr>
              <a:t>Disinformation as an emerging threat</a:t>
            </a:r>
          </a:p>
          <a:p>
            <a:pPr algn="l"/>
            <a:endParaRPr lang="en-US" sz="1200">
              <a:latin typeface="+mj-lt"/>
            </a:endParaRPr>
          </a:p>
          <a:p>
            <a:pPr algn="l"/>
            <a:r>
              <a:rPr lang="en-US" sz="1200">
                <a:latin typeface="+mj-lt"/>
              </a:rPr>
              <a:t>Mitigation through media literacy</a:t>
            </a:r>
          </a:p>
          <a:p>
            <a:pPr algn="l"/>
            <a:endParaRPr lang="en-US" sz="1200">
              <a:latin typeface="+mj-lt"/>
            </a:endParaRPr>
          </a:p>
          <a:p>
            <a:pPr algn="l"/>
            <a:r>
              <a:rPr lang="en-US" sz="1200">
                <a:latin typeface="+mj-lt"/>
              </a:rPr>
              <a:t>Disinformation as an enterprise disruptor</a:t>
            </a:r>
          </a:p>
          <a:p>
            <a:pPr algn="l"/>
            <a:endParaRPr lang="en-US" sz="1200">
              <a:latin typeface="+mj-lt"/>
            </a:endParaRPr>
          </a:p>
          <a:p>
            <a:pPr algn="l"/>
            <a:r>
              <a:rPr lang="en-US" sz="1200">
                <a:latin typeface="+mj-lt"/>
              </a:rPr>
              <a:t>Campaign security and election integrity</a:t>
            </a:r>
          </a:p>
        </p:txBody>
      </p:sp>
    </p:spTree>
    <p:extLst>
      <p:ext uri="{BB962C8B-B14F-4D97-AF65-F5344CB8AC3E}">
        <p14:creationId xmlns:p14="http://schemas.microsoft.com/office/powerpoint/2010/main" val="29078869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018B6F9A-DE4D-4A3D-A001-87E8F6F3598C}"/>
              </a:ext>
              <a:ext uri="{C183D7F6-B498-43B3-948B-1728B52AA6E4}">
                <adec:decorative xmlns:adec="http://schemas.microsoft.com/office/drawing/2017/decorative" val="1"/>
              </a:ext>
            </a:extLst>
          </p:cNvPr>
          <p:cNvSpPr/>
          <p:nvPr/>
        </p:nvSpPr>
        <p:spPr bwMode="auto">
          <a:xfrm>
            <a:off x="588257" y="1115903"/>
            <a:ext cx="3430588"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lowchart: Process 7">
            <a:extLst>
              <a:ext uri="{FF2B5EF4-FFF2-40B4-BE49-F238E27FC236}">
                <a16:creationId xmlns:a16="http://schemas.microsoft.com/office/drawing/2014/main" id="{C159593B-0ACC-49FC-A6EF-819C906B8F2E}"/>
              </a:ext>
              <a:ext uri="{C183D7F6-B498-43B3-948B-1728B52AA6E4}">
                <adec:decorative xmlns:adec="http://schemas.microsoft.com/office/drawing/2017/decorative" val="1"/>
              </a:ext>
            </a:extLst>
          </p:cNvPr>
          <p:cNvSpPr/>
          <p:nvPr/>
        </p:nvSpPr>
        <p:spPr bwMode="auto">
          <a:xfrm>
            <a:off x="588257" y="581164"/>
            <a:ext cx="4412715"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F24EFE6E-D196-4D7B-B79B-0A3A855192A4}"/>
              </a:ext>
            </a:extLst>
          </p:cNvPr>
          <p:cNvSpPr txBox="1">
            <a:spLocks/>
          </p:cNvSpPr>
          <p:nvPr/>
        </p:nvSpPr>
        <p:spPr>
          <a:xfrm>
            <a:off x="588263" y="457200"/>
            <a:ext cx="4412715"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243A5E">
                    <a:lumMod val="50000"/>
                  </a:srgbClr>
                </a:solidFill>
                <a:effectLst/>
                <a:uLnTx/>
                <a:uFillTx/>
                <a:latin typeface="Segoe UI"/>
                <a:ea typeface="+mn-ea"/>
                <a:cs typeface="Segoe UI" pitchFamily="34" charset="0"/>
              </a:rPr>
              <a:t>Disinformation as an emerging threat</a:t>
            </a:r>
          </a:p>
        </p:txBody>
      </p:sp>
      <p:sp>
        <p:nvSpPr>
          <p:cNvPr id="22" name="TextBox 21">
            <a:extLst>
              <a:ext uri="{FF2B5EF4-FFF2-40B4-BE49-F238E27FC236}">
                <a16:creationId xmlns:a16="http://schemas.microsoft.com/office/drawing/2014/main" id="{F729CC6F-4AC3-439C-A162-E88D1EA08DF9}"/>
              </a:ext>
            </a:extLst>
          </p:cNvPr>
          <p:cNvSpPr txBox="1"/>
          <p:nvPr/>
        </p:nvSpPr>
        <p:spPr>
          <a:xfrm>
            <a:off x="406868" y="1623862"/>
            <a:ext cx="5030783"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Yu Mincho" panose="02020400000000000000" pitchFamily="18" charset="-128"/>
                <a:cs typeface="Arial" panose="020B0604020202020204" pitchFamily="34" charset="0"/>
              </a:rPr>
              <a:t>Widely used consumer platforms and services, now provide state and non-state actors with powerful channels for distributing disinformation.</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itle 1">
            <a:extLst>
              <a:ext uri="{FF2B5EF4-FFF2-40B4-BE49-F238E27FC236}">
                <a16:creationId xmlns:a16="http://schemas.microsoft.com/office/drawing/2014/main" id="{202E328A-2B70-4865-8BC9-5D47B0165D2B}"/>
              </a:ext>
            </a:extLst>
          </p:cNvPr>
          <p:cNvSpPr txBox="1">
            <a:spLocks/>
          </p:cNvSpPr>
          <p:nvPr/>
        </p:nvSpPr>
        <p:spPr>
          <a:xfrm>
            <a:off x="224673" y="2634183"/>
            <a:ext cx="189875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50" normalizeH="0" baseline="0" noProof="0">
                <a:ln w="3175">
                  <a:noFill/>
                </a:ln>
                <a:solidFill>
                  <a:srgbClr val="23395E"/>
                </a:solidFill>
                <a:effectLst/>
                <a:uLnTx/>
                <a:uFillTx/>
                <a:latin typeface="Segoe UI" panose="020B0502040204020203" pitchFamily="34" charset="0"/>
                <a:ea typeface="+mn-ea"/>
                <a:cs typeface="Segoe UI" pitchFamily="34" charset="0"/>
              </a:rPr>
              <a:t>Mapping the problem </a:t>
            </a:r>
            <a:endParaRPr kumimoji="0" lang="en-US" sz="1200" b="0" i="0" u="none" strike="noStrike" kern="1200" cap="none" spc="-50" normalizeH="0" baseline="0" noProof="0">
              <a:ln w="3175">
                <a:noFill/>
              </a:ln>
              <a:solidFill>
                <a:srgbClr val="23395E"/>
              </a:solidFill>
              <a:effectLst/>
              <a:uLnTx/>
              <a:uFillTx/>
              <a:latin typeface="Segoe UI Semibold" panose="020B0502040204020203" pitchFamily="34" charset="0"/>
              <a:ea typeface="+mn-ea"/>
              <a:cs typeface="Segoe UI" pitchFamily="34" charset="0"/>
            </a:endParaRPr>
          </a:p>
        </p:txBody>
      </p:sp>
      <p:pic>
        <p:nvPicPr>
          <p:cNvPr id="7" name="Picture 6" descr="Misinformation is unintentional mistakes such as inaccurate photo captions, dates, statistics translations, or when satire is taken seriously. Disinformation is fabricated or deliberately manipulated audio or visual content, intentionally created conspiracy theories, or rumors. Malinformation is deliberate publication of private information for personal or corporate rather than public interest, such as revenge pornography, or deliberate change of context, date, or time of genuine content. A venn diagram of these shows Misinformation and Malinformation, with Disinformation in the overlapping portion of the diagram.">
            <a:extLst>
              <a:ext uri="{FF2B5EF4-FFF2-40B4-BE49-F238E27FC236}">
                <a16:creationId xmlns:a16="http://schemas.microsoft.com/office/drawing/2014/main" id="{03B7F065-D2F7-40B7-887F-C5C6B5101294}"/>
              </a:ext>
            </a:extLst>
          </p:cNvPr>
          <p:cNvPicPr>
            <a:picLocks noChangeAspect="1"/>
          </p:cNvPicPr>
          <p:nvPr/>
        </p:nvPicPr>
        <p:blipFill>
          <a:blip r:embed="rId3"/>
          <a:srcRect/>
          <a:stretch/>
        </p:blipFill>
        <p:spPr>
          <a:xfrm>
            <a:off x="224673" y="2818849"/>
            <a:ext cx="5342584" cy="2977834"/>
          </a:xfrm>
          <a:prstGeom prst="rect">
            <a:avLst/>
          </a:prstGeom>
        </p:spPr>
      </p:pic>
      <p:sp>
        <p:nvSpPr>
          <p:cNvPr id="13" name="Rectangle 12">
            <a:extLst>
              <a:ext uri="{FF2B5EF4-FFF2-40B4-BE49-F238E27FC236}">
                <a16:creationId xmlns:a16="http://schemas.microsoft.com/office/drawing/2014/main" id="{1E5B06A4-C9D2-4444-ADBB-DCCD3DB4E275}"/>
              </a:ext>
              <a:ext uri="{C183D7F6-B498-43B3-948B-1728B52AA6E4}">
                <adec:decorative xmlns:adec="http://schemas.microsoft.com/office/drawing/2017/decorative" val="1"/>
              </a:ext>
            </a:extLst>
          </p:cNvPr>
          <p:cNvSpPr/>
          <p:nvPr/>
        </p:nvSpPr>
        <p:spPr bwMode="auto">
          <a:xfrm>
            <a:off x="1" y="5700283"/>
            <a:ext cx="4752622" cy="85328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4433793-AE3E-469A-8DC1-408474A69F37}"/>
              </a:ext>
            </a:extLst>
          </p:cNvPr>
          <p:cNvSpPr txBox="1"/>
          <p:nvPr/>
        </p:nvSpPr>
        <p:spPr>
          <a:xfrm>
            <a:off x="843547" y="5893082"/>
            <a:ext cx="415742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3A5E">
                    <a:lumMod val="50000"/>
                  </a:srgbClr>
                </a:solidFill>
                <a:effectLst/>
                <a:uLnTx/>
                <a:uFillTx/>
                <a:latin typeface="Segoe UI"/>
                <a:ea typeface="+mn-ea"/>
                <a:cs typeface="+mn-cs"/>
              </a:rPr>
              <a:t>These methods are injecting new powers of persuasion into disinformation campaigns.</a:t>
            </a:r>
          </a:p>
        </p:txBody>
      </p:sp>
      <p:sp>
        <p:nvSpPr>
          <p:cNvPr id="17" name="Rectangle 16">
            <a:extLst>
              <a:ext uri="{FF2B5EF4-FFF2-40B4-BE49-F238E27FC236}">
                <a16:creationId xmlns:a16="http://schemas.microsoft.com/office/drawing/2014/main" id="{F4FD4DB7-A270-4E2A-B6F1-9F278EAADB7A}"/>
              </a:ext>
              <a:ext uri="{C183D7F6-B498-43B3-948B-1728B52AA6E4}">
                <adec:decorative xmlns:adec="http://schemas.microsoft.com/office/drawing/2017/decorative" val="1"/>
              </a:ext>
            </a:extLst>
          </p:cNvPr>
          <p:cNvSpPr/>
          <p:nvPr/>
        </p:nvSpPr>
        <p:spPr bwMode="auto">
          <a:xfrm>
            <a:off x="6096000" y="-1"/>
            <a:ext cx="6096000" cy="36576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itle 1">
            <a:extLst>
              <a:ext uri="{FF2B5EF4-FFF2-40B4-BE49-F238E27FC236}">
                <a16:creationId xmlns:a16="http://schemas.microsoft.com/office/drawing/2014/main" id="{54A06829-4E19-42B5-9F61-099977934760}"/>
              </a:ext>
            </a:extLst>
          </p:cNvPr>
          <p:cNvSpPr txBox="1">
            <a:spLocks/>
          </p:cNvSpPr>
          <p:nvPr/>
        </p:nvSpPr>
        <p:spPr>
          <a:xfrm>
            <a:off x="6735063" y="457200"/>
            <a:ext cx="521987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243A5E">
                    <a:lumMod val="50000"/>
                  </a:srgbClr>
                </a:solidFill>
                <a:effectLst/>
                <a:uLnTx/>
                <a:uFillTx/>
                <a:latin typeface="Segoe UI"/>
                <a:ea typeface="+mn-ea"/>
                <a:cs typeface="Segoe UI" pitchFamily="34" charset="0"/>
              </a:rPr>
              <a:t>Disinformation as an enterprise disruptor</a:t>
            </a:r>
          </a:p>
        </p:txBody>
      </p:sp>
      <p:sp>
        <p:nvSpPr>
          <p:cNvPr id="26" name="Text Placeholder 14">
            <a:extLst>
              <a:ext uri="{FF2B5EF4-FFF2-40B4-BE49-F238E27FC236}">
                <a16:creationId xmlns:a16="http://schemas.microsoft.com/office/drawing/2014/main" id="{4B920D06-57E0-443E-953A-1EE8931109CB}"/>
              </a:ext>
            </a:extLst>
          </p:cNvPr>
          <p:cNvSpPr txBox="1">
            <a:spLocks/>
          </p:cNvSpPr>
          <p:nvPr/>
        </p:nvSpPr>
        <p:spPr>
          <a:xfrm>
            <a:off x="6532673" y="838325"/>
            <a:ext cx="5581997" cy="24020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tab pos="177800" algn="l"/>
              </a:tabLst>
              <a:defRPr/>
            </a:pPr>
            <a:r>
              <a:rPr kumimoji="0" lang="en-US" sz="1600" b="0" i="0" u="none" strike="noStrike" kern="1200" cap="none" spc="0" normalizeH="0" baseline="0" noProof="0">
                <a:ln>
                  <a:noFill/>
                </a:ln>
                <a:solidFill>
                  <a:srgbClr val="000000"/>
                </a:solidFill>
                <a:effectLst/>
                <a:uLnTx/>
                <a:uFillTx/>
                <a:latin typeface="Segoe UI"/>
                <a:ea typeface="Yu Mincho" panose="02020400000000000000" pitchFamily="18" charset="-128"/>
                <a:cs typeface="Arial" panose="020B0604020202020204" pitchFamily="34" charset="0"/>
              </a:rPr>
              <a:t>Disinformation has made its way into enterprise workflows that are dependent on data collection, aggregation, and distribution practices. </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tab pos="177800" algn="l"/>
              </a:tabLst>
              <a:defRPr/>
            </a:pPr>
            <a:r>
              <a:rPr kumimoji="0" lang="en-US" sz="1600" b="0" i="0" u="none" strike="noStrike" kern="1200" cap="none" spc="0" normalizeH="0" baseline="0" noProof="0">
                <a:ln>
                  <a:noFill/>
                </a:ln>
                <a:solidFill>
                  <a:srgbClr val="000000"/>
                </a:solidFill>
                <a:effectLst/>
                <a:uLnTx/>
                <a:uFillTx/>
                <a:latin typeface="Segoe UI"/>
                <a:ea typeface="Yu Mincho" panose="02020400000000000000" pitchFamily="18" charset="-128"/>
                <a:cs typeface="Arial" panose="020B0604020202020204" pitchFamily="34" charset="0"/>
              </a:rPr>
              <a:t>Enterprise signals and data could be compromised through security vulnerabilities or attacks and infused with disinformation. </a:t>
            </a:r>
            <a:endParaRPr kumimoji="0" lang="en-US" sz="1600" b="0" i="0" u="none" strike="noStrike" kern="1200" cap="none" spc="0" normalizeH="0" baseline="0" noProof="0">
              <a:ln>
                <a:noFill/>
              </a:ln>
              <a:solidFill>
                <a:srgbClr val="000000"/>
              </a:solidFill>
              <a:effectLst/>
              <a:uLnTx/>
              <a:uFillTx/>
              <a:latin typeface="Segoe UI Semibold"/>
              <a:ea typeface="Yu Mincho" panose="02020400000000000000" pitchFamily="18" charset="-128"/>
              <a:cs typeface="Arial" panose="020B0604020202020204"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tab pos="177800" algn="l"/>
              </a:tabLst>
              <a:defRPr/>
            </a:pPr>
            <a:r>
              <a:rPr kumimoji="0" lang="en-US" sz="1600" b="0" i="0" u="none" strike="noStrike" kern="1200" cap="none" spc="0" normalizeH="0" baseline="0" noProof="0">
                <a:ln>
                  <a:noFill/>
                </a:ln>
                <a:solidFill>
                  <a:srgbClr val="000000"/>
                </a:solidFill>
                <a:effectLst/>
                <a:uLnTx/>
                <a:uFillTx/>
                <a:latin typeface="Segoe UI"/>
                <a:ea typeface="Yu Mincho" panose="02020400000000000000" pitchFamily="18" charset="-128"/>
                <a:cs typeface="Arial" panose="020B0604020202020204" pitchFamily="34" charset="0"/>
              </a:rPr>
              <a:t>Situational intelligence could be supplanted with disinformation or nuanced in ways to generate bias or create doubt in the minds of decision makers. </a:t>
            </a:r>
          </a:p>
          <a:p>
            <a:pPr marL="457200" marR="0" lvl="0"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endParaRPr kumimoji="0" lang="en-US" sz="1600" b="0" i="0" u="none" strike="noStrike" kern="1200" cap="none" spc="0" normalizeH="0" baseline="0" noProof="0">
              <a:ln>
                <a:noFill/>
              </a:ln>
              <a:solidFill>
                <a:srgbClr val="000000"/>
              </a:solidFill>
              <a:effectLst/>
              <a:uLnTx/>
              <a:uFillTx/>
              <a:latin typeface="Segoe UI Semibold"/>
              <a:ea typeface="Yu Mincho" panose="02020400000000000000" pitchFamily="18" charset="-128"/>
              <a:cs typeface="Arial" panose="020B0604020202020204" pitchFamily="34" charset="0"/>
            </a:endParaRPr>
          </a:p>
        </p:txBody>
      </p:sp>
      <p:sp>
        <p:nvSpPr>
          <p:cNvPr id="31" name="Rectangle 30">
            <a:extLst>
              <a:ext uri="{FF2B5EF4-FFF2-40B4-BE49-F238E27FC236}">
                <a16:creationId xmlns:a16="http://schemas.microsoft.com/office/drawing/2014/main" id="{5C2334D5-67D3-4A78-A02F-5E2712134FAE}"/>
              </a:ext>
              <a:ext uri="{C183D7F6-B498-43B3-948B-1728B52AA6E4}">
                <adec:decorative xmlns:adec="http://schemas.microsoft.com/office/drawing/2017/decorative" val="1"/>
              </a:ext>
            </a:extLst>
          </p:cNvPr>
          <p:cNvSpPr/>
          <p:nvPr/>
        </p:nvSpPr>
        <p:spPr bwMode="auto">
          <a:xfrm>
            <a:off x="6096000" y="3657600"/>
            <a:ext cx="6096000" cy="3200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Title 1">
            <a:extLst>
              <a:ext uri="{FF2B5EF4-FFF2-40B4-BE49-F238E27FC236}">
                <a16:creationId xmlns:a16="http://schemas.microsoft.com/office/drawing/2014/main" id="{3DCC1632-46A8-4C9A-AD03-75FD7F5C476E}"/>
              </a:ext>
            </a:extLst>
          </p:cNvPr>
          <p:cNvSpPr>
            <a:spLocks noGrp="1"/>
          </p:cNvSpPr>
          <p:nvPr>
            <p:ph type="title"/>
          </p:nvPr>
        </p:nvSpPr>
        <p:spPr>
          <a:xfrm>
            <a:off x="6735063" y="3872279"/>
            <a:ext cx="4775307" cy="307777"/>
          </a:xfrm>
        </p:spPr>
        <p:txBody>
          <a:bodyPr/>
          <a:lstStyle/>
          <a:p>
            <a:r>
              <a:rPr lang="en-US" sz="2000" b="1">
                <a:solidFill>
                  <a:srgbClr val="50E6FF"/>
                </a:solidFill>
                <a:latin typeface="+mn-lt"/>
              </a:rPr>
              <a:t>Four-point plan for enterprise executives</a:t>
            </a:r>
          </a:p>
        </p:txBody>
      </p:sp>
      <p:sp>
        <p:nvSpPr>
          <p:cNvPr id="34" name="TextBox 33">
            <a:extLst>
              <a:ext uri="{FF2B5EF4-FFF2-40B4-BE49-F238E27FC236}">
                <a16:creationId xmlns:a16="http://schemas.microsoft.com/office/drawing/2014/main" id="{83CA1CBE-5F55-47DB-8FF1-FB1A1254E808}"/>
              </a:ext>
            </a:extLst>
          </p:cNvPr>
          <p:cNvSpPr txBox="1"/>
          <p:nvPr/>
        </p:nvSpPr>
        <p:spPr>
          <a:xfrm>
            <a:off x="6735063" y="4349982"/>
            <a:ext cx="5219870" cy="1985159"/>
          </a:xfrm>
          <a:prstGeom prst="rect">
            <a:avLst/>
          </a:prstGeom>
          <a:noFill/>
        </p:spPr>
        <p:txBody>
          <a:bodyPr wrap="square">
            <a:spAutoFit/>
          </a:bodyPr>
          <a:lstStyle/>
          <a:p>
            <a:pPr marL="342900" marR="0" lvl="0" indent="-3429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Catalog enterprise exposures to disruption, manipulation, and disinformation. </a:t>
            </a:r>
          </a:p>
          <a:p>
            <a:pPr marL="342900" marR="0" lvl="0" indent="-3429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Assess the impact of manipulation or disinformation.</a:t>
            </a:r>
          </a:p>
          <a:p>
            <a:pPr marL="342900" marR="0" lvl="0" indent="-3429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Quantify the consequences of disruption.</a:t>
            </a:r>
          </a:p>
          <a:p>
            <a:pPr marL="342900" marR="0" lvl="0" indent="-3429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Assess privacy implications of disruption.</a:t>
            </a:r>
          </a:p>
        </p:txBody>
      </p:sp>
    </p:spTree>
    <p:extLst>
      <p:ext uri="{BB962C8B-B14F-4D97-AF65-F5344CB8AC3E}">
        <p14:creationId xmlns:p14="http://schemas.microsoft.com/office/powerpoint/2010/main" val="31462085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a:extLst>
              <a:ext uri="{FF2B5EF4-FFF2-40B4-BE49-F238E27FC236}">
                <a16:creationId xmlns:a16="http://schemas.microsoft.com/office/drawing/2014/main" id="{37EC9400-900E-4A2E-A103-48100C3D6111}"/>
              </a:ext>
              <a:ext uri="{C183D7F6-B498-43B3-948B-1728B52AA6E4}">
                <adec:decorative xmlns:adec="http://schemas.microsoft.com/office/drawing/2017/decorative" val="1"/>
              </a:ext>
            </a:extLst>
          </p:cNvPr>
          <p:cNvSpPr/>
          <p:nvPr/>
        </p:nvSpPr>
        <p:spPr bwMode="auto">
          <a:xfrm>
            <a:off x="588258" y="608207"/>
            <a:ext cx="5699653"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a:extLst>
              <a:ext uri="{FF2B5EF4-FFF2-40B4-BE49-F238E27FC236}">
                <a16:creationId xmlns:a16="http://schemas.microsoft.com/office/drawing/2014/main" id="{586B2AAE-5BEF-47E8-A615-ABB52E92684D}"/>
              </a:ext>
            </a:extLst>
          </p:cNvPr>
          <p:cNvSpPr txBox="1">
            <a:spLocks noGrp="1"/>
          </p:cNvSpPr>
          <p:nvPr>
            <p:ph type="title" idx="4294967295"/>
          </p:nvPr>
        </p:nvSpPr>
        <p:spPr>
          <a:xfrm>
            <a:off x="588263" y="450376"/>
            <a:ext cx="66253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chemeClr val="accent2">
                    <a:lumMod val="50000"/>
                  </a:schemeClr>
                </a:solidFill>
                <a:effectLst/>
                <a:uLnTx/>
                <a:uFillTx/>
                <a:latin typeface="+mn-lt"/>
                <a:ea typeface="+mn-ea"/>
                <a:cs typeface="Segoe UI" pitchFamily="34" charset="0"/>
              </a:rPr>
              <a:t>Political campaign security</a:t>
            </a:r>
          </a:p>
        </p:txBody>
      </p:sp>
      <p:sp>
        <p:nvSpPr>
          <p:cNvPr id="6" name="Title 1">
            <a:extLst>
              <a:ext uri="{FF2B5EF4-FFF2-40B4-BE49-F238E27FC236}">
                <a16:creationId xmlns:a16="http://schemas.microsoft.com/office/drawing/2014/main" id="{B9D2E92F-78AC-4D0E-9825-4DFD71120A48}"/>
              </a:ext>
            </a:extLst>
          </p:cNvPr>
          <p:cNvSpPr txBox="1">
            <a:spLocks/>
          </p:cNvSpPr>
          <p:nvPr/>
        </p:nvSpPr>
        <p:spPr>
          <a:xfrm>
            <a:off x="656466" y="1360835"/>
            <a:ext cx="466192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Threats to election infrastructure</a:t>
            </a:r>
            <a:endParaRPr lang="en-US" sz="1200">
              <a:solidFill>
                <a:srgbClr val="23395E"/>
              </a:solidFill>
              <a:effectLst/>
              <a:latin typeface="Segoe UI Semibold" panose="020B0502040204020203" pitchFamily="34" charset="0"/>
            </a:endParaRPr>
          </a:p>
        </p:txBody>
      </p:sp>
      <p:pic>
        <p:nvPicPr>
          <p:cNvPr id="20" name="Picture 19" descr="Voting systems: • Vote casting systems (electronic ballot marking devices, &quot;voting machines&quot;)&#10;• Vote tabulation devices (paper ballot scanners)&#10;Connected election support systems: &#10;• Voter registration databases&#10;• Election-night results reporting sites&#10;• ePollbooks (voter check-in tablets)&#10;• Information portals&#10;• Not regulated, connected to the internet, shared ownership. Highest risk!&#10;Election back-office IT:&#10;• Voter information portals&#10;• Day-to-day workstations and server infrastructure&#10;• Email and files&#10;&#10;">
            <a:extLst>
              <a:ext uri="{FF2B5EF4-FFF2-40B4-BE49-F238E27FC236}">
                <a16:creationId xmlns:a16="http://schemas.microsoft.com/office/drawing/2014/main" id="{E2641C2C-F72B-4EDD-BFC4-AF8701FC77C6}"/>
              </a:ext>
            </a:extLst>
          </p:cNvPr>
          <p:cNvPicPr>
            <a:picLocks noChangeAspect="1"/>
          </p:cNvPicPr>
          <p:nvPr/>
        </p:nvPicPr>
        <p:blipFill rotWithShape="1">
          <a:blip r:embed="rId3"/>
          <a:srcRect t="6451"/>
          <a:stretch/>
        </p:blipFill>
        <p:spPr>
          <a:xfrm>
            <a:off x="656463" y="1632857"/>
            <a:ext cx="7121959" cy="2605788"/>
          </a:xfrm>
          <a:prstGeom prst="rect">
            <a:avLst/>
          </a:prstGeom>
        </p:spPr>
      </p:pic>
      <p:pic>
        <p:nvPicPr>
          <p:cNvPr id="32" name="Picture 31" descr="World map showing locations of AccountGuard with the most prevalence in North America and Europe.">
            <a:extLst>
              <a:ext uri="{FF2B5EF4-FFF2-40B4-BE49-F238E27FC236}">
                <a16:creationId xmlns:a16="http://schemas.microsoft.com/office/drawing/2014/main" id="{6D5E8EFD-436B-4BDE-AE6A-11330842131B}"/>
              </a:ext>
            </a:extLst>
          </p:cNvPr>
          <p:cNvPicPr>
            <a:picLocks noChangeAspect="1"/>
          </p:cNvPicPr>
          <p:nvPr/>
        </p:nvPicPr>
        <p:blipFill>
          <a:blip r:embed="rId4"/>
          <a:srcRect/>
          <a:stretch/>
        </p:blipFill>
        <p:spPr>
          <a:xfrm>
            <a:off x="1921512" y="4278285"/>
            <a:ext cx="4083249" cy="2437760"/>
          </a:xfrm>
          <a:prstGeom prst="rect">
            <a:avLst/>
          </a:prstGeom>
        </p:spPr>
      </p:pic>
      <p:sp>
        <p:nvSpPr>
          <p:cNvPr id="30" name="Title 1">
            <a:extLst>
              <a:ext uri="{FF2B5EF4-FFF2-40B4-BE49-F238E27FC236}">
                <a16:creationId xmlns:a16="http://schemas.microsoft.com/office/drawing/2014/main" id="{605C0EA0-6B6C-4882-82E7-1C68721B4C6B}"/>
              </a:ext>
            </a:extLst>
          </p:cNvPr>
          <p:cNvSpPr txBox="1">
            <a:spLocks/>
          </p:cNvSpPr>
          <p:nvPr/>
        </p:nvSpPr>
        <p:spPr>
          <a:xfrm>
            <a:off x="6096000" y="5497165"/>
            <a:ext cx="280731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AccountGuard distribution </a:t>
            </a:r>
            <a:endParaRPr lang="en-US" sz="1200">
              <a:solidFill>
                <a:srgbClr val="23395E"/>
              </a:solidFill>
              <a:effectLst/>
              <a:latin typeface="Segoe UI Semibold" panose="020B0502040204020203" pitchFamily="34" charset="0"/>
            </a:endParaRPr>
          </a:p>
        </p:txBody>
      </p:sp>
      <p:sp>
        <p:nvSpPr>
          <p:cNvPr id="34" name="Rectangle 33">
            <a:extLst>
              <a:ext uri="{FF2B5EF4-FFF2-40B4-BE49-F238E27FC236}">
                <a16:creationId xmlns:a16="http://schemas.microsoft.com/office/drawing/2014/main" id="{F7AF3FFF-A77A-41E3-A7C4-CC059F720383}"/>
              </a:ext>
              <a:ext uri="{C183D7F6-B498-43B3-948B-1728B52AA6E4}">
                <adec:decorative xmlns:adec="http://schemas.microsoft.com/office/drawing/2017/decorative" val="1"/>
              </a:ext>
            </a:extLst>
          </p:cNvPr>
          <p:cNvSpPr/>
          <p:nvPr/>
        </p:nvSpPr>
        <p:spPr bwMode="auto">
          <a:xfrm>
            <a:off x="9134474" y="1513568"/>
            <a:ext cx="3057526" cy="498157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00F9FD85-7D1E-4FF9-A0C4-EAC2391F8195}"/>
              </a:ext>
            </a:extLst>
          </p:cNvPr>
          <p:cNvSpPr txBox="1"/>
          <p:nvPr/>
        </p:nvSpPr>
        <p:spPr>
          <a:xfrm>
            <a:off x="9452544" y="1762417"/>
            <a:ext cx="2203530" cy="4557338"/>
          </a:xfrm>
          <a:prstGeom prst="rect">
            <a:avLst/>
          </a:prstGeom>
          <a:noFill/>
        </p:spPr>
        <p:txBody>
          <a:bodyPr wrap="square" lIns="0" tIns="0" rIns="0" bIns="0" rtlCol="0">
            <a:spAutoFit/>
          </a:bodyPr>
          <a:lstStyle/>
          <a:p>
            <a:pPr algn="l">
              <a:lnSpc>
                <a:spcPts val="2100"/>
              </a:lnSpc>
            </a:pPr>
            <a:r>
              <a:rPr lang="en-US" sz="1600" i="1">
                <a:solidFill>
                  <a:schemeClr val="tx2">
                    <a:lumMod val="50000"/>
                  </a:schemeClr>
                </a:solidFill>
              </a:rPr>
              <a:t>There are many connected components of an election beyond just casting a ballot at the polls—from data integrity concerns, to disinformation, to protecting election officials’ online identities. </a:t>
            </a:r>
          </a:p>
          <a:p>
            <a:pPr algn="l">
              <a:lnSpc>
                <a:spcPts val="2100"/>
              </a:lnSpc>
            </a:pPr>
            <a:endParaRPr lang="en-US" sz="1600" i="1">
              <a:solidFill>
                <a:schemeClr val="tx2">
                  <a:lumMod val="50000"/>
                </a:schemeClr>
              </a:solidFill>
            </a:endParaRPr>
          </a:p>
          <a:p>
            <a:pPr algn="l">
              <a:lnSpc>
                <a:spcPts val="2100"/>
              </a:lnSpc>
            </a:pPr>
            <a:r>
              <a:rPr lang="en-US" sz="1600" i="1">
                <a:solidFill>
                  <a:schemeClr val="tx2">
                    <a:lumMod val="50000"/>
                  </a:schemeClr>
                </a:solidFill>
              </a:rPr>
              <a:t>While many of these things may be invisible to the average voter, each offers a potential pathway for an adversary to attack the integrity of an election.</a:t>
            </a:r>
          </a:p>
        </p:txBody>
      </p:sp>
    </p:spTree>
    <p:extLst>
      <p:ext uri="{BB962C8B-B14F-4D97-AF65-F5344CB8AC3E}">
        <p14:creationId xmlns:p14="http://schemas.microsoft.com/office/powerpoint/2010/main" val="16094740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a:extLst>
              <a:ext uri="{FF2B5EF4-FFF2-40B4-BE49-F238E27FC236}">
                <a16:creationId xmlns:a16="http://schemas.microsoft.com/office/drawing/2014/main" id="{37EC9400-900E-4A2E-A103-48100C3D6111}"/>
              </a:ext>
              <a:ext uri="{C183D7F6-B498-43B3-948B-1728B52AA6E4}">
                <adec:decorative xmlns:adec="http://schemas.microsoft.com/office/drawing/2017/decorative" val="1"/>
              </a:ext>
            </a:extLst>
          </p:cNvPr>
          <p:cNvSpPr/>
          <p:nvPr/>
        </p:nvSpPr>
        <p:spPr bwMode="auto">
          <a:xfrm>
            <a:off x="588257" y="608207"/>
            <a:ext cx="3656365"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a:extLst>
              <a:ext uri="{FF2B5EF4-FFF2-40B4-BE49-F238E27FC236}">
                <a16:creationId xmlns:a16="http://schemas.microsoft.com/office/drawing/2014/main" id="{586B2AAE-5BEF-47E8-A615-ABB52E92684D}"/>
              </a:ext>
            </a:extLst>
          </p:cNvPr>
          <p:cNvSpPr txBox="1">
            <a:spLocks noGrp="1"/>
          </p:cNvSpPr>
          <p:nvPr>
            <p:ph type="title" idx="4294967295"/>
          </p:nvPr>
        </p:nvSpPr>
        <p:spPr>
          <a:xfrm>
            <a:off x="588263" y="450376"/>
            <a:ext cx="52029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chemeClr val="accent2">
                    <a:lumMod val="50000"/>
                  </a:schemeClr>
                </a:solidFill>
                <a:effectLst/>
                <a:uLnTx/>
                <a:uFillTx/>
                <a:latin typeface="+mn-lt"/>
                <a:ea typeface="+mn-ea"/>
                <a:cs typeface="Segoe UI" pitchFamily="34" charset="0"/>
              </a:rPr>
              <a:t>Election integrity</a:t>
            </a:r>
          </a:p>
        </p:txBody>
      </p:sp>
      <p:sp>
        <p:nvSpPr>
          <p:cNvPr id="2" name="Title 1">
            <a:extLst>
              <a:ext uri="{FF2B5EF4-FFF2-40B4-BE49-F238E27FC236}">
                <a16:creationId xmlns:a16="http://schemas.microsoft.com/office/drawing/2014/main" id="{C0F8C85D-32FD-47FE-BBB6-EA53BFF7D7F9}"/>
              </a:ext>
            </a:extLst>
          </p:cNvPr>
          <p:cNvSpPr txBox="1">
            <a:spLocks/>
          </p:cNvSpPr>
          <p:nvPr/>
        </p:nvSpPr>
        <p:spPr>
          <a:xfrm>
            <a:off x="788152" y="1347130"/>
            <a:ext cx="110458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ElectionGuard</a:t>
            </a:r>
            <a:endParaRPr lang="en-US" sz="1200">
              <a:solidFill>
                <a:srgbClr val="23395E"/>
              </a:solidFill>
              <a:effectLst/>
              <a:latin typeface="Segoe UI Semibold" panose="020B0502040204020203" pitchFamily="34" charset="0"/>
            </a:endParaRPr>
          </a:p>
        </p:txBody>
      </p:sp>
      <p:sp>
        <p:nvSpPr>
          <p:cNvPr id="25" name="Flowchart: Process 24">
            <a:extLst>
              <a:ext uri="{FF2B5EF4-FFF2-40B4-BE49-F238E27FC236}">
                <a16:creationId xmlns:a16="http://schemas.microsoft.com/office/drawing/2014/main" id="{DF924000-2955-44C9-AFC9-AA401145B16C}"/>
              </a:ext>
              <a:ext uri="{C183D7F6-B498-43B3-948B-1728B52AA6E4}">
                <adec:decorative xmlns:adec="http://schemas.microsoft.com/office/drawing/2017/decorative" val="1"/>
              </a:ext>
            </a:extLst>
          </p:cNvPr>
          <p:cNvSpPr/>
          <p:nvPr/>
        </p:nvSpPr>
        <p:spPr bwMode="auto">
          <a:xfrm>
            <a:off x="904346" y="5802956"/>
            <a:ext cx="1963032" cy="13927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In banking there is a direct tie between the user’s identity, their financial information, and the financial institution. Data is visible only to the user and the financial institution. In an election with ElectionGuard, an individual’s vote is secret to all parties. Cryptography guarantees that no votes can be changed after being cast, and no one specific individual’s vote can be revealed.">
            <a:extLst>
              <a:ext uri="{FF2B5EF4-FFF2-40B4-BE49-F238E27FC236}">
                <a16:creationId xmlns:a16="http://schemas.microsoft.com/office/drawing/2014/main" id="{F2854F99-7873-4E0C-A055-BF248C1B8AA7}"/>
              </a:ext>
            </a:extLst>
          </p:cNvPr>
          <p:cNvPicPr>
            <a:picLocks noChangeAspect="1"/>
          </p:cNvPicPr>
          <p:nvPr/>
        </p:nvPicPr>
        <p:blipFill rotWithShape="1">
          <a:blip r:embed="rId3"/>
          <a:srcRect l="2895" t="7724" r="2589" b="8312"/>
          <a:stretch/>
        </p:blipFill>
        <p:spPr>
          <a:xfrm>
            <a:off x="1692575" y="1506422"/>
            <a:ext cx="5983548" cy="2499976"/>
          </a:xfrm>
          <a:prstGeom prst="rect">
            <a:avLst/>
          </a:prstGeom>
        </p:spPr>
      </p:pic>
      <p:sp>
        <p:nvSpPr>
          <p:cNvPr id="13" name="Flowchart: Process 12">
            <a:extLst>
              <a:ext uri="{FF2B5EF4-FFF2-40B4-BE49-F238E27FC236}">
                <a16:creationId xmlns:a16="http://schemas.microsoft.com/office/drawing/2014/main" id="{1E8FB14C-3196-48E8-93F6-F058FDAA3F21}"/>
              </a:ext>
              <a:ext uri="{C183D7F6-B498-43B3-948B-1728B52AA6E4}">
                <adec:decorative xmlns:adec="http://schemas.microsoft.com/office/drawing/2017/decorative" val="1"/>
              </a:ext>
            </a:extLst>
          </p:cNvPr>
          <p:cNvSpPr/>
          <p:nvPr/>
        </p:nvSpPr>
        <p:spPr bwMode="auto">
          <a:xfrm>
            <a:off x="575462" y="4322578"/>
            <a:ext cx="5418938"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1">
            <a:extLst>
              <a:ext uri="{FF2B5EF4-FFF2-40B4-BE49-F238E27FC236}">
                <a16:creationId xmlns:a16="http://schemas.microsoft.com/office/drawing/2014/main" id="{AC9A42E9-8A95-4A54-95D2-CAAF5C774F64}"/>
              </a:ext>
            </a:extLst>
          </p:cNvPr>
          <p:cNvSpPr txBox="1">
            <a:spLocks/>
          </p:cNvSpPr>
          <p:nvPr/>
        </p:nvSpPr>
        <p:spPr>
          <a:xfrm>
            <a:off x="575462" y="4223189"/>
            <a:ext cx="56672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b="1">
                <a:solidFill>
                  <a:schemeClr val="accent2">
                    <a:lumMod val="50000"/>
                  </a:schemeClr>
                </a:solidFill>
                <a:latin typeface="+mn-lt"/>
              </a:rPr>
              <a:t>Countermeasures needed</a:t>
            </a:r>
          </a:p>
        </p:txBody>
      </p:sp>
      <p:sp>
        <p:nvSpPr>
          <p:cNvPr id="19" name="Flowchart: Process 18">
            <a:extLst>
              <a:ext uri="{FF2B5EF4-FFF2-40B4-BE49-F238E27FC236}">
                <a16:creationId xmlns:a16="http://schemas.microsoft.com/office/drawing/2014/main" id="{5D373F71-B260-418E-A2AB-E1D851DF4D52}"/>
              </a:ext>
              <a:ext uri="{C183D7F6-B498-43B3-948B-1728B52AA6E4}">
                <adec:decorative xmlns:adec="http://schemas.microsoft.com/office/drawing/2017/decorative" val="1"/>
              </a:ext>
            </a:extLst>
          </p:cNvPr>
          <p:cNvSpPr/>
          <p:nvPr/>
        </p:nvSpPr>
        <p:spPr bwMode="auto">
          <a:xfrm>
            <a:off x="876123" y="4997169"/>
            <a:ext cx="2115433" cy="13927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Flowchart: Process 22">
            <a:extLst>
              <a:ext uri="{FF2B5EF4-FFF2-40B4-BE49-F238E27FC236}">
                <a16:creationId xmlns:a16="http://schemas.microsoft.com/office/drawing/2014/main" id="{43215316-E1B1-469F-B678-B05574FFB83C}"/>
              </a:ext>
              <a:ext uri="{C183D7F6-B498-43B3-948B-1728B52AA6E4}">
                <adec:decorative xmlns:adec="http://schemas.microsoft.com/office/drawing/2017/decorative" val="1"/>
              </a:ext>
            </a:extLst>
          </p:cNvPr>
          <p:cNvSpPr/>
          <p:nvPr/>
        </p:nvSpPr>
        <p:spPr bwMode="auto">
          <a:xfrm>
            <a:off x="876123" y="5511280"/>
            <a:ext cx="1991255" cy="13927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Flowchart: Process 26">
            <a:extLst>
              <a:ext uri="{FF2B5EF4-FFF2-40B4-BE49-F238E27FC236}">
                <a16:creationId xmlns:a16="http://schemas.microsoft.com/office/drawing/2014/main" id="{40940B46-D244-4404-9B1B-86E0CA9AFD6E}"/>
              </a:ext>
              <a:ext uri="{C183D7F6-B498-43B3-948B-1728B52AA6E4}">
                <adec:decorative xmlns:adec="http://schemas.microsoft.com/office/drawing/2017/decorative" val="1"/>
              </a:ext>
            </a:extLst>
          </p:cNvPr>
          <p:cNvSpPr/>
          <p:nvPr/>
        </p:nvSpPr>
        <p:spPr bwMode="auto">
          <a:xfrm>
            <a:off x="904345" y="6094631"/>
            <a:ext cx="2463888" cy="15516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8A86DD08-5686-4F22-BF6B-59BBBB8D3347}"/>
              </a:ext>
            </a:extLst>
          </p:cNvPr>
          <p:cNvSpPr txBox="1">
            <a:spLocks/>
          </p:cNvSpPr>
          <p:nvPr/>
        </p:nvSpPr>
        <p:spPr>
          <a:xfrm>
            <a:off x="575462" y="4876576"/>
            <a:ext cx="8370906" cy="12223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tabLst>
                <a:tab pos="177800" algn="l"/>
              </a:tabLst>
            </a:pPr>
            <a:r>
              <a:rPr lang="en-US" sz="1600">
                <a:latin typeface="+mj-lt"/>
                <a:ea typeface="Yu Mincho" panose="02020400000000000000" pitchFamily="18" charset="-128"/>
                <a:cs typeface="Arial" panose="020B0604020202020204" pitchFamily="34" charset="0"/>
              </a:rPr>
              <a:t>Trainings as mitigation: </a:t>
            </a:r>
            <a:r>
              <a:rPr lang="en-US" sz="1600">
                <a:ea typeface="Yu Mincho" panose="02020400000000000000" pitchFamily="18" charset="-128"/>
                <a:cs typeface="Arial" panose="020B0604020202020204" pitchFamily="34" charset="0"/>
              </a:rPr>
              <a:t>Microsoft has trained &gt;1,500 participants from the political, civil society, media, and human rights sectors on cybersecurity and disinformation threats.</a:t>
            </a:r>
          </a:p>
          <a:p>
            <a:pPr>
              <a:buFont typeface="Arial" panose="020B0604020202020204" pitchFamily="34" charset="0"/>
              <a:buChar char="•"/>
              <a:tabLst>
                <a:tab pos="177800" algn="l"/>
              </a:tabLst>
            </a:pPr>
            <a:r>
              <a:rPr lang="en-US" sz="1600">
                <a:latin typeface="+mj-lt"/>
                <a:ea typeface="Yu Mincho" panose="02020400000000000000" pitchFamily="18" charset="-128"/>
                <a:cs typeface="Arial" panose="020B0604020202020204" pitchFamily="34" charset="0"/>
              </a:rPr>
              <a:t>Media literacy efforts </a:t>
            </a:r>
            <a:r>
              <a:rPr lang="en-US" sz="1600">
                <a:ea typeface="Yu Mincho" panose="02020400000000000000" pitchFamily="18" charset="-128"/>
                <a:cs typeface="Arial" panose="020B0604020202020204" pitchFamily="34" charset="0"/>
              </a:rPr>
              <a:t>are needed to cultivate a discerning public. </a:t>
            </a:r>
          </a:p>
          <a:p>
            <a:pPr>
              <a:buFont typeface="Arial" panose="020B0604020202020204" pitchFamily="34" charset="0"/>
              <a:buChar char="•"/>
              <a:tabLst>
                <a:tab pos="177800" algn="l"/>
              </a:tabLst>
            </a:pPr>
            <a:r>
              <a:rPr lang="en-US" sz="1600">
                <a:latin typeface="+mj-lt"/>
                <a:ea typeface="Yu Mincho" panose="02020400000000000000" pitchFamily="18" charset="-128"/>
                <a:cs typeface="Arial" panose="020B0604020202020204" pitchFamily="34" charset="0"/>
              </a:rPr>
              <a:t>Regulations and laws </a:t>
            </a:r>
            <a:r>
              <a:rPr lang="en-US" sz="1600">
                <a:ea typeface="Yu Mincho" panose="02020400000000000000" pitchFamily="18" charset="-128"/>
                <a:cs typeface="Arial" panose="020B0604020202020204" pitchFamily="34" charset="0"/>
              </a:rPr>
              <a:t>to govern disinformation and deepfakes.</a:t>
            </a:r>
          </a:p>
          <a:p>
            <a:pPr>
              <a:buFont typeface="Arial" panose="020B0604020202020204" pitchFamily="34" charset="0"/>
              <a:buChar char="•"/>
              <a:tabLst>
                <a:tab pos="177800" algn="l"/>
              </a:tabLst>
            </a:pPr>
            <a:r>
              <a:rPr lang="en-US" sz="1600">
                <a:latin typeface="+mj-lt"/>
                <a:ea typeface="Yu Mincho" panose="02020400000000000000" pitchFamily="18" charset="-128"/>
                <a:cs typeface="Arial" panose="020B0604020202020204" pitchFamily="34" charset="0"/>
              </a:rPr>
              <a:t>Technical countermeasures</a:t>
            </a:r>
            <a:r>
              <a:rPr lang="en-US" sz="1600">
                <a:ea typeface="Yu Mincho" panose="02020400000000000000" pitchFamily="18" charset="-128"/>
                <a:cs typeface="Arial" panose="020B0604020202020204" pitchFamily="34" charset="0"/>
              </a:rPr>
              <a:t> 1. Detection and authentication and 2. Provenance</a:t>
            </a:r>
          </a:p>
          <a:p>
            <a:pPr marL="457200" indent="-457200">
              <a:buFont typeface="Wingdings" panose="05000000000000000000" pitchFamily="2" charset="2"/>
              <a:buAutoNum type="arabicPeriod"/>
            </a:pPr>
            <a:endParaRPr lang="en-US" sz="1600">
              <a:latin typeface="+mj-lt"/>
              <a:ea typeface="Yu Mincho" panose="02020400000000000000" pitchFamily="18" charset="-128"/>
              <a:cs typeface="Arial" panose="020B0604020202020204" pitchFamily="34" charset="0"/>
            </a:endParaRPr>
          </a:p>
        </p:txBody>
      </p:sp>
      <p:pic>
        <p:nvPicPr>
          <p:cNvPr id="8" name="Picture 7">
            <a:extLst>
              <a:ext uri="{FF2B5EF4-FFF2-40B4-BE49-F238E27FC236}">
                <a16:creationId xmlns:a16="http://schemas.microsoft.com/office/drawing/2014/main" id="{277572E5-0F89-4A09-8C45-3D90FAC8757D}"/>
              </a:ext>
              <a:ext uri="{C183D7F6-B498-43B3-948B-1728B52AA6E4}">
                <adec:decorative xmlns:adec="http://schemas.microsoft.com/office/drawing/2017/decorative" val="1"/>
              </a:ext>
            </a:extLst>
          </p:cNvPr>
          <p:cNvPicPr>
            <a:picLocks noChangeAspect="1"/>
          </p:cNvPicPr>
          <p:nvPr/>
        </p:nvPicPr>
        <p:blipFill rotWithShape="1">
          <a:blip r:embed="rId4"/>
          <a:srcRect l="8483" t="3773" r="69642" b="31235"/>
          <a:stretch/>
        </p:blipFill>
        <p:spPr>
          <a:xfrm>
            <a:off x="9267826" y="0"/>
            <a:ext cx="2924174" cy="6858001"/>
          </a:xfrm>
          <a:prstGeom prst="rect">
            <a:avLst/>
          </a:prstGeom>
        </p:spPr>
      </p:pic>
      <p:sp>
        <p:nvSpPr>
          <p:cNvPr id="11" name="TextBox 10">
            <a:extLst>
              <a:ext uri="{FF2B5EF4-FFF2-40B4-BE49-F238E27FC236}">
                <a16:creationId xmlns:a16="http://schemas.microsoft.com/office/drawing/2014/main" id="{E44EFC1F-AD63-4722-88D3-216A41127270}"/>
              </a:ext>
            </a:extLst>
          </p:cNvPr>
          <p:cNvSpPr txBox="1"/>
          <p:nvPr/>
        </p:nvSpPr>
        <p:spPr>
          <a:xfrm>
            <a:off x="9668918" y="1585808"/>
            <a:ext cx="2436126" cy="3639779"/>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We're not saying electionguard makes it impossible to hack voting machines;           we’re saying electionguard makes it pointless to hack voting machines. </a:t>
            </a:r>
          </a:p>
        </p:txBody>
      </p:sp>
    </p:spTree>
    <p:extLst>
      <p:ext uri="{BB962C8B-B14F-4D97-AF65-F5344CB8AC3E}">
        <p14:creationId xmlns:p14="http://schemas.microsoft.com/office/powerpoint/2010/main" val="23880568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Zero Trust: Messages to land</a:t>
            </a:r>
          </a:p>
        </p:txBody>
      </p:sp>
      <p:sp>
        <p:nvSpPr>
          <p:cNvPr id="6" name="Text Placeholder 5"/>
          <p:cNvSpPr>
            <a:spLocks noGrp="1"/>
          </p:cNvSpPr>
          <p:nvPr>
            <p:ph type="body" sz="quarter" idx="12"/>
          </p:nvPr>
        </p:nvSpPr>
        <p:spPr>
          <a:xfrm>
            <a:off x="584200" y="1348200"/>
            <a:ext cx="11018838" cy="4875181"/>
          </a:xfrm>
        </p:spPr>
        <p:txBody>
          <a:bodyPr/>
          <a:lstStyle/>
          <a:p>
            <a:r>
              <a:rPr lang="en-US"/>
              <a:t>Zero Trust is not a product, it is a journey</a:t>
            </a:r>
          </a:p>
          <a:p>
            <a:r>
              <a:rPr lang="en-US"/>
              <a:t>Zero Trust is the modern version of security</a:t>
            </a:r>
          </a:p>
          <a:p>
            <a:r>
              <a:rPr lang="en-US"/>
              <a:t>Identity is at the core with devices coming immediately after (device management and Defender for Endpoints)</a:t>
            </a:r>
          </a:p>
          <a:p>
            <a:r>
              <a:rPr lang="en-US"/>
              <a:t>Zero Trust delivers simplification, automation, integration, and consolidation</a:t>
            </a:r>
          </a:p>
          <a:p>
            <a:r>
              <a:rPr lang="en-US"/>
              <a:t>This is a disruptive transformation</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238197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Trusted Fabric</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a:solidFill>
                  <a:schemeClr val="bg1"/>
                </a:solidFill>
                <a:latin typeface="+mj-lt"/>
              </a:rPr>
              <a:t>Business Value</a:t>
            </a: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Know, Classify, </a:t>
            </a:r>
          </a:p>
          <a:p>
            <a:pPr algn="ctr"/>
            <a:r>
              <a:rPr lang="en-US" sz="1600">
                <a:latin typeface="+mj-lt"/>
              </a:rPr>
              <a:t>Protect Resources </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721737" y="2189680"/>
            <a:ext cx="2758493" cy="2651338"/>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Great User </a:t>
            </a:r>
          </a:p>
          <a:p>
            <a:pPr algn="ctr"/>
            <a:r>
              <a:rPr lang="en-US" sz="1800">
                <a:solidFill>
                  <a:schemeClr val="bg1"/>
                </a:solidFill>
                <a:latin typeface="+mj-lt"/>
              </a:rPr>
              <a:t>Experience</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Security Monitoring and Operations</a:t>
            </a:r>
            <a:endParaRPr lang="gsw-CH" sz="1800">
              <a:solidFill>
                <a:schemeClr val="bg1"/>
              </a:solidFill>
              <a:latin typeface="+mj-lt"/>
            </a:endParaRPr>
          </a:p>
        </p:txBody>
      </p:sp>
      <p:sp>
        <p:nvSpPr>
          <p:cNvPr id="7" name="BG Posture Mgmt">
            <a:extLst>
              <a:ext uri="{FF2B5EF4-FFF2-40B4-BE49-F238E27FC236}">
                <a16:creationId xmlns:a16="http://schemas.microsoft.com/office/drawing/2014/main" id="{DEACAEFF-BA1A-4208-92CB-363D53D7ED54}"/>
              </a:ext>
            </a:extLst>
          </p:cNvPr>
          <p:cNvSpPr/>
          <p:nvPr/>
        </p:nvSpPr>
        <p:spPr>
          <a:xfrm>
            <a:off x="5870811" y="1314320"/>
            <a:ext cx="4254028" cy="4254024"/>
          </a:xfrm>
          <a:prstGeom prst="arc">
            <a:avLst>
              <a:gd name="adj1" fmla="val 3471609"/>
              <a:gd name="adj2" fmla="val 7297325"/>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Posture Mgmt Text">
            <a:extLst>
              <a:ext uri="{FF2B5EF4-FFF2-40B4-BE49-F238E27FC236}">
                <a16:creationId xmlns:a16="http://schemas.microsoft.com/office/drawing/2014/main" id="{D646517A-1901-4B31-8C2C-0208005E3B0C}"/>
              </a:ext>
            </a:extLst>
          </p:cNvPr>
          <p:cNvSpPr txBox="1"/>
          <p:nvPr/>
        </p:nvSpPr>
        <p:spPr>
          <a:xfrm>
            <a:off x="5884111" y="1312629"/>
            <a:ext cx="4296059" cy="4246542"/>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Posture Management</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3" name="BG Risk Text">
            <a:extLst>
              <a:ext uri="{FF2B5EF4-FFF2-40B4-BE49-F238E27FC236}">
                <a16:creationId xmlns:a16="http://schemas.microsoft.com/office/drawing/2014/main" id="{5B727DDE-2D1D-4DE0-910D-DA34CBD46AA5}"/>
              </a:ext>
            </a:extLst>
          </p:cNvPr>
          <p:cNvSpPr/>
          <p:nvPr/>
        </p:nvSpPr>
        <p:spPr>
          <a:xfrm>
            <a:off x="5226010" y="637838"/>
            <a:ext cx="5582330" cy="5582324"/>
          </a:xfrm>
          <a:prstGeom prst="arc">
            <a:avLst>
              <a:gd name="adj1" fmla="val 1807847"/>
              <a:gd name="adj2" fmla="val 2559031"/>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4" name="BG Compliance Text">
            <a:extLst>
              <a:ext uri="{FF2B5EF4-FFF2-40B4-BE49-F238E27FC236}">
                <a16:creationId xmlns:a16="http://schemas.microsoft.com/office/drawing/2014/main" id="{462EEBD3-C925-4046-8C6E-AE9DA10D0069}"/>
              </a:ext>
            </a:extLst>
          </p:cNvPr>
          <p:cNvSpPr/>
          <p:nvPr/>
        </p:nvSpPr>
        <p:spPr>
          <a:xfrm>
            <a:off x="5234770" y="648000"/>
            <a:ext cx="5582330" cy="5582324"/>
          </a:xfrm>
          <a:prstGeom prst="arc">
            <a:avLst>
              <a:gd name="adj1" fmla="val 8155837"/>
              <a:gd name="adj2" fmla="val 9774319"/>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5228563"/>
              <a:gd name="adj2" fmla="val 17118800"/>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2017" y="692021"/>
            <a:ext cx="5582330"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Governance</a:t>
            </a:r>
            <a:endParaRPr lang="gsw-CH" sz="1800">
              <a:solidFill>
                <a:schemeClr val="bg1"/>
              </a:solidFill>
              <a:latin typeface="+mj-lt"/>
            </a:endParaRPr>
          </a:p>
        </p:txBody>
      </p:sp>
      <p:sp>
        <p:nvSpPr>
          <p:cNvPr id="10" name="Compliance Text">
            <a:extLst>
              <a:ext uri="{FF2B5EF4-FFF2-40B4-BE49-F238E27FC236}">
                <a16:creationId xmlns:a16="http://schemas.microsoft.com/office/drawing/2014/main" id="{B9DAB8A3-6620-4AF1-B41D-EC8EC0A70649}"/>
              </a:ext>
            </a:extLst>
          </p:cNvPr>
          <p:cNvSpPr txBox="1"/>
          <p:nvPr/>
        </p:nvSpPr>
        <p:spPr>
          <a:xfrm rot="3517681">
            <a:off x="5238003" y="638230"/>
            <a:ext cx="5559074" cy="5581258"/>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Compliance</a:t>
            </a:r>
            <a:endParaRPr lang="gsw-CH" sz="1800">
              <a:solidFill>
                <a:schemeClr val="bg1"/>
              </a:solidFill>
              <a:latin typeface="+mj-lt"/>
            </a:endParaRPr>
          </a:p>
        </p:txBody>
      </p:sp>
      <p:sp>
        <p:nvSpPr>
          <p:cNvPr id="11" name="Risk Text">
            <a:extLst>
              <a:ext uri="{FF2B5EF4-FFF2-40B4-BE49-F238E27FC236}">
                <a16:creationId xmlns:a16="http://schemas.microsoft.com/office/drawing/2014/main" id="{5354E62F-5BF1-474E-8BA9-2E811B03A6B2}"/>
              </a:ext>
            </a:extLst>
          </p:cNvPr>
          <p:cNvSpPr txBox="1"/>
          <p:nvPr/>
        </p:nvSpPr>
        <p:spPr>
          <a:xfrm rot="18340164">
            <a:off x="5211831" y="647513"/>
            <a:ext cx="5585630" cy="5594905"/>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Risk</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4262579" flipH="1" flipV="1">
            <a:off x="10099162" y="155419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7690991" flipH="1" flipV="1">
            <a:off x="5812153" y="145260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extLst>
      <p:ext uri="{BB962C8B-B14F-4D97-AF65-F5344CB8AC3E}">
        <p14:creationId xmlns:p14="http://schemas.microsoft.com/office/powerpoint/2010/main" val="152857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500"/>
                                        <p:tgtEl>
                                          <p:spTgt spid="6"/>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nodeType="click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0-#ppt_w/2"/>
                                          </p:val>
                                        </p:tav>
                                        <p:tav tm="100000">
                                          <p:val>
                                            <p:strVal val="#ppt_x"/>
                                          </p:val>
                                        </p:tav>
                                      </p:tavLst>
                                    </p:anim>
                                    <p:anim calcmode="lin" valueType="num">
                                      <p:cBhvr additive="base">
                                        <p:cTn id="111" dur="500" fill="hold"/>
                                        <p:tgtEl>
                                          <p:spTgt spid="17"/>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8" fill="hold" nodeType="after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additive="base">
                                        <p:cTn id="115" dur="500" fill="hold"/>
                                        <p:tgtEl>
                                          <p:spTgt spid="18"/>
                                        </p:tgtEl>
                                        <p:attrNameLst>
                                          <p:attrName>ppt_x</p:attrName>
                                        </p:attrNameLst>
                                      </p:cBhvr>
                                      <p:tavLst>
                                        <p:tav tm="0">
                                          <p:val>
                                            <p:strVal val="0-#ppt_w/2"/>
                                          </p:val>
                                        </p:tav>
                                        <p:tav tm="100000">
                                          <p:val>
                                            <p:strVal val="#ppt_x"/>
                                          </p:val>
                                        </p:tav>
                                      </p:tavLst>
                                    </p:anim>
                                    <p:anim calcmode="lin" valueType="num">
                                      <p:cBhvr additive="base">
                                        <p:cTn id="116" dur="500" fill="hold"/>
                                        <p:tgtEl>
                                          <p:spTgt spid="18"/>
                                        </p:tgtEl>
                                        <p:attrNameLst>
                                          <p:attrName>ppt_y</p:attrName>
                                        </p:attrNameLst>
                                      </p:cBhvr>
                                      <p:tavLst>
                                        <p:tav tm="0">
                                          <p:val>
                                            <p:strVal val="#ppt_y"/>
                                          </p:val>
                                        </p:tav>
                                        <p:tav tm="100000">
                                          <p:val>
                                            <p:strVal val="#ppt_y"/>
                                          </p:val>
                                        </p:tav>
                                      </p:tavLst>
                                    </p:anim>
                                  </p:childTnLst>
                                </p:cTn>
                              </p:par>
                            </p:childTnLst>
                          </p:cTn>
                        </p:par>
                        <p:par>
                          <p:cTn id="117" fill="hold">
                            <p:stCondLst>
                              <p:cond delay="1000"/>
                            </p:stCondLst>
                            <p:childTnLst>
                              <p:par>
                                <p:cTn id="118" presetID="2" presetClass="entr" presetSubtype="8"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0-#ppt_w/2"/>
                                          </p:val>
                                        </p:tav>
                                        <p:tav tm="100000">
                                          <p:val>
                                            <p:strVal val="#ppt_x"/>
                                          </p:val>
                                        </p:tav>
                                      </p:tavLst>
                                    </p:anim>
                                    <p:anim calcmode="lin" valueType="num">
                                      <p:cBhvr additive="base">
                                        <p:cTn id="121" dur="500" fill="hold"/>
                                        <p:tgtEl>
                                          <p:spTgt spid="19"/>
                                        </p:tgtEl>
                                        <p:attrNameLst>
                                          <p:attrName>ppt_y</p:attrName>
                                        </p:attrNameLst>
                                      </p:cBhvr>
                                      <p:tavLst>
                                        <p:tav tm="0">
                                          <p:val>
                                            <p:strVal val="#ppt_y"/>
                                          </p:val>
                                        </p:tav>
                                        <p:tav tm="100000">
                                          <p:val>
                                            <p:strVal val="#ppt_y"/>
                                          </p:val>
                                        </p:tav>
                                      </p:tavLst>
                                    </p:anim>
                                  </p:childTnLst>
                                </p:cTn>
                              </p:par>
                            </p:childTnLst>
                          </p:cTn>
                        </p:par>
                        <p:par>
                          <p:cTn id="122" fill="hold">
                            <p:stCondLst>
                              <p:cond delay="1500"/>
                            </p:stCondLst>
                            <p:childTnLst>
                              <p:par>
                                <p:cTn id="123" presetID="2" presetClass="entr" presetSubtype="8"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0-#ppt_w/2"/>
                                          </p:val>
                                        </p:tav>
                                        <p:tav tm="100000">
                                          <p:val>
                                            <p:strVal val="#ppt_x"/>
                                          </p:val>
                                        </p:tav>
                                      </p:tavLst>
                                    </p:anim>
                                    <p:anim calcmode="lin" valueType="num">
                                      <p:cBhvr additive="base">
                                        <p:cTn id="1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P spid="39" grpId="0" animBg="1"/>
      <p:bldP spid="41" grpId="0" animBg="1"/>
      <p:bldP spid="43" grpId="0" animBg="1"/>
      <p:bldP spid="47" grpId="0"/>
      <p:bldP spid="42" grpId="0" animBg="1"/>
      <p:bldP spid="48" grpId="0"/>
      <p:bldP spid="38" grpId="0" animBg="1"/>
      <p:bldP spid="49" grpId="0" animBg="1"/>
      <p:bldP spid="46" grpId="0"/>
      <p:bldP spid="45" grpId="0" animBg="1"/>
      <p:bldP spid="40" grpId="0" animBg="1"/>
      <p:bldP spid="25" grpId="0" animBg="1"/>
      <p:bldP spid="6" grpId="0" animBg="1"/>
      <p:bldP spid="2" grpId="0"/>
      <p:bldP spid="7" grpId="0" animBg="1"/>
      <p:bldP spid="3" grpId="0"/>
      <p:bldP spid="29" grpId="0" animBg="1"/>
      <p:bldP spid="30" grpId="0" animBg="1"/>
      <p:bldP spid="44" grpId="0" animBg="1"/>
      <p:bldP spid="13" grpId="0" animBg="1"/>
      <p:bldP spid="14" grpId="0" animBg="1"/>
      <p:bldP spid="15" grpId="0" animBg="1"/>
      <p:bldP spid="8" grpId="0"/>
      <p:bldP spid="10" grpId="0"/>
      <p:bldP spid="11" grpId="0"/>
      <p:bldP spid="53" grpId="0" animBg="1"/>
      <p:bldP spid="54"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2AB4-2AC8-4285-996C-12369E728642}"/>
              </a:ext>
            </a:extLst>
          </p:cNvPr>
          <p:cNvSpPr>
            <a:spLocks noGrp="1"/>
          </p:cNvSpPr>
          <p:nvPr>
            <p:ph type="title"/>
          </p:nvPr>
        </p:nvSpPr>
        <p:spPr>
          <a:xfrm>
            <a:off x="585216" y="3035808"/>
            <a:ext cx="3948684" cy="498598"/>
          </a:xfrm>
        </p:spPr>
        <p:txBody>
          <a:bodyPr/>
          <a:lstStyle/>
          <a:p>
            <a:r>
              <a:rPr lang="en-US"/>
              <a:t>Zero Trust</a:t>
            </a:r>
            <a:endParaRPr lang="gsw-CH"/>
          </a:p>
        </p:txBody>
      </p:sp>
    </p:spTree>
    <p:extLst>
      <p:ext uri="{BB962C8B-B14F-4D97-AF65-F5344CB8AC3E}">
        <p14:creationId xmlns:p14="http://schemas.microsoft.com/office/powerpoint/2010/main" val="114068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AAC83A9-2772-4BA0-9328-2846533BEECA}"/>
              </a:ext>
            </a:extLst>
          </p:cNvPr>
          <p:cNvGrpSpPr/>
          <p:nvPr/>
        </p:nvGrpSpPr>
        <p:grpSpPr>
          <a:xfrm>
            <a:off x="308934" y="1606434"/>
            <a:ext cx="11426911" cy="3200576"/>
            <a:chOff x="308934" y="1606434"/>
            <a:chExt cx="11426911" cy="3200576"/>
          </a:xfrm>
        </p:grpSpPr>
        <p:sp>
          <p:nvSpPr>
            <p:cNvPr id="10" name="Rectangle 9">
              <a:extLst>
                <a:ext uri="{FF2B5EF4-FFF2-40B4-BE49-F238E27FC236}">
                  <a16:creationId xmlns:a16="http://schemas.microsoft.com/office/drawing/2014/main" id="{BF2DA727-48DC-436E-A2D6-5E41AE52EBD1}"/>
                </a:ext>
              </a:extLst>
            </p:cNvPr>
            <p:cNvSpPr/>
            <p:nvPr/>
          </p:nvSpPr>
          <p:spPr bwMode="auto">
            <a:xfrm>
              <a:off x="308934" y="1606434"/>
              <a:ext cx="5992767" cy="3200576"/>
            </a:xfrm>
            <a:prstGeom prst="rect">
              <a:avLst/>
            </a:prstGeom>
            <a:solidFill>
              <a:srgbClr val="107C10">
                <a:alpha val="36000"/>
              </a:srgbClr>
            </a:solidFill>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Ins="18288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C5D0C"/>
                </a:solidFill>
                <a:effectLst/>
                <a:uLnTx/>
                <a:uFillTx/>
                <a:latin typeface="Segoe UI"/>
                <a:ea typeface="+mn-ea"/>
                <a:cs typeface="+mn-cs"/>
              </a:endParaRPr>
            </a:p>
          </p:txBody>
        </p:sp>
        <p:sp>
          <p:nvSpPr>
            <p:cNvPr id="13" name="TextBox 12">
              <a:hlinkClick r:id="rId2" action="ppaction://hlinksldjump"/>
              <a:extLst>
                <a:ext uri="{FF2B5EF4-FFF2-40B4-BE49-F238E27FC236}">
                  <a16:creationId xmlns:a16="http://schemas.microsoft.com/office/drawing/2014/main" id="{580C7E32-EE84-4D48-BD7F-A6EC89464C3E}"/>
                </a:ext>
              </a:extLst>
            </p:cNvPr>
            <p:cNvSpPr txBox="1"/>
            <p:nvPr/>
          </p:nvSpPr>
          <p:spPr>
            <a:xfrm>
              <a:off x="8272396" y="1893408"/>
              <a:ext cx="3463449"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107C10"/>
                  </a:solidFill>
                  <a:effectLst/>
                  <a:uLnTx/>
                  <a:uFillTx/>
                  <a:latin typeface="Segoe UI"/>
                  <a:ea typeface="+mn-ea"/>
                  <a:cs typeface="+mn-cs"/>
                </a:rPr>
                <a:t>Digital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Drivers and Benefits </a:t>
              </a:r>
            </a:p>
          </p:txBody>
        </p:sp>
        <p:cxnSp>
          <p:nvCxnSpPr>
            <p:cNvPr id="69" name="Straight Connector 68">
              <a:extLst>
                <a:ext uri="{FF2B5EF4-FFF2-40B4-BE49-F238E27FC236}">
                  <a16:creationId xmlns:a16="http://schemas.microsoft.com/office/drawing/2014/main" id="{972C47A2-D28B-49A5-8D8C-A2DA7111379B}"/>
                </a:ext>
              </a:extLst>
            </p:cNvPr>
            <p:cNvCxnSpPr>
              <a:cxnSpLocks/>
              <a:endCxn id="71" idx="9"/>
            </p:cNvCxnSpPr>
            <p:nvPr/>
          </p:nvCxnSpPr>
          <p:spPr>
            <a:xfrm>
              <a:off x="6348894" y="2066526"/>
              <a:ext cx="1729201"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Graphic 4">
              <a:extLst>
                <a:ext uri="{FF2B5EF4-FFF2-40B4-BE49-F238E27FC236}">
                  <a16:creationId xmlns:a16="http://schemas.microsoft.com/office/drawing/2014/main" id="{F2C024AE-2F9F-4304-B0D4-B9726C7DBD28}"/>
                </a:ext>
              </a:extLst>
            </p:cNvPr>
            <p:cNvSpPr/>
            <p:nvPr/>
          </p:nvSpPr>
          <p:spPr>
            <a:xfrm rot="10800000" flipH="1">
              <a:off x="7957235" y="189837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89" name="Group 88">
            <a:extLst>
              <a:ext uri="{FF2B5EF4-FFF2-40B4-BE49-F238E27FC236}">
                <a16:creationId xmlns:a16="http://schemas.microsoft.com/office/drawing/2014/main" id="{0F257C52-77D3-4028-AC57-9D9D1CEEF2DF}"/>
              </a:ext>
            </a:extLst>
          </p:cNvPr>
          <p:cNvGrpSpPr/>
          <p:nvPr/>
        </p:nvGrpSpPr>
        <p:grpSpPr>
          <a:xfrm>
            <a:off x="2213660" y="3711182"/>
            <a:ext cx="9428847" cy="2122299"/>
            <a:chOff x="2213660" y="3711182"/>
            <a:chExt cx="9428847" cy="2122299"/>
          </a:xfrm>
        </p:grpSpPr>
        <p:sp>
          <p:nvSpPr>
            <p:cNvPr id="8" name="Rectangle 7">
              <a:extLst>
                <a:ext uri="{FF2B5EF4-FFF2-40B4-BE49-F238E27FC236}">
                  <a16:creationId xmlns:a16="http://schemas.microsoft.com/office/drawing/2014/main" id="{C91CAD7B-E516-4942-8797-A591AE012400}"/>
                </a:ext>
              </a:extLst>
            </p:cNvPr>
            <p:cNvSpPr/>
            <p:nvPr/>
          </p:nvSpPr>
          <p:spPr bwMode="auto">
            <a:xfrm>
              <a:off x="2213660" y="3711182"/>
              <a:ext cx="4692031" cy="2122299"/>
            </a:xfrm>
            <a:prstGeom prst="rect">
              <a:avLst/>
            </a:prstGeom>
            <a:solidFill>
              <a:srgbClr val="FFB900">
                <a:alpha val="36000"/>
              </a:srgbClr>
            </a:solidFill>
            <a:ln w="19050">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lIns="91440" rIns="18288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hlinkClick r:id="rId3" action="ppaction://hlinksldjump"/>
              <a:extLst>
                <a:ext uri="{FF2B5EF4-FFF2-40B4-BE49-F238E27FC236}">
                  <a16:creationId xmlns:a16="http://schemas.microsoft.com/office/drawing/2014/main" id="{27099FBD-C06B-4CC4-A932-DC302ECF1DFA}"/>
                </a:ext>
              </a:extLst>
            </p:cNvPr>
            <p:cNvSpPr txBox="1"/>
            <p:nvPr/>
          </p:nvSpPr>
          <p:spPr>
            <a:xfrm>
              <a:off x="8272396" y="4004387"/>
              <a:ext cx="3370111" cy="6001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FFB900"/>
                  </a:solidFill>
                  <a:effectLst/>
                  <a:uLnTx/>
                  <a:uFillTx/>
                  <a:latin typeface="Segoe UI"/>
                  <a:ea typeface="+mn-ea"/>
                  <a:cs typeface="+mn-cs"/>
                </a:rPr>
                <a:t>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Enterprise Strategy and Priorities</a:t>
              </a:r>
            </a:p>
          </p:txBody>
        </p:sp>
        <p:cxnSp>
          <p:nvCxnSpPr>
            <p:cNvPr id="72" name="Straight Connector 71">
              <a:extLst>
                <a:ext uri="{FF2B5EF4-FFF2-40B4-BE49-F238E27FC236}">
                  <a16:creationId xmlns:a16="http://schemas.microsoft.com/office/drawing/2014/main" id="{B52DF245-DB4B-49F7-A389-8057F4B42A0F}"/>
                </a:ext>
              </a:extLst>
            </p:cNvPr>
            <p:cNvCxnSpPr>
              <a:cxnSpLocks/>
              <a:endCxn id="73" idx="9"/>
            </p:cNvCxnSpPr>
            <p:nvPr/>
          </p:nvCxnSpPr>
          <p:spPr>
            <a:xfrm>
              <a:off x="6967138" y="4172534"/>
              <a:ext cx="1110958"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Graphic 4">
              <a:extLst>
                <a:ext uri="{FF2B5EF4-FFF2-40B4-BE49-F238E27FC236}">
                  <a16:creationId xmlns:a16="http://schemas.microsoft.com/office/drawing/2014/main" id="{365ED0DB-AD79-4752-8ABD-A6EF6C79E7DB}"/>
                </a:ext>
              </a:extLst>
            </p:cNvPr>
            <p:cNvSpPr/>
            <p:nvPr/>
          </p:nvSpPr>
          <p:spPr>
            <a:xfrm rot="10800000" flipH="1">
              <a:off x="7957236" y="400438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90" name="Group 89">
            <a:extLst>
              <a:ext uri="{FF2B5EF4-FFF2-40B4-BE49-F238E27FC236}">
                <a16:creationId xmlns:a16="http://schemas.microsoft.com/office/drawing/2014/main" id="{80EA9857-2282-4859-9095-137777BDFF98}"/>
              </a:ext>
            </a:extLst>
          </p:cNvPr>
          <p:cNvGrpSpPr/>
          <p:nvPr/>
        </p:nvGrpSpPr>
        <p:grpSpPr>
          <a:xfrm>
            <a:off x="1446372" y="4944088"/>
            <a:ext cx="10564714" cy="1365401"/>
            <a:chOff x="1446372" y="4944088"/>
            <a:chExt cx="10564714" cy="1365401"/>
          </a:xfrm>
        </p:grpSpPr>
        <p:sp>
          <p:nvSpPr>
            <p:cNvPr id="5" name="Rectangle 4">
              <a:extLst>
                <a:ext uri="{FF2B5EF4-FFF2-40B4-BE49-F238E27FC236}">
                  <a16:creationId xmlns:a16="http://schemas.microsoft.com/office/drawing/2014/main" id="{5E09D6ED-6F9E-4531-98B6-B5E83A9A6092}"/>
                </a:ext>
              </a:extLst>
            </p:cNvPr>
            <p:cNvSpPr/>
            <p:nvPr/>
          </p:nvSpPr>
          <p:spPr bwMode="auto">
            <a:xfrm>
              <a:off x="1446372" y="4944088"/>
              <a:ext cx="5977506" cy="1365401"/>
            </a:xfrm>
            <a:prstGeom prst="rect">
              <a:avLst/>
            </a:prstGeom>
            <a:solidFill>
              <a:srgbClr val="0078D4">
                <a:alpha val="23000"/>
              </a:srgbClr>
            </a:solidFill>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16" name="TextBox 15">
              <a:hlinkClick r:id="rId4" action="ppaction://hlinksldjump"/>
              <a:extLst>
                <a:ext uri="{FF2B5EF4-FFF2-40B4-BE49-F238E27FC236}">
                  <a16:creationId xmlns:a16="http://schemas.microsoft.com/office/drawing/2014/main" id="{8299EDFE-7928-4AA5-83D1-8E39261668AC}"/>
                </a:ext>
              </a:extLst>
            </p:cNvPr>
            <p:cNvSpPr txBox="1"/>
            <p:nvPr/>
          </p:nvSpPr>
          <p:spPr>
            <a:xfrm>
              <a:off x="8266589" y="5199117"/>
              <a:ext cx="3744497"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0078D4"/>
                  </a:solidFill>
                  <a:effectLst/>
                  <a:uLnTx/>
                  <a:uFillTx/>
                  <a:latin typeface="Segoe UI"/>
                  <a:ea typeface="+mn-ea"/>
                  <a:cs typeface="+mn-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Implementation and Technical Architecture</a:t>
              </a:r>
            </a:p>
          </p:txBody>
        </p:sp>
        <p:cxnSp>
          <p:nvCxnSpPr>
            <p:cNvPr id="75" name="Straight Connector 74">
              <a:extLst>
                <a:ext uri="{FF2B5EF4-FFF2-40B4-BE49-F238E27FC236}">
                  <a16:creationId xmlns:a16="http://schemas.microsoft.com/office/drawing/2014/main" id="{75B0CF94-5165-40DC-AA9C-A3DA9B87A91C}"/>
                </a:ext>
              </a:extLst>
            </p:cNvPr>
            <p:cNvCxnSpPr>
              <a:cxnSpLocks/>
              <a:endCxn id="76" idx="9"/>
            </p:cNvCxnSpPr>
            <p:nvPr/>
          </p:nvCxnSpPr>
          <p:spPr>
            <a:xfrm>
              <a:off x="7471609" y="5382044"/>
              <a:ext cx="606487"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Graphic 4">
              <a:extLst>
                <a:ext uri="{FF2B5EF4-FFF2-40B4-BE49-F238E27FC236}">
                  <a16:creationId xmlns:a16="http://schemas.microsoft.com/office/drawing/2014/main" id="{7BC1E4B2-B2D9-4C47-8D0F-1D22B0303566}"/>
                </a:ext>
              </a:extLst>
            </p:cNvPr>
            <p:cNvSpPr/>
            <p:nvPr/>
          </p:nvSpPr>
          <p:spPr>
            <a:xfrm rot="10800000" flipH="1">
              <a:off x="7957236" y="521389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sp>
        <p:nvSpPr>
          <p:cNvPr id="2" name="Title 1">
            <a:extLst>
              <a:ext uri="{FF2B5EF4-FFF2-40B4-BE49-F238E27FC236}">
                <a16:creationId xmlns:a16="http://schemas.microsoft.com/office/drawing/2014/main" id="{3951BB45-5993-4C8C-B0DA-1213BF2C167C}"/>
              </a:ext>
            </a:extLst>
          </p:cNvPr>
          <p:cNvSpPr>
            <a:spLocks noGrp="1"/>
          </p:cNvSpPr>
          <p:nvPr>
            <p:ph type="title"/>
          </p:nvPr>
        </p:nvSpPr>
        <p:spPr/>
        <p:txBody>
          <a:bodyPr/>
          <a:lstStyle/>
          <a:p>
            <a:r>
              <a:rPr lang="en-US"/>
              <a:t>A Discussion on Different Levels</a:t>
            </a:r>
            <a:endParaRPr lang="gsw-CH"/>
          </a:p>
        </p:txBody>
      </p:sp>
      <p:grpSp>
        <p:nvGrpSpPr>
          <p:cNvPr id="18" name="Group 17">
            <a:extLst>
              <a:ext uri="{FF2B5EF4-FFF2-40B4-BE49-F238E27FC236}">
                <a16:creationId xmlns:a16="http://schemas.microsoft.com/office/drawing/2014/main" id="{0BA6E19A-80E6-4467-9B2D-8D5FE81FBADB}"/>
              </a:ext>
            </a:extLst>
          </p:cNvPr>
          <p:cNvGrpSpPr/>
          <p:nvPr/>
        </p:nvGrpSpPr>
        <p:grpSpPr>
          <a:xfrm>
            <a:off x="4632991" y="4598779"/>
            <a:ext cx="1473249" cy="460175"/>
            <a:chOff x="4632991" y="4598779"/>
            <a:chExt cx="1473249" cy="460175"/>
          </a:xfrm>
        </p:grpSpPr>
        <p:grpSp>
          <p:nvGrpSpPr>
            <p:cNvPr id="19" name="Group 18">
              <a:extLst>
                <a:ext uri="{FF2B5EF4-FFF2-40B4-BE49-F238E27FC236}">
                  <a16:creationId xmlns:a16="http://schemas.microsoft.com/office/drawing/2014/main" id="{EBD2D8D8-9D93-496C-AB40-DB3F510580FD}"/>
                </a:ext>
              </a:extLst>
            </p:cNvPr>
            <p:cNvGrpSpPr/>
            <p:nvPr/>
          </p:nvGrpSpPr>
          <p:grpSpPr>
            <a:xfrm>
              <a:off x="4632991" y="4601754"/>
              <a:ext cx="772729" cy="457200"/>
              <a:chOff x="4632991" y="4601754"/>
              <a:chExt cx="772729" cy="457200"/>
            </a:xfrm>
          </p:grpSpPr>
          <p:sp>
            <p:nvSpPr>
              <p:cNvPr id="22" name="Rectangle 21">
                <a:extLst>
                  <a:ext uri="{FF2B5EF4-FFF2-40B4-BE49-F238E27FC236}">
                    <a16:creationId xmlns:a16="http://schemas.microsoft.com/office/drawing/2014/main" id="{A6228EA9-A193-452D-8B7C-746C03B3EFEF}"/>
                  </a:ext>
                </a:extLst>
              </p:cNvPr>
              <p:cNvSpPr/>
              <p:nvPr/>
            </p:nvSpPr>
            <p:spPr bwMode="auto">
              <a:xfrm>
                <a:off x="4632991" y="4601754"/>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23" name="Graphic 22" descr="Lock">
                <a:extLst>
                  <a:ext uri="{FF2B5EF4-FFF2-40B4-BE49-F238E27FC236}">
                    <a16:creationId xmlns:a16="http://schemas.microsoft.com/office/drawing/2014/main" id="{76014D64-33BE-413A-BFC9-CF4933FEE0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59969" y="4674017"/>
                <a:ext cx="316588" cy="316588"/>
              </a:xfrm>
              <a:prstGeom prst="rect">
                <a:avLst/>
              </a:prstGeom>
            </p:spPr>
          </p:pic>
        </p:grpSp>
        <p:sp>
          <p:nvSpPr>
            <p:cNvPr id="20" name="Rectangle 19">
              <a:extLst>
                <a:ext uri="{FF2B5EF4-FFF2-40B4-BE49-F238E27FC236}">
                  <a16:creationId xmlns:a16="http://schemas.microsoft.com/office/drawing/2014/main" id="{F9AD137A-09FA-4EE8-9216-F5D787742506}"/>
                </a:ext>
              </a:extLst>
            </p:cNvPr>
            <p:cNvSpPr/>
            <p:nvPr/>
          </p:nvSpPr>
          <p:spPr bwMode="auto">
            <a:xfrm>
              <a:off x="5467249" y="459877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1" name="Rectangle 20">
              <a:extLst>
                <a:ext uri="{FF2B5EF4-FFF2-40B4-BE49-F238E27FC236}">
                  <a16:creationId xmlns:a16="http://schemas.microsoft.com/office/drawing/2014/main" id="{5B2CD1A4-067A-4FB5-923B-F0F93A3AEE46}"/>
                </a:ext>
              </a:extLst>
            </p:cNvPr>
            <p:cNvSpPr/>
            <p:nvPr/>
          </p:nvSpPr>
          <p:spPr bwMode="auto">
            <a:xfrm>
              <a:off x="5817639" y="459877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24" name="Group 23">
            <a:extLst>
              <a:ext uri="{FF2B5EF4-FFF2-40B4-BE49-F238E27FC236}">
                <a16:creationId xmlns:a16="http://schemas.microsoft.com/office/drawing/2014/main" id="{F3A8D2D3-BF9A-435A-A507-DAA44153D266}"/>
              </a:ext>
            </a:extLst>
          </p:cNvPr>
          <p:cNvGrpSpPr/>
          <p:nvPr/>
        </p:nvGrpSpPr>
        <p:grpSpPr>
          <a:xfrm>
            <a:off x="2614131" y="4601754"/>
            <a:ext cx="1473249" cy="460175"/>
            <a:chOff x="2614131" y="4601754"/>
            <a:chExt cx="1473249" cy="460175"/>
          </a:xfrm>
        </p:grpSpPr>
        <p:sp>
          <p:nvSpPr>
            <p:cNvPr id="25" name="Rectangle 24">
              <a:extLst>
                <a:ext uri="{FF2B5EF4-FFF2-40B4-BE49-F238E27FC236}">
                  <a16:creationId xmlns:a16="http://schemas.microsoft.com/office/drawing/2014/main" id="{A431CCC0-9FB0-4747-959D-474A22E49527}"/>
                </a:ext>
              </a:extLst>
            </p:cNvPr>
            <p:cNvSpPr/>
            <p:nvPr/>
          </p:nvSpPr>
          <p:spPr bwMode="auto">
            <a:xfrm>
              <a:off x="2614131" y="4604729"/>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6" name="Rectangle 25">
              <a:extLst>
                <a:ext uri="{FF2B5EF4-FFF2-40B4-BE49-F238E27FC236}">
                  <a16:creationId xmlns:a16="http://schemas.microsoft.com/office/drawing/2014/main" id="{1B04F2D9-5DFB-4A87-8129-3843E09B57AD}"/>
                </a:ext>
              </a:extLst>
            </p:cNvPr>
            <p:cNvSpPr/>
            <p:nvPr/>
          </p:nvSpPr>
          <p:spPr bwMode="auto">
            <a:xfrm>
              <a:off x="3448389" y="4601754"/>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7" name="Rectangle 26">
              <a:extLst>
                <a:ext uri="{FF2B5EF4-FFF2-40B4-BE49-F238E27FC236}">
                  <a16:creationId xmlns:a16="http://schemas.microsoft.com/office/drawing/2014/main" id="{BC30A2A6-7671-4CC3-8F1A-A4A424EFBB8F}"/>
                </a:ext>
              </a:extLst>
            </p:cNvPr>
            <p:cNvSpPr/>
            <p:nvPr/>
          </p:nvSpPr>
          <p:spPr bwMode="auto">
            <a:xfrm>
              <a:off x="3798779" y="4601754"/>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28" name="Graphic 27" descr="Gears">
              <a:extLst>
                <a:ext uri="{FF2B5EF4-FFF2-40B4-BE49-F238E27FC236}">
                  <a16:creationId xmlns:a16="http://schemas.microsoft.com/office/drawing/2014/main" id="{A6C0026E-AD4B-45E1-81DF-760BD93AEFC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659155" y="4739308"/>
              <a:ext cx="217096" cy="217096"/>
            </a:xfrm>
            <a:prstGeom prst="rect">
              <a:avLst/>
            </a:prstGeom>
          </p:spPr>
        </p:pic>
      </p:grpSp>
      <p:grpSp>
        <p:nvGrpSpPr>
          <p:cNvPr id="29" name="Group 28">
            <a:extLst>
              <a:ext uri="{FF2B5EF4-FFF2-40B4-BE49-F238E27FC236}">
                <a16:creationId xmlns:a16="http://schemas.microsoft.com/office/drawing/2014/main" id="{128AFAF9-282C-4132-8EF0-6BA799EDE8A3}"/>
              </a:ext>
            </a:extLst>
          </p:cNvPr>
          <p:cNvGrpSpPr/>
          <p:nvPr/>
        </p:nvGrpSpPr>
        <p:grpSpPr>
          <a:xfrm>
            <a:off x="2280488" y="5552909"/>
            <a:ext cx="2159971" cy="460175"/>
            <a:chOff x="2280488" y="5552909"/>
            <a:chExt cx="2159971" cy="460175"/>
          </a:xfrm>
        </p:grpSpPr>
        <p:sp>
          <p:nvSpPr>
            <p:cNvPr id="30" name="Rectangle 29">
              <a:extLst>
                <a:ext uri="{FF2B5EF4-FFF2-40B4-BE49-F238E27FC236}">
                  <a16:creationId xmlns:a16="http://schemas.microsoft.com/office/drawing/2014/main" id="{FAD30012-797D-47DC-80B6-40A90399D993}"/>
                </a:ext>
              </a:extLst>
            </p:cNvPr>
            <p:cNvSpPr/>
            <p:nvPr/>
          </p:nvSpPr>
          <p:spPr bwMode="auto">
            <a:xfrm>
              <a:off x="2280488" y="5555884"/>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31" name="Graphic 30" descr="Gears">
              <a:extLst>
                <a:ext uri="{FF2B5EF4-FFF2-40B4-BE49-F238E27FC236}">
                  <a16:creationId xmlns:a16="http://schemas.microsoft.com/office/drawing/2014/main" id="{C176EB2E-14F0-4E0C-AED4-118F969EF56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359697" y="5670055"/>
              <a:ext cx="217096" cy="217096"/>
            </a:xfrm>
            <a:prstGeom prst="rect">
              <a:avLst/>
            </a:prstGeom>
          </p:spPr>
        </p:pic>
        <p:sp>
          <p:nvSpPr>
            <p:cNvPr id="32" name="Rectangle 31">
              <a:extLst>
                <a:ext uri="{FF2B5EF4-FFF2-40B4-BE49-F238E27FC236}">
                  <a16:creationId xmlns:a16="http://schemas.microsoft.com/office/drawing/2014/main" id="{099C3DC5-D269-448C-8322-636667C59A08}"/>
                </a:ext>
              </a:extLst>
            </p:cNvPr>
            <p:cNvSpPr/>
            <p:nvPr/>
          </p:nvSpPr>
          <p:spPr bwMode="auto">
            <a:xfrm>
              <a:off x="3114746"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3" name="Rectangle 32">
              <a:extLst>
                <a:ext uri="{FF2B5EF4-FFF2-40B4-BE49-F238E27FC236}">
                  <a16:creationId xmlns:a16="http://schemas.microsoft.com/office/drawing/2014/main" id="{548ADA9E-A4BA-4B72-A2AE-54C30784DECE}"/>
                </a:ext>
              </a:extLst>
            </p:cNvPr>
            <p:cNvSpPr/>
            <p:nvPr/>
          </p:nvSpPr>
          <p:spPr bwMode="auto">
            <a:xfrm>
              <a:off x="3465136"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4" name="Rectangle 33">
              <a:extLst>
                <a:ext uri="{FF2B5EF4-FFF2-40B4-BE49-F238E27FC236}">
                  <a16:creationId xmlns:a16="http://schemas.microsoft.com/office/drawing/2014/main" id="{B85967D1-11F0-4F33-B86F-204ABE37EAC9}"/>
                </a:ext>
              </a:extLst>
            </p:cNvPr>
            <p:cNvSpPr/>
            <p:nvPr/>
          </p:nvSpPr>
          <p:spPr bwMode="auto">
            <a:xfrm>
              <a:off x="3801468"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5" name="Rectangle 34">
              <a:extLst>
                <a:ext uri="{FF2B5EF4-FFF2-40B4-BE49-F238E27FC236}">
                  <a16:creationId xmlns:a16="http://schemas.microsoft.com/office/drawing/2014/main" id="{9259B5D2-87A8-438C-888E-6D2F62C16BE9}"/>
                </a:ext>
              </a:extLst>
            </p:cNvPr>
            <p:cNvSpPr/>
            <p:nvPr/>
          </p:nvSpPr>
          <p:spPr bwMode="auto">
            <a:xfrm>
              <a:off x="4151858"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36" name="Group 35">
            <a:extLst>
              <a:ext uri="{FF2B5EF4-FFF2-40B4-BE49-F238E27FC236}">
                <a16:creationId xmlns:a16="http://schemas.microsoft.com/office/drawing/2014/main" id="{BEE5D332-DDF0-444F-A978-C56CEB130896}"/>
              </a:ext>
            </a:extLst>
          </p:cNvPr>
          <p:cNvGrpSpPr/>
          <p:nvPr/>
        </p:nvGrpSpPr>
        <p:grpSpPr>
          <a:xfrm>
            <a:off x="4828775" y="3486933"/>
            <a:ext cx="772729" cy="457200"/>
            <a:chOff x="4828775" y="3486933"/>
            <a:chExt cx="772729" cy="457200"/>
          </a:xfrm>
        </p:grpSpPr>
        <p:sp>
          <p:nvSpPr>
            <p:cNvPr id="37" name="Rectangle 36">
              <a:extLst>
                <a:ext uri="{FF2B5EF4-FFF2-40B4-BE49-F238E27FC236}">
                  <a16:creationId xmlns:a16="http://schemas.microsoft.com/office/drawing/2014/main" id="{3E761A51-77EC-46A3-8FC6-C4839A90F49B}"/>
                </a:ext>
              </a:extLst>
            </p:cNvPr>
            <p:cNvSpPr/>
            <p:nvPr/>
          </p:nvSpPr>
          <p:spPr bwMode="auto">
            <a:xfrm>
              <a:off x="4828775" y="3486933"/>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71450" marR="0" lvl="0" indent="-5715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CISO</a:t>
              </a:r>
            </a:p>
          </p:txBody>
        </p:sp>
        <p:pic>
          <p:nvPicPr>
            <p:cNvPr id="38" name="Graphic 37" descr="Lock">
              <a:extLst>
                <a:ext uri="{FF2B5EF4-FFF2-40B4-BE49-F238E27FC236}">
                  <a16:creationId xmlns:a16="http://schemas.microsoft.com/office/drawing/2014/main" id="{F98EEEA3-3D9D-4C4D-B955-97C14FEE433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48733" y="3610749"/>
              <a:ext cx="187312" cy="187310"/>
            </a:xfrm>
            <a:prstGeom prst="rect">
              <a:avLst/>
            </a:prstGeom>
          </p:spPr>
        </p:pic>
      </p:grpSp>
      <p:grpSp>
        <p:nvGrpSpPr>
          <p:cNvPr id="39" name="Group 38">
            <a:extLst>
              <a:ext uri="{FF2B5EF4-FFF2-40B4-BE49-F238E27FC236}">
                <a16:creationId xmlns:a16="http://schemas.microsoft.com/office/drawing/2014/main" id="{F61FF34A-7910-4AE1-8E03-7B0D5AA862DC}"/>
              </a:ext>
            </a:extLst>
          </p:cNvPr>
          <p:cNvGrpSpPr/>
          <p:nvPr/>
        </p:nvGrpSpPr>
        <p:grpSpPr>
          <a:xfrm>
            <a:off x="3167173" y="3486933"/>
            <a:ext cx="772729" cy="457200"/>
            <a:chOff x="3167173" y="3486933"/>
            <a:chExt cx="772729" cy="457200"/>
          </a:xfrm>
        </p:grpSpPr>
        <p:sp>
          <p:nvSpPr>
            <p:cNvPr id="40" name="Rectangle 39">
              <a:extLst>
                <a:ext uri="{FF2B5EF4-FFF2-40B4-BE49-F238E27FC236}">
                  <a16:creationId xmlns:a16="http://schemas.microsoft.com/office/drawing/2014/main" id="{41532523-E808-4818-9C83-800666E4D19F}"/>
                </a:ext>
              </a:extLst>
            </p:cNvPr>
            <p:cNvSpPr/>
            <p:nvPr/>
          </p:nvSpPr>
          <p:spPr bwMode="auto">
            <a:xfrm>
              <a:off x="3167173" y="3486933"/>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1430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CIO</a:t>
              </a:r>
            </a:p>
          </p:txBody>
        </p:sp>
        <p:pic>
          <p:nvPicPr>
            <p:cNvPr id="41" name="Graphic 40" descr="Gears">
              <a:extLst>
                <a:ext uri="{FF2B5EF4-FFF2-40B4-BE49-F238E27FC236}">
                  <a16:creationId xmlns:a16="http://schemas.microsoft.com/office/drawing/2014/main" id="{0E354BCD-F188-42E8-AF3A-FF5BE83D4CE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93425" y="3602634"/>
              <a:ext cx="217096" cy="217096"/>
            </a:xfrm>
            <a:prstGeom prst="rect">
              <a:avLst/>
            </a:prstGeom>
          </p:spPr>
        </p:pic>
      </p:grpSp>
      <p:sp>
        <p:nvSpPr>
          <p:cNvPr id="42" name="Rectangle 41">
            <a:extLst>
              <a:ext uri="{FF2B5EF4-FFF2-40B4-BE49-F238E27FC236}">
                <a16:creationId xmlns:a16="http://schemas.microsoft.com/office/drawing/2014/main" id="{A0466E50-E317-4133-B720-628ADCD2D5F6}"/>
              </a:ext>
            </a:extLst>
          </p:cNvPr>
          <p:cNvSpPr/>
          <p:nvPr/>
        </p:nvSpPr>
        <p:spPr bwMode="auto">
          <a:xfrm>
            <a:off x="2624588" y="183792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CEO</a:t>
            </a:r>
          </a:p>
        </p:txBody>
      </p:sp>
      <p:sp>
        <p:nvSpPr>
          <p:cNvPr id="43" name="Rectangle 42">
            <a:extLst>
              <a:ext uri="{FF2B5EF4-FFF2-40B4-BE49-F238E27FC236}">
                <a16:creationId xmlns:a16="http://schemas.microsoft.com/office/drawing/2014/main" id="{437F7B56-62AE-4652-804A-9B7EEECA4861}"/>
              </a:ext>
            </a:extLst>
          </p:cNvPr>
          <p:cNvSpPr/>
          <p:nvPr/>
        </p:nvSpPr>
        <p:spPr bwMode="auto">
          <a:xfrm>
            <a:off x="2177773" y="248121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CFO</a:t>
            </a:r>
          </a:p>
        </p:txBody>
      </p:sp>
      <p:sp>
        <p:nvSpPr>
          <p:cNvPr id="44" name="Rectangle 43">
            <a:extLst>
              <a:ext uri="{FF2B5EF4-FFF2-40B4-BE49-F238E27FC236}">
                <a16:creationId xmlns:a16="http://schemas.microsoft.com/office/drawing/2014/main" id="{8A5CDDAD-7496-47D7-9580-87391B6949B4}"/>
              </a:ext>
            </a:extLst>
          </p:cNvPr>
          <p:cNvSpPr/>
          <p:nvPr/>
        </p:nvSpPr>
        <p:spPr bwMode="auto">
          <a:xfrm>
            <a:off x="3094801" y="248121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COO</a:t>
            </a:r>
          </a:p>
        </p:txBody>
      </p:sp>
      <p:sp>
        <p:nvSpPr>
          <p:cNvPr id="45" name="Rectangle 44">
            <a:extLst>
              <a:ext uri="{FF2B5EF4-FFF2-40B4-BE49-F238E27FC236}">
                <a16:creationId xmlns:a16="http://schemas.microsoft.com/office/drawing/2014/main" id="{ADFF34C2-98C2-49B7-8C21-45BB3E453C04}"/>
              </a:ext>
            </a:extLst>
          </p:cNvPr>
          <p:cNvSpPr/>
          <p:nvPr/>
        </p:nvSpPr>
        <p:spPr bwMode="auto">
          <a:xfrm>
            <a:off x="541525" y="3485643"/>
            <a:ext cx="288601"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46" name="Rectangle 45">
            <a:extLst>
              <a:ext uri="{FF2B5EF4-FFF2-40B4-BE49-F238E27FC236}">
                <a16:creationId xmlns:a16="http://schemas.microsoft.com/office/drawing/2014/main" id="{12AF1B4B-9DFF-43EC-88B3-869284C6639D}"/>
              </a:ext>
            </a:extLst>
          </p:cNvPr>
          <p:cNvSpPr/>
          <p:nvPr/>
        </p:nvSpPr>
        <p:spPr bwMode="auto">
          <a:xfrm>
            <a:off x="891915" y="3485643"/>
            <a:ext cx="288601"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47" name="Rectangle 46">
            <a:extLst>
              <a:ext uri="{FF2B5EF4-FFF2-40B4-BE49-F238E27FC236}">
                <a16:creationId xmlns:a16="http://schemas.microsoft.com/office/drawing/2014/main" id="{E8773FC5-C0BA-4FF9-9201-ACD456854F8F}"/>
              </a:ext>
            </a:extLst>
          </p:cNvPr>
          <p:cNvSpPr/>
          <p:nvPr/>
        </p:nvSpPr>
        <p:spPr bwMode="auto">
          <a:xfrm>
            <a:off x="1248559" y="3486933"/>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48" name="Graphic 47" descr="Money">
            <a:extLst>
              <a:ext uri="{FF2B5EF4-FFF2-40B4-BE49-F238E27FC236}">
                <a16:creationId xmlns:a16="http://schemas.microsoft.com/office/drawing/2014/main" id="{79E5DCA8-1A94-4450-9D3F-80FE683BA347}"/>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465663" y="3546273"/>
            <a:ext cx="338520" cy="338520"/>
          </a:xfrm>
          <a:prstGeom prst="rect">
            <a:avLst/>
          </a:prstGeom>
        </p:spPr>
      </p:pic>
      <p:grpSp>
        <p:nvGrpSpPr>
          <p:cNvPr id="49" name="Group 48">
            <a:extLst>
              <a:ext uri="{FF2B5EF4-FFF2-40B4-BE49-F238E27FC236}">
                <a16:creationId xmlns:a16="http://schemas.microsoft.com/office/drawing/2014/main" id="{86A6D955-C875-457A-9817-CCB4EAD9A58E}"/>
              </a:ext>
            </a:extLst>
          </p:cNvPr>
          <p:cNvGrpSpPr/>
          <p:nvPr/>
        </p:nvGrpSpPr>
        <p:grpSpPr>
          <a:xfrm>
            <a:off x="4602885" y="5552909"/>
            <a:ext cx="2159971" cy="460175"/>
            <a:chOff x="4602885" y="5552909"/>
            <a:chExt cx="2159971" cy="460175"/>
          </a:xfrm>
        </p:grpSpPr>
        <p:grpSp>
          <p:nvGrpSpPr>
            <p:cNvPr id="50" name="Group 49">
              <a:extLst>
                <a:ext uri="{FF2B5EF4-FFF2-40B4-BE49-F238E27FC236}">
                  <a16:creationId xmlns:a16="http://schemas.microsoft.com/office/drawing/2014/main" id="{E5FE0A11-5717-41AC-8BDF-15FED4E4D4F0}"/>
                </a:ext>
              </a:extLst>
            </p:cNvPr>
            <p:cNvGrpSpPr/>
            <p:nvPr/>
          </p:nvGrpSpPr>
          <p:grpSpPr>
            <a:xfrm>
              <a:off x="4602885" y="5555884"/>
              <a:ext cx="772729" cy="457200"/>
              <a:chOff x="4602885" y="5555884"/>
              <a:chExt cx="772729" cy="457200"/>
            </a:xfrm>
          </p:grpSpPr>
          <p:sp>
            <p:nvSpPr>
              <p:cNvPr id="55" name="Rectangle 54">
                <a:extLst>
                  <a:ext uri="{FF2B5EF4-FFF2-40B4-BE49-F238E27FC236}">
                    <a16:creationId xmlns:a16="http://schemas.microsoft.com/office/drawing/2014/main" id="{5EE87CA7-7694-4339-AABC-2BAC67AB9502}"/>
                  </a:ext>
                </a:extLst>
              </p:cNvPr>
              <p:cNvSpPr/>
              <p:nvPr/>
            </p:nvSpPr>
            <p:spPr bwMode="auto">
              <a:xfrm>
                <a:off x="4602885" y="5555884"/>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56" name="Graphic 55" descr="Lock">
                <a:extLst>
                  <a:ext uri="{FF2B5EF4-FFF2-40B4-BE49-F238E27FC236}">
                    <a16:creationId xmlns:a16="http://schemas.microsoft.com/office/drawing/2014/main" id="{FF0E4D67-FF7B-4B31-94E4-71AD95358D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03131" y="5624233"/>
                <a:ext cx="316588" cy="316588"/>
              </a:xfrm>
              <a:prstGeom prst="rect">
                <a:avLst/>
              </a:prstGeom>
            </p:spPr>
          </p:pic>
        </p:grpSp>
        <p:sp>
          <p:nvSpPr>
            <p:cNvPr id="51" name="Rectangle 50">
              <a:extLst>
                <a:ext uri="{FF2B5EF4-FFF2-40B4-BE49-F238E27FC236}">
                  <a16:creationId xmlns:a16="http://schemas.microsoft.com/office/drawing/2014/main" id="{DD5DE566-974D-4628-AEB9-DF7A6CE718A6}"/>
                </a:ext>
              </a:extLst>
            </p:cNvPr>
            <p:cNvSpPr/>
            <p:nvPr/>
          </p:nvSpPr>
          <p:spPr bwMode="auto">
            <a:xfrm>
              <a:off x="5437143"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2" name="Rectangle 51">
              <a:extLst>
                <a:ext uri="{FF2B5EF4-FFF2-40B4-BE49-F238E27FC236}">
                  <a16:creationId xmlns:a16="http://schemas.microsoft.com/office/drawing/2014/main" id="{DB6C1774-6AA2-4842-9859-9450A4FF7F09}"/>
                </a:ext>
              </a:extLst>
            </p:cNvPr>
            <p:cNvSpPr/>
            <p:nvPr/>
          </p:nvSpPr>
          <p:spPr bwMode="auto">
            <a:xfrm>
              <a:off x="5787533"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3" name="Rectangle 52">
              <a:extLst>
                <a:ext uri="{FF2B5EF4-FFF2-40B4-BE49-F238E27FC236}">
                  <a16:creationId xmlns:a16="http://schemas.microsoft.com/office/drawing/2014/main" id="{E5510BCA-AAC0-44F9-BAF9-A1F1BC70C301}"/>
                </a:ext>
              </a:extLst>
            </p:cNvPr>
            <p:cNvSpPr/>
            <p:nvPr/>
          </p:nvSpPr>
          <p:spPr bwMode="auto">
            <a:xfrm>
              <a:off x="6123865"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4" name="Rectangle 53">
              <a:extLst>
                <a:ext uri="{FF2B5EF4-FFF2-40B4-BE49-F238E27FC236}">
                  <a16:creationId xmlns:a16="http://schemas.microsoft.com/office/drawing/2014/main" id="{2C58A8D7-4B48-4679-891E-3EE8684710E3}"/>
                </a:ext>
              </a:extLst>
            </p:cNvPr>
            <p:cNvSpPr/>
            <p:nvPr/>
          </p:nvSpPr>
          <p:spPr bwMode="auto">
            <a:xfrm>
              <a:off x="6474255"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spTree>
    <p:extLst>
      <p:ext uri="{BB962C8B-B14F-4D97-AF65-F5344CB8AC3E}">
        <p14:creationId xmlns:p14="http://schemas.microsoft.com/office/powerpoint/2010/main" val="238361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ipe(left)">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20427"/>
            <a:ext cx="9144000" cy="817147"/>
          </a:xfrm>
        </p:spPr>
        <p:txBody>
          <a:bodyPr/>
          <a:lstStyle/>
          <a:p>
            <a:r>
              <a:rPr lang="en-US"/>
              <a:t>Digital Transformation</a:t>
            </a:r>
            <a:br>
              <a:rPr lang="en-US"/>
            </a:br>
            <a:r>
              <a:rPr lang="en-US" sz="2300"/>
              <a:t>Business Drivers and Benefits </a:t>
            </a:r>
          </a:p>
        </p:txBody>
      </p:sp>
    </p:spTree>
    <p:extLst>
      <p:ext uri="{BB962C8B-B14F-4D97-AF65-F5344CB8AC3E}">
        <p14:creationId xmlns:p14="http://schemas.microsoft.com/office/powerpoint/2010/main" val="253872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5" name="Rectangle 234">
            <a:extLst>
              <a:ext uri="{FF2B5EF4-FFF2-40B4-BE49-F238E27FC236}">
                <a16:creationId xmlns:a16="http://schemas.microsoft.com/office/drawing/2014/main" id="{E52EA4E4-997A-49B5-8661-9E2E8565072C}"/>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dirty="0">
                <a:solidFill>
                  <a:prstClr val="black"/>
                </a:solidFill>
                <a:latin typeface="Segoe UI"/>
                <a:ea typeface="Cambria" panose="02040503050406030204" pitchFamily="18" charset="0"/>
                <a:cs typeface="Calibri" panose="020F0502020204030204" pitchFamily="34" charset="0"/>
              </a:rPr>
              <a:t>Fast delivery of business solutions</a:t>
            </a:r>
            <a:endPar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t>
            </a:r>
          </a:p>
        </p:txBody>
      </p:sp>
    </p:spTree>
    <p:extLst>
      <p:ext uri="{BB962C8B-B14F-4D97-AF65-F5344CB8AC3E}">
        <p14:creationId xmlns:p14="http://schemas.microsoft.com/office/powerpoint/2010/main" val="2989953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500"/>
                                        <p:tgtEl>
                                          <p:spTgt spid="2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500"/>
                                        <p:tgtEl>
                                          <p:spTgt spid="2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0" grpId="0"/>
      <p:bldP spid="23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dirty="0"/>
              <a:t>The Needs</a:t>
            </a:r>
            <a:endParaRPr lang="gsw-CH" dirty="0"/>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20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Semibold"/>
                <a:ea typeface="+mn-ea"/>
                <a:cs typeface="+mn-cs"/>
              </a:rPr>
              <a:t>SecDevOps</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Resource Protection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and Governance</a:t>
            </a:r>
            <a:endParaRPr kumimoji="0" lang="gsw-CH"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653420" y="2059991"/>
            <a:ext cx="2758493" cy="2817015"/>
          </a:xfrm>
          <a:prstGeom prst="rect">
            <a:avLst/>
          </a:prstGeom>
          <a:noFill/>
        </p:spPr>
        <p:txBody>
          <a:bodyPr wrap="none" lIns="0" tIns="0" rIns="0" bIns="0" rtlCol="0">
            <a:prstTxWarp prst="textArchUp">
              <a:avLst>
                <a:gd name="adj" fmla="val 11237475"/>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Zero Trust</a:t>
            </a:r>
            <a:endParaRPr kumimoji="0" lang="gsw-CH"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H"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Modern Security Operations Center</a:t>
            </a:r>
            <a:endParaRPr kumimoji="0" lang="gsw-CH"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2060409"/>
              <a:gd name="adj2" fmla="val 20272256"/>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H"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9991" y="692021"/>
            <a:ext cx="5574355" cy="5528141"/>
          </a:xfrm>
          <a:prstGeom prst="rect">
            <a:avLst/>
          </a:prstGeom>
          <a:noFill/>
        </p:spPr>
        <p:txBody>
          <a:bodyPr wrap="none" lIns="0" tIns="0" rIns="0" bIns="0" rtlCol="0">
            <a:prstTxWarp prst="textArchUp">
              <a:avLst>
                <a:gd name="adj" fmla="val 11237475"/>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Automated and Continuous Governance, Risk and Compliance</a:t>
            </a:r>
            <a:endParaRPr kumimoji="0" lang="gsw-CH"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3" name="GRC Arrow 3">
            <a:extLst>
              <a:ext uri="{FF2B5EF4-FFF2-40B4-BE49-F238E27FC236}">
                <a16:creationId xmlns:a16="http://schemas.microsoft.com/office/drawing/2014/main" id="{113F614F-7932-42F2-A6EB-94B4E8D50A44}"/>
              </a:ext>
            </a:extLst>
          </p:cNvPr>
          <p:cNvSpPr/>
          <p:nvPr/>
        </p:nvSpPr>
        <p:spPr>
          <a:xfrm rot="16200000" flipH="1" flipV="1">
            <a:off x="10686300" y="337061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55" name="GRC Arrow 2">
            <a:extLst>
              <a:ext uri="{FF2B5EF4-FFF2-40B4-BE49-F238E27FC236}">
                <a16:creationId xmlns:a16="http://schemas.microsoft.com/office/drawing/2014/main" id="{E32442A9-5370-482B-9DF0-6DE97D4F5382}"/>
              </a:ext>
            </a:extLst>
          </p:cNvPr>
          <p:cNvSpPr/>
          <p:nvPr/>
        </p:nvSpPr>
        <p:spPr>
          <a:xfrm rot="5400000" flipH="1" flipV="1">
            <a:off x="5137702" y="335550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24" name="Link Zero Trust">
            <a:hlinkClick r:id="rId4" action="ppaction://hlinksldjump"/>
            <a:extLst>
              <a:ext uri="{FF2B5EF4-FFF2-40B4-BE49-F238E27FC236}">
                <a16:creationId xmlns:a16="http://schemas.microsoft.com/office/drawing/2014/main" id="{BC033C83-6561-45EB-9C09-FD262ABB0307}"/>
              </a:ext>
            </a:extLst>
          </p:cNvPr>
          <p:cNvSpPr/>
          <p:nvPr/>
        </p:nvSpPr>
        <p:spPr bwMode="auto">
          <a:xfrm>
            <a:off x="6271098" y="1776919"/>
            <a:ext cx="1452664" cy="1809345"/>
          </a:xfrm>
          <a:custGeom>
            <a:avLst/>
            <a:gdLst>
              <a:gd name="connsiteX0" fmla="*/ 1264596 w 1452664"/>
              <a:gd name="connsiteY0" fmla="*/ 0 h 1809345"/>
              <a:gd name="connsiteX1" fmla="*/ 1452664 w 1452664"/>
              <a:gd name="connsiteY1" fmla="*/ 642026 h 1809345"/>
              <a:gd name="connsiteX2" fmla="*/ 784698 w 1452664"/>
              <a:gd name="connsiteY2" fmla="*/ 1076528 h 1809345"/>
              <a:gd name="connsiteX3" fmla="*/ 654996 w 1452664"/>
              <a:gd name="connsiteY3" fmla="*/ 1809345 h 1809345"/>
              <a:gd name="connsiteX4" fmla="*/ 0 w 1452664"/>
              <a:gd name="connsiteY4" fmla="*/ 1789890 h 1809345"/>
              <a:gd name="connsiteX5" fmla="*/ 123217 w 1452664"/>
              <a:gd name="connsiteY5" fmla="*/ 1037617 h 1809345"/>
              <a:gd name="connsiteX6" fmla="*/ 544749 w 1452664"/>
              <a:gd name="connsiteY6" fmla="*/ 447472 h 1809345"/>
              <a:gd name="connsiteX7" fmla="*/ 1264596 w 1452664"/>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664" h="1809345">
                <a:moveTo>
                  <a:pt x="1264596" y="0"/>
                </a:moveTo>
                <a:lnTo>
                  <a:pt x="1452664" y="642026"/>
                </a:lnTo>
                <a:lnTo>
                  <a:pt x="784698" y="1076528"/>
                </a:lnTo>
                <a:lnTo>
                  <a:pt x="654996" y="1809345"/>
                </a:lnTo>
                <a:lnTo>
                  <a:pt x="0" y="1789890"/>
                </a:lnTo>
                <a:lnTo>
                  <a:pt x="123217" y="1037617"/>
                </a:lnTo>
                <a:lnTo>
                  <a:pt x="544749" y="447472"/>
                </a:lnTo>
                <a:lnTo>
                  <a:pt x="1264596"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Link SecDevOps">
            <a:hlinkClick r:id="rId5" action="ppaction://hlinksldjump"/>
            <a:extLst>
              <a:ext uri="{FF2B5EF4-FFF2-40B4-BE49-F238E27FC236}">
                <a16:creationId xmlns:a16="http://schemas.microsoft.com/office/drawing/2014/main" id="{7601FEEB-35A6-447D-A908-9658715D89CE}"/>
              </a:ext>
            </a:extLst>
          </p:cNvPr>
          <p:cNvSpPr/>
          <p:nvPr/>
        </p:nvSpPr>
        <p:spPr bwMode="auto">
          <a:xfrm>
            <a:off x="8489004" y="1913106"/>
            <a:ext cx="1212715" cy="1848256"/>
          </a:xfrm>
          <a:custGeom>
            <a:avLst/>
            <a:gdLst>
              <a:gd name="connsiteX0" fmla="*/ 304800 w 1212715"/>
              <a:gd name="connsiteY0" fmla="*/ 0 h 1848256"/>
              <a:gd name="connsiteX1" fmla="*/ 0 w 1212715"/>
              <a:gd name="connsiteY1" fmla="*/ 551234 h 1848256"/>
              <a:gd name="connsiteX2" fmla="*/ 473413 w 1212715"/>
              <a:gd name="connsiteY2" fmla="*/ 946826 h 1848256"/>
              <a:gd name="connsiteX3" fmla="*/ 629056 w 1212715"/>
              <a:gd name="connsiteY3" fmla="*/ 1420239 h 1848256"/>
              <a:gd name="connsiteX4" fmla="*/ 609600 w 1212715"/>
              <a:gd name="connsiteY4" fmla="*/ 1770434 h 1848256"/>
              <a:gd name="connsiteX5" fmla="*/ 1206230 w 1212715"/>
              <a:gd name="connsiteY5" fmla="*/ 1848256 h 1848256"/>
              <a:gd name="connsiteX6" fmla="*/ 1212715 w 1212715"/>
              <a:gd name="connsiteY6" fmla="*/ 1439694 h 1848256"/>
              <a:gd name="connsiteX7" fmla="*/ 1115439 w 1212715"/>
              <a:gd name="connsiteY7" fmla="*/ 823609 h 1848256"/>
              <a:gd name="connsiteX8" fmla="*/ 719847 w 1212715"/>
              <a:gd name="connsiteY8" fmla="*/ 285345 h 1848256"/>
              <a:gd name="connsiteX9" fmla="*/ 304800 w 1212715"/>
              <a:gd name="connsiteY9" fmla="*/ 0 h 18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5" h="1848256">
                <a:moveTo>
                  <a:pt x="304800" y="0"/>
                </a:moveTo>
                <a:lnTo>
                  <a:pt x="0" y="551234"/>
                </a:lnTo>
                <a:lnTo>
                  <a:pt x="473413" y="946826"/>
                </a:lnTo>
                <a:lnTo>
                  <a:pt x="629056" y="1420239"/>
                </a:lnTo>
                <a:lnTo>
                  <a:pt x="609600" y="1770434"/>
                </a:lnTo>
                <a:lnTo>
                  <a:pt x="1206230" y="1848256"/>
                </a:lnTo>
                <a:lnTo>
                  <a:pt x="1212715" y="1439694"/>
                </a:lnTo>
                <a:lnTo>
                  <a:pt x="1115439" y="823609"/>
                </a:lnTo>
                <a:lnTo>
                  <a:pt x="719847" y="285345"/>
                </a:lnTo>
                <a:lnTo>
                  <a:pt x="30480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Link Modern SOC">
            <a:hlinkClick r:id="rId6" action="ppaction://hlinksldjump"/>
            <a:extLst>
              <a:ext uri="{FF2B5EF4-FFF2-40B4-BE49-F238E27FC236}">
                <a16:creationId xmlns:a16="http://schemas.microsoft.com/office/drawing/2014/main" id="{01B2BC84-C2F1-4AEF-B43C-3CDE7DD5DE9E}"/>
              </a:ext>
            </a:extLst>
          </p:cNvPr>
          <p:cNvSpPr/>
          <p:nvPr/>
        </p:nvSpPr>
        <p:spPr bwMode="auto">
          <a:xfrm>
            <a:off x="6115455" y="1005191"/>
            <a:ext cx="3858639" cy="1316477"/>
          </a:xfrm>
          <a:custGeom>
            <a:avLst/>
            <a:gdLst>
              <a:gd name="connsiteX0" fmla="*/ 0 w 3858639"/>
              <a:gd name="connsiteY0" fmla="*/ 972766 h 1316477"/>
              <a:gd name="connsiteX1" fmla="*/ 447473 w 3858639"/>
              <a:gd name="connsiteY1" fmla="*/ 1284052 h 1316477"/>
              <a:gd name="connsiteX2" fmla="*/ 907915 w 3858639"/>
              <a:gd name="connsiteY2" fmla="*/ 875490 h 1316477"/>
              <a:gd name="connsiteX3" fmla="*/ 1219200 w 3858639"/>
              <a:gd name="connsiteY3" fmla="*/ 687422 h 1316477"/>
              <a:gd name="connsiteX4" fmla="*/ 1815830 w 3858639"/>
              <a:gd name="connsiteY4" fmla="*/ 590145 h 1316477"/>
              <a:gd name="connsiteX5" fmla="*/ 2367064 w 3858639"/>
              <a:gd name="connsiteY5" fmla="*/ 629056 h 1316477"/>
              <a:gd name="connsiteX6" fmla="*/ 2814536 w 3858639"/>
              <a:gd name="connsiteY6" fmla="*/ 836579 h 1316477"/>
              <a:gd name="connsiteX7" fmla="*/ 3255524 w 3858639"/>
              <a:gd name="connsiteY7" fmla="*/ 1186775 h 1316477"/>
              <a:gd name="connsiteX8" fmla="*/ 3404681 w 3858639"/>
              <a:gd name="connsiteY8" fmla="*/ 1316477 h 1316477"/>
              <a:gd name="connsiteX9" fmla="*/ 3858639 w 3858639"/>
              <a:gd name="connsiteY9" fmla="*/ 1011677 h 1316477"/>
              <a:gd name="connsiteX10" fmla="*/ 3333345 w 3858639"/>
              <a:gd name="connsiteY10" fmla="*/ 453958 h 1316477"/>
              <a:gd name="connsiteX11" fmla="*/ 2749685 w 3858639"/>
              <a:gd name="connsiteY11" fmla="*/ 188069 h 1316477"/>
              <a:gd name="connsiteX12" fmla="*/ 2081719 w 3858639"/>
              <a:gd name="connsiteY12" fmla="*/ 0 h 1316477"/>
              <a:gd name="connsiteX13" fmla="*/ 1303507 w 3858639"/>
              <a:gd name="connsiteY13" fmla="*/ 90792 h 1316477"/>
              <a:gd name="connsiteX14" fmla="*/ 661481 w 3858639"/>
              <a:gd name="connsiteY14" fmla="*/ 343711 h 1316477"/>
              <a:gd name="connsiteX15" fmla="*/ 246434 w 3858639"/>
              <a:gd name="connsiteY15" fmla="*/ 680937 h 1316477"/>
              <a:gd name="connsiteX16" fmla="*/ 0 w 3858639"/>
              <a:gd name="connsiteY16" fmla="*/ 972766 h 131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8639" h="1316477">
                <a:moveTo>
                  <a:pt x="0" y="972766"/>
                </a:moveTo>
                <a:lnTo>
                  <a:pt x="447473" y="1284052"/>
                </a:lnTo>
                <a:lnTo>
                  <a:pt x="907915" y="875490"/>
                </a:lnTo>
                <a:lnTo>
                  <a:pt x="1219200" y="687422"/>
                </a:lnTo>
                <a:lnTo>
                  <a:pt x="1815830" y="590145"/>
                </a:lnTo>
                <a:lnTo>
                  <a:pt x="2367064" y="629056"/>
                </a:lnTo>
                <a:lnTo>
                  <a:pt x="2814536" y="836579"/>
                </a:lnTo>
                <a:lnTo>
                  <a:pt x="3255524" y="1186775"/>
                </a:lnTo>
                <a:lnTo>
                  <a:pt x="3404681" y="1316477"/>
                </a:lnTo>
                <a:lnTo>
                  <a:pt x="3858639" y="1011677"/>
                </a:lnTo>
                <a:lnTo>
                  <a:pt x="3333345" y="453958"/>
                </a:lnTo>
                <a:lnTo>
                  <a:pt x="2749685" y="188069"/>
                </a:lnTo>
                <a:lnTo>
                  <a:pt x="2081719" y="0"/>
                </a:lnTo>
                <a:lnTo>
                  <a:pt x="1303507" y="90792"/>
                </a:lnTo>
                <a:lnTo>
                  <a:pt x="661481" y="343711"/>
                </a:lnTo>
                <a:lnTo>
                  <a:pt x="246434" y="680937"/>
                </a:lnTo>
                <a:lnTo>
                  <a:pt x="0" y="972766"/>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591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5" name="Rectangle 234">
            <a:extLst>
              <a:ext uri="{FF2B5EF4-FFF2-40B4-BE49-F238E27FC236}">
                <a16:creationId xmlns:a16="http://schemas.microsoft.com/office/drawing/2014/main" id="{E52EA4E4-997A-49B5-8661-9E2E8565072C}"/>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dirty="0">
                <a:solidFill>
                  <a:prstClr val="black"/>
                </a:solidFill>
                <a:latin typeface="Segoe UI"/>
                <a:ea typeface="Cambria" panose="02040503050406030204" pitchFamily="18" charset="0"/>
                <a:cs typeface="Calibri" panose="020F0502020204030204" pitchFamily="34" charset="0"/>
              </a:rPr>
              <a:t>Fast delivery of business solutions</a:t>
            </a:r>
            <a:endPar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t>
            </a:r>
          </a:p>
        </p:txBody>
      </p:sp>
      <p:pic>
        <p:nvPicPr>
          <p:cNvPr id="234" name="Graphic 233"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73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6790960" y="1934121"/>
            <a:ext cx="385772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00000"/>
                </a:solidFill>
                <a:effectLst/>
                <a:uLnTx/>
                <a:uFillTx/>
                <a:latin typeface="Segoe UI Semibold"/>
                <a:ea typeface="+mn-ea"/>
                <a:cs typeface="+mn-cs"/>
              </a:rPr>
              <a:t>Modern Security Imperatives</a:t>
            </a:r>
            <a:endParaRPr kumimoji="0" lang="gsw-CH" sz="23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6790960" y="2549268"/>
            <a:ext cx="5157852" cy="2354491"/>
          </a:xfrm>
          <a:prstGeom prst="rect">
            <a:avLst/>
          </a:prstGeom>
          <a:noFill/>
        </p:spPr>
        <p:txBody>
          <a:bodyPr wrap="square">
            <a:spAutoFit/>
          </a:bodyPr>
          <a:lstStyle/>
          <a:p>
            <a:pPr marL="342900" indent="-342900" defTabSz="914400">
              <a:spcBef>
                <a:spcPts val="600"/>
              </a:spcBef>
              <a:buFont typeface="Arial" panose="020B0604020202020204" pitchFamily="34" charset="0"/>
              <a:buChar char="•"/>
              <a:defRPr/>
            </a:pPr>
            <a:r>
              <a:rPr lang="en-US" sz="1400" b="1" kern="0" dirty="0">
                <a:solidFill>
                  <a:prstClr val="black"/>
                </a:solidFill>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dirty="0">
                <a:solidFill>
                  <a:prstClr val="black"/>
                </a:solidFill>
                <a:latin typeface="Segoe UI"/>
                <a:ea typeface="Cambria" panose="02040503050406030204" pitchFamily="18" charset="0"/>
                <a:cs typeface="Calibri" panose="020F0502020204030204" pitchFamily="34" charset="0"/>
              </a:rPr>
              <a:t>Speed</a:t>
            </a:r>
            <a:endPar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Risk-Based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Asset-Centric Approaches</a:t>
            </a:r>
          </a:p>
        </p:txBody>
      </p:sp>
    </p:spTree>
    <p:extLst>
      <p:ext uri="{BB962C8B-B14F-4D97-AF65-F5344CB8AC3E}">
        <p14:creationId xmlns:p14="http://schemas.microsoft.com/office/powerpoint/2010/main" val="1337766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left)">
                                      <p:cBhvr>
                                        <p:cTn id="7" dur="500"/>
                                        <p:tgtEl>
                                          <p:spTgt spid="2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500"/>
                                        <p:tgtEl>
                                          <p:spTgt spid="2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6"/>
                                        </p:tgtEl>
                                        <p:attrNameLst>
                                          <p:attrName>style.visibility</p:attrName>
                                        </p:attrNameLst>
                                      </p:cBhvr>
                                      <p:to>
                                        <p:strVal val="visible"/>
                                      </p:to>
                                    </p:set>
                                    <p:animEffect transition="in" filter="fade">
                                      <p:cBhvr>
                                        <p:cTn id="13"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P spid="2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a:t>Zero Trust Principles</a:t>
            </a:r>
            <a:endParaRPr lang="gsw-CH"/>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3932910"/>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 least privilege access</a:t>
            </a:r>
          </a:p>
        </p:txBody>
      </p:sp>
      <p:grpSp>
        <p:nvGrpSpPr>
          <p:cNvPr id="7" name="!!Verify Explicitly Icon">
            <a:extLst>
              <a:ext uri="{FF2B5EF4-FFF2-40B4-BE49-F238E27FC236}">
                <a16:creationId xmlns:a16="http://schemas.microsoft.com/office/drawing/2014/main" id="{79260146-6539-4AF9-ABBA-D128BB637587}"/>
              </a:ext>
            </a:extLst>
          </p:cNvPr>
          <p:cNvGrpSpPr/>
          <p:nvPr/>
        </p:nvGrpSpPr>
        <p:grpSpPr>
          <a:xfrm>
            <a:off x="1835074" y="2651403"/>
            <a:ext cx="1185456" cy="1185456"/>
            <a:chOff x="425171" y="1677912"/>
            <a:chExt cx="1185456" cy="1185456"/>
          </a:xfrm>
        </p:grpSpPr>
        <p:sp>
          <p:nvSpPr>
            <p:cNvPr id="8" name="Oval 7">
              <a:extLst>
                <a:ext uri="{FF2B5EF4-FFF2-40B4-BE49-F238E27FC236}">
                  <a16:creationId xmlns:a16="http://schemas.microsoft.com/office/drawing/2014/main" id="{A91072DF-C0F6-4B12-8690-B8CB0C05E1A9}"/>
                </a:ext>
              </a:extLst>
            </p:cNvPr>
            <p:cNvSpPr/>
            <p:nvPr/>
          </p:nvSpPr>
          <p:spPr bwMode="auto">
            <a:xfrm>
              <a:off x="425171" y="1677912"/>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3949" y="1936690"/>
              <a:ext cx="667902" cy="667902"/>
            </a:xfrm>
            <a:prstGeom prst="rect">
              <a:avLst/>
            </a:prstGeom>
          </p:spPr>
        </p:pic>
      </p:grpSp>
      <p:grpSp>
        <p:nvGrpSpPr>
          <p:cNvPr id="10" name="!!Assume breach Icon">
            <a:extLst>
              <a:ext uri="{FF2B5EF4-FFF2-40B4-BE49-F238E27FC236}">
                <a16:creationId xmlns:a16="http://schemas.microsoft.com/office/drawing/2014/main" id="{FF85D56B-E88C-4DE5-B2A9-B37705A5170A}"/>
              </a:ext>
            </a:extLst>
          </p:cNvPr>
          <p:cNvGrpSpPr/>
          <p:nvPr/>
        </p:nvGrpSpPr>
        <p:grpSpPr>
          <a:xfrm>
            <a:off x="9225689" y="2651403"/>
            <a:ext cx="1185456" cy="1185456"/>
            <a:chOff x="425172" y="3284707"/>
            <a:chExt cx="1185456" cy="1185456"/>
          </a:xfrm>
          <a:effectLst/>
        </p:grpSpPr>
        <p:sp>
          <p:nvSpPr>
            <p:cNvPr id="11" name="Oval 10">
              <a:extLst>
                <a:ext uri="{FF2B5EF4-FFF2-40B4-BE49-F238E27FC236}">
                  <a16:creationId xmlns:a16="http://schemas.microsoft.com/office/drawing/2014/main" id="{5C965F19-5042-4EF8-8A59-937B2C3F973D}"/>
                </a:ext>
              </a:extLst>
            </p:cNvPr>
            <p:cNvSpPr/>
            <p:nvPr/>
          </p:nvSpPr>
          <p:spPr bwMode="auto">
            <a:xfrm>
              <a:off x="425172" y="3284707"/>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3950" y="3543485"/>
              <a:ext cx="667902" cy="667902"/>
            </a:xfrm>
            <a:prstGeom prst="rect">
              <a:avLst/>
            </a:prstGeom>
          </p:spPr>
        </p:pic>
      </p:grpSp>
      <p:sp>
        <p:nvSpPr>
          <p:cNvPr id="13" name="!!Assume breach Text">
            <a:extLst>
              <a:ext uri="{FF2B5EF4-FFF2-40B4-BE49-F238E27FC236}">
                <a16:creationId xmlns:a16="http://schemas.microsoft.com/office/drawing/2014/main" id="{7EA7BD97-C347-44DC-A23E-673B20B47885}"/>
              </a:ext>
            </a:extLst>
          </p:cNvPr>
          <p:cNvSpPr/>
          <p:nvPr/>
        </p:nvSpPr>
        <p:spPr>
          <a:xfrm>
            <a:off x="8080898" y="3932910"/>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Assume breach</a:t>
            </a:r>
          </a:p>
        </p:txBody>
      </p:sp>
      <p:grpSp>
        <p:nvGrpSpPr>
          <p:cNvPr id="14" name="!!Least privilege Icon">
            <a:extLst>
              <a:ext uri="{FF2B5EF4-FFF2-40B4-BE49-F238E27FC236}">
                <a16:creationId xmlns:a16="http://schemas.microsoft.com/office/drawing/2014/main" id="{38C4F2A7-F633-4499-8011-D4A07ECC2991}"/>
              </a:ext>
            </a:extLst>
          </p:cNvPr>
          <p:cNvGrpSpPr/>
          <p:nvPr/>
        </p:nvGrpSpPr>
        <p:grpSpPr>
          <a:xfrm>
            <a:off x="5504878" y="2688473"/>
            <a:ext cx="1185456" cy="1185456"/>
            <a:chOff x="425171" y="4906759"/>
            <a:chExt cx="1185456" cy="1185456"/>
          </a:xfrm>
        </p:grpSpPr>
        <p:sp>
          <p:nvSpPr>
            <p:cNvPr id="15" name="Oval 14">
              <a:extLst>
                <a:ext uri="{FF2B5EF4-FFF2-40B4-BE49-F238E27FC236}">
                  <a16:creationId xmlns:a16="http://schemas.microsoft.com/office/drawing/2014/main" id="{63A53963-6ACD-48BD-BAC0-CD8D75844F7D}"/>
                </a:ext>
              </a:extLst>
            </p:cNvPr>
            <p:cNvSpPr/>
            <p:nvPr/>
          </p:nvSpPr>
          <p:spPr bwMode="auto">
            <a:xfrm>
              <a:off x="425171" y="4906759"/>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3949" y="5165537"/>
              <a:ext cx="667902" cy="667902"/>
            </a:xfrm>
            <a:prstGeom prst="rect">
              <a:avLst/>
            </a:prstGeom>
          </p:spPr>
        </p:pic>
      </p:grpSp>
      <p:sp>
        <p:nvSpPr>
          <p:cNvPr id="17" name="!!Verify Explicitly Text">
            <a:extLst>
              <a:ext uri="{FF2B5EF4-FFF2-40B4-BE49-F238E27FC236}">
                <a16:creationId xmlns:a16="http://schemas.microsoft.com/office/drawing/2014/main" id="{11BF83B4-FA5F-4BAB-B337-B245B10AC270}"/>
              </a:ext>
            </a:extLst>
          </p:cNvPr>
          <p:cNvSpPr/>
          <p:nvPr/>
        </p:nvSpPr>
        <p:spPr>
          <a:xfrm>
            <a:off x="690442" y="3932910"/>
            <a:ext cx="3474720"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Verify explicitly</a:t>
            </a:r>
          </a:p>
        </p:txBody>
      </p:sp>
      <p:sp>
        <p:nvSpPr>
          <p:cNvPr id="19" name="Title 1">
            <a:extLst>
              <a:ext uri="{FF2B5EF4-FFF2-40B4-BE49-F238E27FC236}">
                <a16:creationId xmlns:a16="http://schemas.microsoft.com/office/drawing/2014/main" id="{1C93ADD8-7A6B-14B7-59B9-7FB1B5A2AAFC}"/>
              </a:ext>
            </a:extLst>
          </p:cNvPr>
          <p:cNvSpPr txBox="1">
            <a:spLocks/>
          </p:cNvSpPr>
          <p:nvPr/>
        </p:nvSpPr>
        <p:spPr>
          <a:xfrm>
            <a:off x="575258" y="457200"/>
            <a:ext cx="11018520" cy="553998"/>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rm-CH" dirty="0"/>
              <a:t>Zero </a:t>
            </a:r>
            <a:r>
              <a:rPr lang="rm-CH" i="1" dirty="0"/>
              <a:t>Assumed</a:t>
            </a:r>
            <a:r>
              <a:rPr lang="rm-CH" dirty="0"/>
              <a:t> Trust Principles</a:t>
            </a:r>
          </a:p>
        </p:txBody>
      </p:sp>
    </p:spTree>
    <p:extLst>
      <p:ext uri="{BB962C8B-B14F-4D97-AF65-F5344CB8AC3E}">
        <p14:creationId xmlns:p14="http://schemas.microsoft.com/office/powerpoint/2010/main" val="4017944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7" grpId="0"/>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89CF-5469-45E8-9772-B23732EC9665}"/>
              </a:ext>
            </a:extLst>
          </p:cNvPr>
          <p:cNvSpPr>
            <a:spLocks noGrp="1"/>
          </p:cNvSpPr>
          <p:nvPr>
            <p:ph type="title"/>
          </p:nvPr>
        </p:nvSpPr>
        <p:spPr/>
        <p:txBody>
          <a:bodyPr/>
          <a:lstStyle/>
          <a:p>
            <a:r>
              <a:rPr lang="en-US"/>
              <a:t>Key Zero Trust Components</a:t>
            </a:r>
            <a:endParaRPr lang="gsw-CH"/>
          </a:p>
        </p:txBody>
      </p:sp>
      <p:cxnSp>
        <p:nvCxnSpPr>
          <p:cNvPr id="3" name="Straight Connector 2">
            <a:extLst>
              <a:ext uri="{FF2B5EF4-FFF2-40B4-BE49-F238E27FC236}">
                <a16:creationId xmlns:a16="http://schemas.microsoft.com/office/drawing/2014/main" id="{4CDAF871-F0A4-47C0-BB2B-9974733B81AD}"/>
              </a:ext>
              <a:ext uri="{C183D7F6-B498-43B3-948B-1728B52AA6E4}">
                <adec:decorative xmlns:adec="http://schemas.microsoft.com/office/drawing/2017/decorative" val="1"/>
              </a:ext>
            </a:extLst>
          </p:cNvPr>
          <p:cNvCxnSpPr/>
          <p:nvPr/>
        </p:nvCxnSpPr>
        <p:spPr>
          <a:xfrm>
            <a:off x="3328695" y="3876811"/>
            <a:ext cx="5112328" cy="0"/>
          </a:xfrm>
          <a:prstGeom prst="line">
            <a:avLst/>
          </a:prstGeom>
          <a:noFill/>
          <a:ln w="444500" cap="flat" cmpd="sng" algn="ctr">
            <a:solidFill>
              <a:schemeClr val="bg2"/>
            </a:solidFill>
            <a:prstDash val="solid"/>
            <a:headEnd type="none"/>
            <a:tailEnd type="none"/>
          </a:ln>
          <a:effectLst/>
        </p:spPr>
      </p:cxnSp>
      <p:sp>
        <p:nvSpPr>
          <p:cNvPr id="4" name="TextBox 3">
            <a:extLst>
              <a:ext uri="{FF2B5EF4-FFF2-40B4-BE49-F238E27FC236}">
                <a16:creationId xmlns:a16="http://schemas.microsoft.com/office/drawing/2014/main" id="{53185D65-1A4E-41DC-9F98-B728A7F17DE3}"/>
              </a:ext>
            </a:extLst>
          </p:cNvPr>
          <p:cNvSpPr txBox="1"/>
          <p:nvPr/>
        </p:nvSpPr>
        <p:spPr>
          <a:xfrm>
            <a:off x="593803" y="3441575"/>
            <a:ext cx="964276"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Identities</a:t>
            </a:r>
          </a:p>
        </p:txBody>
      </p:sp>
      <p:sp>
        <p:nvSpPr>
          <p:cNvPr id="5" name="TextBox 4">
            <a:extLst>
              <a:ext uri="{FF2B5EF4-FFF2-40B4-BE49-F238E27FC236}">
                <a16:creationId xmlns:a16="http://schemas.microsoft.com/office/drawing/2014/main" id="{08165D3C-F2AA-4A58-967B-ED26BBCEA696}"/>
              </a:ext>
            </a:extLst>
          </p:cNvPr>
          <p:cNvSpPr txBox="1"/>
          <p:nvPr/>
        </p:nvSpPr>
        <p:spPr>
          <a:xfrm>
            <a:off x="588261" y="4115828"/>
            <a:ext cx="964276"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Endpoints</a:t>
            </a:r>
          </a:p>
        </p:txBody>
      </p:sp>
      <p:sp>
        <p:nvSpPr>
          <p:cNvPr id="6" name="Oval 5">
            <a:extLst>
              <a:ext uri="{FF2B5EF4-FFF2-40B4-BE49-F238E27FC236}">
                <a16:creationId xmlns:a16="http://schemas.microsoft.com/office/drawing/2014/main" id="{F4FBBEBE-25F8-48B6-823C-B719466DDE62}"/>
              </a:ext>
              <a:ext uri="{C183D7F6-B498-43B3-948B-1728B52AA6E4}">
                <adec:decorative xmlns:adec="http://schemas.microsoft.com/office/drawing/2017/decorative" val="1"/>
              </a:ext>
            </a:extLst>
          </p:cNvPr>
          <p:cNvSpPr/>
          <p:nvPr/>
        </p:nvSpPr>
        <p:spPr bwMode="auto">
          <a:xfrm rot="2723764">
            <a:off x="4679310" y="2722175"/>
            <a:ext cx="2320510" cy="2320510"/>
          </a:xfrm>
          <a:prstGeom prst="ellipse">
            <a:avLst/>
          </a:prstGeom>
          <a:solidFill>
            <a:schemeClr val="accent1"/>
          </a:solidFill>
          <a:ln w="444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04R">
            <a:extLst>
              <a:ext uri="{FF2B5EF4-FFF2-40B4-BE49-F238E27FC236}">
                <a16:creationId xmlns:a16="http://schemas.microsoft.com/office/drawing/2014/main" id="{DE8E89EE-1F9E-473D-9A6D-F1EE4F7689C6}"/>
              </a:ext>
            </a:extLst>
          </p:cNvPr>
          <p:cNvSpPr/>
          <p:nvPr/>
        </p:nvSpPr>
        <p:spPr bwMode="auto">
          <a:xfrm>
            <a:off x="5464106" y="3128792"/>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Context</a:t>
            </a:r>
            <a:endPar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8" name="04R">
            <a:extLst>
              <a:ext uri="{FF2B5EF4-FFF2-40B4-BE49-F238E27FC236}">
                <a16:creationId xmlns:a16="http://schemas.microsoft.com/office/drawing/2014/main" id="{2DF98C7B-F758-4D7D-975F-3C6C30263AD1}"/>
              </a:ext>
            </a:extLst>
          </p:cNvPr>
          <p:cNvSpPr/>
          <p:nvPr/>
        </p:nvSpPr>
        <p:spPr bwMode="auto">
          <a:xfrm>
            <a:off x="5114546" y="3484281"/>
            <a:ext cx="1471353" cy="957619"/>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ts val="1860"/>
              </a:lnSpc>
              <a:spcBef>
                <a:spcPct val="0"/>
              </a:spcBef>
              <a:spcAft>
                <a:spcPts val="1176"/>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Security enforcement policy</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 name="04R">
            <a:extLst>
              <a:ext uri="{FF2B5EF4-FFF2-40B4-BE49-F238E27FC236}">
                <a16:creationId xmlns:a16="http://schemas.microsoft.com/office/drawing/2014/main" id="{C5FFFE72-EA5E-4582-8FB2-52861EE5D9CC}"/>
              </a:ext>
            </a:extLst>
          </p:cNvPr>
          <p:cNvSpPr/>
          <p:nvPr/>
        </p:nvSpPr>
        <p:spPr bwMode="auto">
          <a:xfrm>
            <a:off x="5464105" y="4426285"/>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Control</a:t>
            </a:r>
            <a:endPar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0" name="04R">
            <a:extLst>
              <a:ext uri="{FF2B5EF4-FFF2-40B4-BE49-F238E27FC236}">
                <a16:creationId xmlns:a16="http://schemas.microsoft.com/office/drawing/2014/main" id="{8B7EDA03-5F11-483E-8671-522031627AFE}"/>
              </a:ext>
            </a:extLst>
          </p:cNvPr>
          <p:cNvSpPr/>
          <p:nvPr/>
        </p:nvSpPr>
        <p:spPr bwMode="auto">
          <a:xfrm>
            <a:off x="4044975" y="5554679"/>
            <a:ext cx="3679767" cy="44512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14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Visibility  |  Analytics  |  Automation</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Graphic 4">
            <a:extLst>
              <a:ext uri="{FF2B5EF4-FFF2-40B4-BE49-F238E27FC236}">
                <a16:creationId xmlns:a16="http://schemas.microsoft.com/office/drawing/2014/main" id="{845EF688-5A0A-4BDD-B193-029B5C45214B}"/>
              </a:ext>
              <a:ext uri="{C183D7F6-B498-43B3-948B-1728B52AA6E4}">
                <adec:decorative xmlns:adec="http://schemas.microsoft.com/office/drawing/2017/decorative" val="1"/>
              </a:ext>
            </a:extLst>
          </p:cNvPr>
          <p:cNvSpPr/>
          <p:nvPr/>
        </p:nvSpPr>
        <p:spPr>
          <a:xfrm flipH="1">
            <a:off x="7980895" y="2733757"/>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Oval 11">
            <a:extLst>
              <a:ext uri="{FF2B5EF4-FFF2-40B4-BE49-F238E27FC236}">
                <a16:creationId xmlns:a16="http://schemas.microsoft.com/office/drawing/2014/main" id="{5B56FCD9-22ED-4C3C-A928-0FE8042A938C}"/>
              </a:ext>
              <a:ext uri="{C183D7F6-B498-43B3-948B-1728B52AA6E4}">
                <adec:decorative xmlns:adec="http://schemas.microsoft.com/office/drawing/2017/decorative" val="1"/>
              </a:ext>
            </a:extLst>
          </p:cNvPr>
          <p:cNvSpPr/>
          <p:nvPr/>
        </p:nvSpPr>
        <p:spPr bwMode="auto">
          <a:xfrm>
            <a:off x="1741948" y="3362138"/>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BBECF450-3E71-4CC6-ACEB-DB63018BC0A2}"/>
              </a:ext>
              <a:ext uri="{C183D7F6-B498-43B3-948B-1728B52AA6E4}">
                <adec:decorative xmlns:adec="http://schemas.microsoft.com/office/drawing/2017/decorative" val="1"/>
              </a:ext>
            </a:extLst>
          </p:cNvPr>
          <p:cNvSpPr/>
          <p:nvPr/>
        </p:nvSpPr>
        <p:spPr bwMode="auto">
          <a:xfrm>
            <a:off x="1741948" y="4036391"/>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Graphic 4">
            <a:extLst>
              <a:ext uri="{FF2B5EF4-FFF2-40B4-BE49-F238E27FC236}">
                <a16:creationId xmlns:a16="http://schemas.microsoft.com/office/drawing/2014/main" id="{56C5A232-49AC-45B4-ADAC-82BC7275C52A}"/>
              </a:ext>
              <a:ext uri="{C183D7F6-B498-43B3-948B-1728B52AA6E4}">
                <adec:decorative xmlns:adec="http://schemas.microsoft.com/office/drawing/2017/decorative" val="1"/>
              </a:ext>
            </a:extLst>
          </p:cNvPr>
          <p:cNvSpPr/>
          <p:nvPr/>
        </p:nvSpPr>
        <p:spPr>
          <a:xfrm>
            <a:off x="2206319" y="2744841"/>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6">
            <a:extLst>
              <a:ext uri="{FF2B5EF4-FFF2-40B4-BE49-F238E27FC236}">
                <a16:creationId xmlns:a16="http://schemas.microsoft.com/office/drawing/2014/main" id="{C69937E2-0187-491E-ADDF-5BE48EE697EF}"/>
              </a:ext>
              <a:ext uri="{C183D7F6-B498-43B3-948B-1728B52AA6E4}">
                <adec:decorative xmlns:adec="http://schemas.microsoft.com/office/drawing/2017/decorative" val="1"/>
              </a:ext>
            </a:extLst>
          </p:cNvPr>
          <p:cNvSpPr/>
          <p:nvPr/>
        </p:nvSpPr>
        <p:spPr>
          <a:xfrm>
            <a:off x="1836863" y="4157205"/>
            <a:ext cx="213824" cy="15705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952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people_12">
            <a:extLst>
              <a:ext uri="{FF2B5EF4-FFF2-40B4-BE49-F238E27FC236}">
                <a16:creationId xmlns:a16="http://schemas.microsoft.com/office/drawing/2014/main" id="{16C4EA10-070B-4759-92B3-D87EFEE29E9B}"/>
              </a:ext>
              <a:ext uri="{C183D7F6-B498-43B3-948B-1728B52AA6E4}">
                <adec:decorative xmlns:adec="http://schemas.microsoft.com/office/drawing/2017/decorative" val="1"/>
              </a:ext>
            </a:extLst>
          </p:cNvPr>
          <p:cNvSpPr>
            <a:spLocks noChangeAspect="1" noEditPoints="1"/>
          </p:cNvSpPr>
          <p:nvPr/>
        </p:nvSpPr>
        <p:spPr bwMode="auto">
          <a:xfrm>
            <a:off x="1819453" y="3458075"/>
            <a:ext cx="248642" cy="21213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6D693076-5887-4925-B9E3-EECA027AAC09}"/>
              </a:ext>
            </a:extLst>
          </p:cNvPr>
          <p:cNvSpPr txBox="1"/>
          <p:nvPr/>
        </p:nvSpPr>
        <p:spPr>
          <a:xfrm>
            <a:off x="10211636" y="2782560"/>
            <a:ext cx="964276"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Data</a:t>
            </a:r>
          </a:p>
        </p:txBody>
      </p:sp>
      <p:sp>
        <p:nvSpPr>
          <p:cNvPr id="18" name="TextBox 17">
            <a:extLst>
              <a:ext uri="{FF2B5EF4-FFF2-40B4-BE49-F238E27FC236}">
                <a16:creationId xmlns:a16="http://schemas.microsoft.com/office/drawing/2014/main" id="{2849B257-AA0D-46B5-BCBA-F59D1F04F036}"/>
              </a:ext>
            </a:extLst>
          </p:cNvPr>
          <p:cNvSpPr txBox="1"/>
          <p:nvPr/>
        </p:nvSpPr>
        <p:spPr>
          <a:xfrm>
            <a:off x="10211636" y="3441575"/>
            <a:ext cx="964276"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Apps</a:t>
            </a:r>
          </a:p>
        </p:txBody>
      </p:sp>
      <p:sp>
        <p:nvSpPr>
          <p:cNvPr id="19" name="TextBox 18">
            <a:extLst>
              <a:ext uri="{FF2B5EF4-FFF2-40B4-BE49-F238E27FC236}">
                <a16:creationId xmlns:a16="http://schemas.microsoft.com/office/drawing/2014/main" id="{F73C7364-CB2F-40F1-AE25-4B300E17976C}"/>
              </a:ext>
            </a:extLst>
          </p:cNvPr>
          <p:cNvSpPr txBox="1"/>
          <p:nvPr/>
        </p:nvSpPr>
        <p:spPr>
          <a:xfrm>
            <a:off x="10211636" y="4115828"/>
            <a:ext cx="128293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Infrastructure</a:t>
            </a:r>
          </a:p>
        </p:txBody>
      </p:sp>
      <p:sp>
        <p:nvSpPr>
          <p:cNvPr id="20" name="TextBox 19">
            <a:extLst>
              <a:ext uri="{FF2B5EF4-FFF2-40B4-BE49-F238E27FC236}">
                <a16:creationId xmlns:a16="http://schemas.microsoft.com/office/drawing/2014/main" id="{09334C75-B6B0-4E50-964B-DD87DDB3295D}"/>
              </a:ext>
            </a:extLst>
          </p:cNvPr>
          <p:cNvSpPr txBox="1"/>
          <p:nvPr/>
        </p:nvSpPr>
        <p:spPr>
          <a:xfrm>
            <a:off x="10211636" y="4774843"/>
            <a:ext cx="964276"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Network</a:t>
            </a:r>
          </a:p>
        </p:txBody>
      </p:sp>
      <p:sp>
        <p:nvSpPr>
          <p:cNvPr id="21" name="Oval 20">
            <a:extLst>
              <a:ext uri="{FF2B5EF4-FFF2-40B4-BE49-F238E27FC236}">
                <a16:creationId xmlns:a16="http://schemas.microsoft.com/office/drawing/2014/main" id="{F5800350-02D5-450A-96A1-354D08C791E5}"/>
              </a:ext>
              <a:ext uri="{C183D7F6-B498-43B3-948B-1728B52AA6E4}">
                <adec:decorative xmlns:adec="http://schemas.microsoft.com/office/drawing/2017/decorative" val="1"/>
              </a:ext>
            </a:extLst>
          </p:cNvPr>
          <p:cNvSpPr/>
          <p:nvPr/>
        </p:nvSpPr>
        <p:spPr bwMode="auto">
          <a:xfrm>
            <a:off x="9626575" y="4036391"/>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00B85CC-7643-45B9-8A44-793576938436}"/>
              </a:ext>
              <a:ext uri="{C183D7F6-B498-43B3-948B-1728B52AA6E4}">
                <adec:decorative xmlns:adec="http://schemas.microsoft.com/office/drawing/2017/decorative" val="1"/>
              </a:ext>
            </a:extLst>
          </p:cNvPr>
          <p:cNvGrpSpPr/>
          <p:nvPr/>
        </p:nvGrpSpPr>
        <p:grpSpPr>
          <a:xfrm>
            <a:off x="9690774" y="4173048"/>
            <a:ext cx="286883" cy="125370"/>
            <a:chOff x="8612908" y="4468298"/>
            <a:chExt cx="710536" cy="310508"/>
          </a:xfrm>
        </p:grpSpPr>
        <p:sp>
          <p:nvSpPr>
            <p:cNvPr id="23" name="Database_EFC7">
              <a:extLst>
                <a:ext uri="{FF2B5EF4-FFF2-40B4-BE49-F238E27FC236}">
                  <a16:creationId xmlns:a16="http://schemas.microsoft.com/office/drawing/2014/main" id="{CEC3E2B1-EE59-4329-9B88-64882660F1D5}"/>
                </a:ext>
              </a:extLst>
            </p:cNvPr>
            <p:cNvSpPr>
              <a:spLocks noChangeAspect="1" noEditPoints="1"/>
            </p:cNvSpPr>
            <p:nvPr/>
          </p:nvSpPr>
          <p:spPr bwMode="auto">
            <a:xfrm>
              <a:off x="8612908" y="4468298"/>
              <a:ext cx="238882" cy="3105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4" name="cloud">
              <a:extLst>
                <a:ext uri="{FF2B5EF4-FFF2-40B4-BE49-F238E27FC236}">
                  <a16:creationId xmlns:a16="http://schemas.microsoft.com/office/drawing/2014/main" id="{9800447E-A81D-4351-B55E-0B2BECB0B11B}"/>
                </a:ext>
              </a:extLst>
            </p:cNvPr>
            <p:cNvSpPr>
              <a:spLocks noChangeAspect="1"/>
            </p:cNvSpPr>
            <p:nvPr/>
          </p:nvSpPr>
          <p:spPr bwMode="auto">
            <a:xfrm>
              <a:off x="8926005" y="4497806"/>
              <a:ext cx="397439" cy="2514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85283D6F-BA13-47B2-99BD-4198583B0D21}"/>
              </a:ext>
              <a:ext uri="{C183D7F6-B498-43B3-948B-1728B52AA6E4}">
                <adec:decorative xmlns:adec="http://schemas.microsoft.com/office/drawing/2017/decorative" val="1"/>
              </a:ext>
            </a:extLst>
          </p:cNvPr>
          <p:cNvSpPr/>
          <p:nvPr/>
        </p:nvSpPr>
        <p:spPr bwMode="auto">
          <a:xfrm>
            <a:off x="9626575" y="2719751"/>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binary">
            <a:extLst>
              <a:ext uri="{FF2B5EF4-FFF2-40B4-BE49-F238E27FC236}">
                <a16:creationId xmlns:a16="http://schemas.microsoft.com/office/drawing/2014/main" id="{A771AE7E-4166-44F1-A058-5F1ABB35617D}"/>
              </a:ext>
              <a:ext uri="{C183D7F6-B498-43B3-948B-1728B52AA6E4}">
                <adec:decorative xmlns:adec="http://schemas.microsoft.com/office/drawing/2017/decorative" val="1"/>
              </a:ext>
            </a:extLst>
          </p:cNvPr>
          <p:cNvSpPr>
            <a:spLocks noChangeAspect="1" noEditPoints="1"/>
          </p:cNvSpPr>
          <p:nvPr/>
        </p:nvSpPr>
        <p:spPr bwMode="auto">
          <a:xfrm>
            <a:off x="9752374" y="2854370"/>
            <a:ext cx="158972" cy="1372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7" name="Oval 26">
            <a:extLst>
              <a:ext uri="{FF2B5EF4-FFF2-40B4-BE49-F238E27FC236}">
                <a16:creationId xmlns:a16="http://schemas.microsoft.com/office/drawing/2014/main" id="{FE64227F-9FD6-4ACA-AA0A-0827F43E08E7}"/>
              </a:ext>
              <a:ext uri="{C183D7F6-B498-43B3-948B-1728B52AA6E4}">
                <adec:decorative xmlns:adec="http://schemas.microsoft.com/office/drawing/2017/decorative" val="1"/>
              </a:ext>
            </a:extLst>
          </p:cNvPr>
          <p:cNvSpPr/>
          <p:nvPr/>
        </p:nvSpPr>
        <p:spPr bwMode="auto">
          <a:xfrm>
            <a:off x="9626575" y="4687095"/>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rg_ECA6">
            <a:extLst>
              <a:ext uri="{FF2B5EF4-FFF2-40B4-BE49-F238E27FC236}">
                <a16:creationId xmlns:a16="http://schemas.microsoft.com/office/drawing/2014/main" id="{5FAC5878-CB4A-4D04-88B9-BE372D49AAC5}"/>
              </a:ext>
              <a:ext uri="{C183D7F6-B498-43B3-948B-1728B52AA6E4}">
                <adec:decorative xmlns:adec="http://schemas.microsoft.com/office/drawing/2017/decorative" val="1"/>
              </a:ext>
            </a:extLst>
          </p:cNvPr>
          <p:cNvSpPr>
            <a:spLocks noChangeAspect="1" noEditPoints="1"/>
          </p:cNvSpPr>
          <p:nvPr/>
        </p:nvSpPr>
        <p:spPr bwMode="auto">
          <a:xfrm>
            <a:off x="9739011" y="4774843"/>
            <a:ext cx="198332" cy="19843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Oval 28">
            <a:extLst>
              <a:ext uri="{FF2B5EF4-FFF2-40B4-BE49-F238E27FC236}">
                <a16:creationId xmlns:a16="http://schemas.microsoft.com/office/drawing/2014/main" id="{D3AF4A62-78F7-4A68-84BD-6AB4144F8EF2}"/>
              </a:ext>
              <a:ext uri="{C183D7F6-B498-43B3-948B-1728B52AA6E4}">
                <adec:decorative xmlns:adec="http://schemas.microsoft.com/office/drawing/2017/decorative" val="1"/>
              </a:ext>
            </a:extLst>
          </p:cNvPr>
          <p:cNvSpPr/>
          <p:nvPr/>
        </p:nvSpPr>
        <p:spPr bwMode="auto">
          <a:xfrm>
            <a:off x="9626575" y="3362138"/>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F2E18370-3268-472C-B7A9-8DDBA5379AB2}"/>
              </a:ext>
              <a:ext uri="{C183D7F6-B498-43B3-948B-1728B52AA6E4}">
                <adec:decorative xmlns:adec="http://schemas.microsoft.com/office/drawing/2017/decorative" val="1"/>
              </a:ext>
            </a:extLst>
          </p:cNvPr>
          <p:cNvGrpSpPr/>
          <p:nvPr/>
        </p:nvGrpSpPr>
        <p:grpSpPr>
          <a:xfrm>
            <a:off x="9721596" y="3466283"/>
            <a:ext cx="216206" cy="202231"/>
            <a:chOff x="9729502" y="3945509"/>
            <a:chExt cx="216206" cy="202231"/>
          </a:xfrm>
        </p:grpSpPr>
        <p:sp>
          <p:nvSpPr>
            <p:cNvPr id="31" name="Graphic 25">
              <a:extLst>
                <a:ext uri="{FF2B5EF4-FFF2-40B4-BE49-F238E27FC236}">
                  <a16:creationId xmlns:a16="http://schemas.microsoft.com/office/drawing/2014/main" id="{815E2AD0-DD90-4AFB-AD90-819554B47AC3}"/>
                </a:ext>
              </a:extLst>
            </p:cNvPr>
            <p:cNvSpPr/>
            <p:nvPr/>
          </p:nvSpPr>
          <p:spPr>
            <a:xfrm flipH="1">
              <a:off x="9729502" y="3945509"/>
              <a:ext cx="181563" cy="145261"/>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0A392D77-BF42-4E15-8625-3E98995A562D}"/>
                </a:ext>
              </a:extLst>
            </p:cNvPr>
            <p:cNvSpPr/>
            <p:nvPr/>
          </p:nvSpPr>
          <p:spPr bwMode="auto">
            <a:xfrm>
              <a:off x="9764169" y="4002488"/>
              <a:ext cx="156465" cy="10355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831353B0-B29D-45D4-A7F1-475280AD9BB6}"/>
                </a:ext>
              </a:extLst>
            </p:cNvPr>
            <p:cNvGrpSpPr/>
            <p:nvPr/>
          </p:nvGrpSpPr>
          <p:grpSpPr>
            <a:xfrm>
              <a:off x="9764146" y="4002480"/>
              <a:ext cx="181562" cy="145260"/>
              <a:chOff x="9971998" y="2762984"/>
              <a:chExt cx="437439" cy="349979"/>
            </a:xfrm>
          </p:grpSpPr>
          <p:sp>
            <p:nvSpPr>
              <p:cNvPr id="34" name="Freeform: Shape 300">
                <a:extLst>
                  <a:ext uri="{FF2B5EF4-FFF2-40B4-BE49-F238E27FC236}">
                    <a16:creationId xmlns:a16="http://schemas.microsoft.com/office/drawing/2014/main" id="{E3A71262-EACC-44DD-920B-48702CF06C5D}"/>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noFill/>
              <a:ln w="952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 name="Graphic 25">
                <a:extLst>
                  <a:ext uri="{FF2B5EF4-FFF2-40B4-BE49-F238E27FC236}">
                    <a16:creationId xmlns:a16="http://schemas.microsoft.com/office/drawing/2014/main" id="{4CCD3823-4353-4CEA-BB3A-C6B40ACB257A}"/>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6" name="Arc 35">
            <a:extLst>
              <a:ext uri="{FF2B5EF4-FFF2-40B4-BE49-F238E27FC236}">
                <a16:creationId xmlns:a16="http://schemas.microsoft.com/office/drawing/2014/main" id="{422C9A5F-2F61-42F7-B2A1-2DE1A423B482}"/>
              </a:ext>
              <a:ext uri="{C183D7F6-B498-43B3-948B-1728B52AA6E4}">
                <adec:decorative xmlns:adec="http://schemas.microsoft.com/office/drawing/2017/decorative" val="1"/>
              </a:ext>
            </a:extLst>
          </p:cNvPr>
          <p:cNvSpPr/>
          <p:nvPr/>
        </p:nvSpPr>
        <p:spPr>
          <a:xfrm rot="2707555">
            <a:off x="5157932" y="3165102"/>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Arc 36">
            <a:extLst>
              <a:ext uri="{FF2B5EF4-FFF2-40B4-BE49-F238E27FC236}">
                <a16:creationId xmlns:a16="http://schemas.microsoft.com/office/drawing/2014/main" id="{04B9799E-AA86-4D07-9A3A-3D6334E510BF}"/>
              </a:ext>
              <a:ext uri="{C183D7F6-B498-43B3-948B-1728B52AA6E4}">
                <adec:decorative xmlns:adec="http://schemas.microsoft.com/office/drawing/2017/decorative" val="1"/>
              </a:ext>
            </a:extLst>
          </p:cNvPr>
          <p:cNvSpPr/>
          <p:nvPr/>
        </p:nvSpPr>
        <p:spPr>
          <a:xfrm rot="18892445" flipH="1">
            <a:off x="5101050" y="3165102"/>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Text Placeholder 1">
            <a:extLst>
              <a:ext uri="{FF2B5EF4-FFF2-40B4-BE49-F238E27FC236}">
                <a16:creationId xmlns:a16="http://schemas.microsoft.com/office/drawing/2014/main" id="{CB08E93B-B7CF-40AB-8B05-F74C2AAE78F6}"/>
              </a:ext>
            </a:extLst>
          </p:cNvPr>
          <p:cNvSpPr txBox="1">
            <a:spLocks/>
          </p:cNvSpPr>
          <p:nvPr/>
        </p:nvSpPr>
        <p:spPr>
          <a:xfrm>
            <a:off x="627490" y="1019508"/>
            <a:ext cx="10837679" cy="51789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Increase security assurances for your critical business assets</a:t>
            </a:r>
          </a:p>
        </p:txBody>
      </p:sp>
    </p:spTree>
    <p:extLst>
      <p:ext uri="{BB962C8B-B14F-4D97-AF65-F5344CB8AC3E}">
        <p14:creationId xmlns:p14="http://schemas.microsoft.com/office/powerpoint/2010/main" val="37095795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975030"/>
            <a:ext cx="9144000" cy="90794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Strategy</a:t>
            </a:r>
            <a:br>
              <a:rPr kumimoji="0" lang="en-US" sz="4800" b="1" i="0" u="none" strike="noStrike" kern="1200" cap="none" spc="0" normalizeH="0" baseline="0" noProof="0">
                <a:ln>
                  <a:noFill/>
                </a:ln>
                <a:solidFill>
                  <a:srgbClr val="FFB900"/>
                </a:solidFill>
                <a:effectLst/>
                <a:uLnTx/>
                <a:uFillTx/>
                <a:latin typeface="Segoe UI"/>
                <a:ea typeface="+mn-ea"/>
                <a:cs typeface="+mn-cs"/>
              </a:rPr>
            </a:br>
            <a:r>
              <a:rPr kumimoji="0" lang="en-US" sz="23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Enterprise Strategy and Priorities</a:t>
            </a:r>
          </a:p>
        </p:txBody>
      </p:sp>
    </p:spTree>
    <p:extLst>
      <p:ext uri="{BB962C8B-B14F-4D97-AF65-F5344CB8AC3E}">
        <p14:creationId xmlns:p14="http://schemas.microsoft.com/office/powerpoint/2010/main" val="1395797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dirty="0"/>
              <a:t>Zero Trust Principles</a:t>
            </a:r>
            <a:endParaRPr lang="gsw-CH" dirty="0"/>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3932910"/>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 least privilege access</a:t>
            </a:r>
          </a:p>
        </p:txBody>
      </p:sp>
      <p:sp>
        <p:nvSpPr>
          <p:cNvPr id="8" name="!!Verify">
            <a:extLst>
              <a:ext uri="{FF2B5EF4-FFF2-40B4-BE49-F238E27FC236}">
                <a16:creationId xmlns:a16="http://schemas.microsoft.com/office/drawing/2014/main" id="{A91072DF-C0F6-4B12-8690-B8CB0C05E1A9}"/>
              </a:ext>
            </a:extLst>
          </p:cNvPr>
          <p:cNvSpPr/>
          <p:nvPr/>
        </p:nvSpPr>
        <p:spPr bwMode="auto">
          <a:xfrm>
            <a:off x="1835074" y="2651403"/>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3852" y="2910181"/>
            <a:ext cx="667902" cy="667902"/>
          </a:xfrm>
          <a:prstGeom prst="rect">
            <a:avLst/>
          </a:prstGeom>
        </p:spPr>
      </p:pic>
      <p:sp>
        <p:nvSpPr>
          <p:cNvPr id="11" name="!!Assume">
            <a:extLst>
              <a:ext uri="{FF2B5EF4-FFF2-40B4-BE49-F238E27FC236}">
                <a16:creationId xmlns:a16="http://schemas.microsoft.com/office/drawing/2014/main" id="{5C965F19-5042-4EF8-8A59-937B2C3F973D}"/>
              </a:ext>
            </a:extLst>
          </p:cNvPr>
          <p:cNvSpPr/>
          <p:nvPr/>
        </p:nvSpPr>
        <p:spPr bwMode="auto">
          <a:xfrm>
            <a:off x="9225689" y="2651403"/>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84467" y="2910181"/>
            <a:ext cx="667902" cy="667902"/>
          </a:xfrm>
          <a:prstGeom prst="rect">
            <a:avLst/>
          </a:prstGeom>
        </p:spPr>
      </p:pic>
      <p:sp>
        <p:nvSpPr>
          <p:cNvPr id="13" name="!!Assume breach Text">
            <a:extLst>
              <a:ext uri="{FF2B5EF4-FFF2-40B4-BE49-F238E27FC236}">
                <a16:creationId xmlns:a16="http://schemas.microsoft.com/office/drawing/2014/main" id="{7EA7BD97-C347-44DC-A23E-673B20B47885}"/>
              </a:ext>
            </a:extLst>
          </p:cNvPr>
          <p:cNvSpPr/>
          <p:nvPr/>
        </p:nvSpPr>
        <p:spPr>
          <a:xfrm>
            <a:off x="8080898" y="3932910"/>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Assume breach</a:t>
            </a:r>
          </a:p>
        </p:txBody>
      </p:sp>
      <p:sp>
        <p:nvSpPr>
          <p:cNvPr id="15" name="!!Least">
            <a:extLst>
              <a:ext uri="{FF2B5EF4-FFF2-40B4-BE49-F238E27FC236}">
                <a16:creationId xmlns:a16="http://schemas.microsoft.com/office/drawing/2014/main" id="{63A53963-6ACD-48BD-BAC0-CD8D75844F7D}"/>
              </a:ext>
            </a:extLst>
          </p:cNvPr>
          <p:cNvSpPr/>
          <p:nvPr/>
        </p:nvSpPr>
        <p:spPr bwMode="auto">
          <a:xfrm>
            <a:off x="5504878" y="2688473"/>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63656" y="2947251"/>
            <a:ext cx="667902" cy="667902"/>
          </a:xfrm>
          <a:prstGeom prst="rect">
            <a:avLst/>
          </a:prstGeom>
        </p:spPr>
      </p:pic>
      <p:sp>
        <p:nvSpPr>
          <p:cNvPr id="17" name="!!Verify Explicitly Text">
            <a:extLst>
              <a:ext uri="{FF2B5EF4-FFF2-40B4-BE49-F238E27FC236}">
                <a16:creationId xmlns:a16="http://schemas.microsoft.com/office/drawing/2014/main" id="{11BF83B4-FA5F-4BAB-B337-B245B10AC270}"/>
              </a:ext>
            </a:extLst>
          </p:cNvPr>
          <p:cNvSpPr/>
          <p:nvPr/>
        </p:nvSpPr>
        <p:spPr>
          <a:xfrm>
            <a:off x="690442" y="3932910"/>
            <a:ext cx="3474720"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Verify explicitly</a:t>
            </a:r>
          </a:p>
        </p:txBody>
      </p:sp>
      <p:sp>
        <p:nvSpPr>
          <p:cNvPr id="18" name="Title 1">
            <a:extLst>
              <a:ext uri="{FF2B5EF4-FFF2-40B4-BE49-F238E27FC236}">
                <a16:creationId xmlns:a16="http://schemas.microsoft.com/office/drawing/2014/main" id="{064AEFD9-7125-B247-9446-DC0A48B05544}"/>
              </a:ext>
            </a:extLst>
          </p:cNvPr>
          <p:cNvSpPr txBox="1">
            <a:spLocks/>
          </p:cNvSpPr>
          <p:nvPr/>
        </p:nvSpPr>
        <p:spPr>
          <a:xfrm>
            <a:off x="575258" y="457200"/>
            <a:ext cx="11018520" cy="553998"/>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rm-CH" dirty="0"/>
              <a:t>Zero </a:t>
            </a:r>
            <a:r>
              <a:rPr lang="rm-CH" i="1" dirty="0"/>
              <a:t>Assumed</a:t>
            </a:r>
            <a:r>
              <a:rPr lang="rm-CH" dirty="0"/>
              <a:t> Trust Principles</a:t>
            </a:r>
          </a:p>
        </p:txBody>
      </p:sp>
    </p:spTree>
    <p:extLst>
      <p:ext uri="{BB962C8B-B14F-4D97-AF65-F5344CB8AC3E}">
        <p14:creationId xmlns:p14="http://schemas.microsoft.com/office/powerpoint/2010/main" val="5583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Initiatives</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err="1">
                <a:solidFill>
                  <a:schemeClr val="bg1"/>
                </a:solidFill>
                <a:latin typeface="+mj-lt"/>
              </a:rPr>
              <a:t>SecDevOps</a:t>
            </a:r>
            <a:endParaRPr lang="en-US" sz="1800">
              <a:solidFill>
                <a:schemeClr val="bg1"/>
              </a:solidFill>
              <a:latin typeface="+mj-lt"/>
            </a:endParaRP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Resource Protection</a:t>
            </a:r>
          </a:p>
          <a:p>
            <a:pPr algn="ctr"/>
            <a:r>
              <a:rPr lang="en-US" sz="1600">
                <a:latin typeface="+mj-lt"/>
              </a:rPr>
              <a:t>and Governance</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653420" y="2059991"/>
            <a:ext cx="2758493" cy="2817015"/>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Zero Trust</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Modern Security Operations Center</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2060409"/>
              <a:gd name="adj2" fmla="val 20272256"/>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9991" y="692021"/>
            <a:ext cx="5574355"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Automated and Continuous Governance, Risk and Compliance</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6200000" flipH="1" flipV="1">
            <a:off x="10686300" y="337061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5400000" flipH="1" flipV="1">
            <a:off x="5137702" y="335550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72553A42-F902-4ADF-A01C-FF4EF76ACB10}"/>
                  </a:ext>
                </a:extLst>
              </p:cNvPr>
              <p:cNvGraphicFramePr>
                <a:graphicFrameLocks noChangeAspect="1"/>
              </p:cNvGraphicFramePr>
              <p:nvPr>
                <p:extLst>
                  <p:ext uri="{D42A27DB-BD31-4B8C-83A1-F6EECF244321}">
                    <p14:modId xmlns:p14="http://schemas.microsoft.com/office/powerpoint/2010/main" val="3624910610"/>
                  </p:ext>
                </p:extLst>
              </p:nvPr>
            </p:nvGraphicFramePr>
            <p:xfrm>
              <a:off x="10709732" y="6032999"/>
              <a:ext cx="1254276" cy="705530"/>
            </p:xfrm>
            <a:graphic>
              <a:graphicData uri="http://schemas.microsoft.com/office/powerpoint/2016/sectionzoom">
                <psez:sectionZm>
                  <psez:sectionZmObj sectionId="{6B1C3CB8-FC50-4C8D-8CED-05D6EAF4D340}">
                    <psez:zmPr id="{E0C0227C-5959-4C30-A6A5-80D9F9B09D12}" transitionDur="1000">
                      <p166:blipFill xmlns:p166="http://schemas.microsoft.com/office/powerpoint/2016/6/main">
                        <a:blip r:embed="rId4"/>
                        <a:stretch>
                          <a:fillRect/>
                        </a:stretch>
                      </p166:blipFill>
                      <p166:spPr xmlns:p166="http://schemas.microsoft.com/office/powerpoint/2016/6/main">
                        <a:xfrm>
                          <a:off x="0" y="0"/>
                          <a:ext cx="1254276" cy="70553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22" name="Section Zoom 21">
                <a:hlinkClick r:id="rId5" action="ppaction://hlinksldjump"/>
                <a:extLst>
                  <a:ext uri="{FF2B5EF4-FFF2-40B4-BE49-F238E27FC236}">
                    <a16:creationId xmlns:a16="http://schemas.microsoft.com/office/drawing/2014/main" id="{72553A42-F902-4ADF-A01C-FF4EF76ACB10}"/>
                  </a:ext>
                </a:extLst>
              </p:cNvPr>
              <p:cNvPicPr>
                <a:picLocks noGrp="1" noRot="1" noChangeAspect="1" noMove="1" noResize="1" noEditPoints="1" noAdjustHandles="1" noChangeArrowheads="1" noChangeShapeType="1"/>
              </p:cNvPicPr>
              <p:nvPr/>
            </p:nvPicPr>
            <p:blipFill>
              <a:blip r:embed="rId6"/>
              <a:stretch>
                <a:fillRect/>
              </a:stretch>
            </p:blipFill>
            <p:spPr>
              <a:xfrm>
                <a:off x="10709732" y="6032999"/>
                <a:ext cx="1254276" cy="70553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24" name="Link Zero Trust">
            <a:hlinkClick r:id="rId7" action="ppaction://hlinksldjump"/>
            <a:extLst>
              <a:ext uri="{FF2B5EF4-FFF2-40B4-BE49-F238E27FC236}">
                <a16:creationId xmlns:a16="http://schemas.microsoft.com/office/drawing/2014/main" id="{BC033C83-6561-45EB-9C09-FD262ABB0307}"/>
              </a:ext>
            </a:extLst>
          </p:cNvPr>
          <p:cNvSpPr/>
          <p:nvPr/>
        </p:nvSpPr>
        <p:spPr bwMode="auto">
          <a:xfrm>
            <a:off x="6271098" y="1776919"/>
            <a:ext cx="1452664" cy="1809345"/>
          </a:xfrm>
          <a:custGeom>
            <a:avLst/>
            <a:gdLst>
              <a:gd name="connsiteX0" fmla="*/ 1264596 w 1452664"/>
              <a:gd name="connsiteY0" fmla="*/ 0 h 1809345"/>
              <a:gd name="connsiteX1" fmla="*/ 1452664 w 1452664"/>
              <a:gd name="connsiteY1" fmla="*/ 642026 h 1809345"/>
              <a:gd name="connsiteX2" fmla="*/ 784698 w 1452664"/>
              <a:gd name="connsiteY2" fmla="*/ 1076528 h 1809345"/>
              <a:gd name="connsiteX3" fmla="*/ 654996 w 1452664"/>
              <a:gd name="connsiteY3" fmla="*/ 1809345 h 1809345"/>
              <a:gd name="connsiteX4" fmla="*/ 0 w 1452664"/>
              <a:gd name="connsiteY4" fmla="*/ 1789890 h 1809345"/>
              <a:gd name="connsiteX5" fmla="*/ 123217 w 1452664"/>
              <a:gd name="connsiteY5" fmla="*/ 1037617 h 1809345"/>
              <a:gd name="connsiteX6" fmla="*/ 544749 w 1452664"/>
              <a:gd name="connsiteY6" fmla="*/ 447472 h 1809345"/>
              <a:gd name="connsiteX7" fmla="*/ 1264596 w 1452664"/>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664" h="1809345">
                <a:moveTo>
                  <a:pt x="1264596" y="0"/>
                </a:moveTo>
                <a:lnTo>
                  <a:pt x="1452664" y="642026"/>
                </a:lnTo>
                <a:lnTo>
                  <a:pt x="784698" y="1076528"/>
                </a:lnTo>
                <a:lnTo>
                  <a:pt x="654996" y="1809345"/>
                </a:lnTo>
                <a:lnTo>
                  <a:pt x="0" y="1789890"/>
                </a:lnTo>
                <a:lnTo>
                  <a:pt x="123217" y="1037617"/>
                </a:lnTo>
                <a:lnTo>
                  <a:pt x="544749" y="447472"/>
                </a:lnTo>
                <a:lnTo>
                  <a:pt x="1264596"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6" name="Link SecDevOps">
            <a:hlinkClick r:id="rId8" action="ppaction://hlinksldjump"/>
            <a:extLst>
              <a:ext uri="{FF2B5EF4-FFF2-40B4-BE49-F238E27FC236}">
                <a16:creationId xmlns:a16="http://schemas.microsoft.com/office/drawing/2014/main" id="{7601FEEB-35A6-447D-A908-9658715D89CE}"/>
              </a:ext>
            </a:extLst>
          </p:cNvPr>
          <p:cNvSpPr/>
          <p:nvPr/>
        </p:nvSpPr>
        <p:spPr bwMode="auto">
          <a:xfrm>
            <a:off x="8489004" y="1913106"/>
            <a:ext cx="1212715" cy="1848256"/>
          </a:xfrm>
          <a:custGeom>
            <a:avLst/>
            <a:gdLst>
              <a:gd name="connsiteX0" fmla="*/ 304800 w 1212715"/>
              <a:gd name="connsiteY0" fmla="*/ 0 h 1848256"/>
              <a:gd name="connsiteX1" fmla="*/ 0 w 1212715"/>
              <a:gd name="connsiteY1" fmla="*/ 551234 h 1848256"/>
              <a:gd name="connsiteX2" fmla="*/ 473413 w 1212715"/>
              <a:gd name="connsiteY2" fmla="*/ 946826 h 1848256"/>
              <a:gd name="connsiteX3" fmla="*/ 629056 w 1212715"/>
              <a:gd name="connsiteY3" fmla="*/ 1420239 h 1848256"/>
              <a:gd name="connsiteX4" fmla="*/ 609600 w 1212715"/>
              <a:gd name="connsiteY4" fmla="*/ 1770434 h 1848256"/>
              <a:gd name="connsiteX5" fmla="*/ 1206230 w 1212715"/>
              <a:gd name="connsiteY5" fmla="*/ 1848256 h 1848256"/>
              <a:gd name="connsiteX6" fmla="*/ 1212715 w 1212715"/>
              <a:gd name="connsiteY6" fmla="*/ 1439694 h 1848256"/>
              <a:gd name="connsiteX7" fmla="*/ 1115439 w 1212715"/>
              <a:gd name="connsiteY7" fmla="*/ 823609 h 1848256"/>
              <a:gd name="connsiteX8" fmla="*/ 719847 w 1212715"/>
              <a:gd name="connsiteY8" fmla="*/ 285345 h 1848256"/>
              <a:gd name="connsiteX9" fmla="*/ 304800 w 1212715"/>
              <a:gd name="connsiteY9" fmla="*/ 0 h 18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5" h="1848256">
                <a:moveTo>
                  <a:pt x="304800" y="0"/>
                </a:moveTo>
                <a:lnTo>
                  <a:pt x="0" y="551234"/>
                </a:lnTo>
                <a:lnTo>
                  <a:pt x="473413" y="946826"/>
                </a:lnTo>
                <a:lnTo>
                  <a:pt x="629056" y="1420239"/>
                </a:lnTo>
                <a:lnTo>
                  <a:pt x="609600" y="1770434"/>
                </a:lnTo>
                <a:lnTo>
                  <a:pt x="1206230" y="1848256"/>
                </a:lnTo>
                <a:lnTo>
                  <a:pt x="1212715" y="1439694"/>
                </a:lnTo>
                <a:lnTo>
                  <a:pt x="1115439" y="823609"/>
                </a:lnTo>
                <a:lnTo>
                  <a:pt x="719847" y="285345"/>
                </a:lnTo>
                <a:lnTo>
                  <a:pt x="30480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7" name="Link Modern SOC">
            <a:hlinkClick r:id="rId9" action="ppaction://hlinksldjump"/>
            <a:extLst>
              <a:ext uri="{FF2B5EF4-FFF2-40B4-BE49-F238E27FC236}">
                <a16:creationId xmlns:a16="http://schemas.microsoft.com/office/drawing/2014/main" id="{01B2BC84-C2F1-4AEF-B43C-3CDE7DD5DE9E}"/>
              </a:ext>
            </a:extLst>
          </p:cNvPr>
          <p:cNvSpPr/>
          <p:nvPr/>
        </p:nvSpPr>
        <p:spPr bwMode="auto">
          <a:xfrm>
            <a:off x="6115455" y="1005191"/>
            <a:ext cx="3858639" cy="1316477"/>
          </a:xfrm>
          <a:custGeom>
            <a:avLst/>
            <a:gdLst>
              <a:gd name="connsiteX0" fmla="*/ 0 w 3858639"/>
              <a:gd name="connsiteY0" fmla="*/ 972766 h 1316477"/>
              <a:gd name="connsiteX1" fmla="*/ 447473 w 3858639"/>
              <a:gd name="connsiteY1" fmla="*/ 1284052 h 1316477"/>
              <a:gd name="connsiteX2" fmla="*/ 907915 w 3858639"/>
              <a:gd name="connsiteY2" fmla="*/ 875490 h 1316477"/>
              <a:gd name="connsiteX3" fmla="*/ 1219200 w 3858639"/>
              <a:gd name="connsiteY3" fmla="*/ 687422 h 1316477"/>
              <a:gd name="connsiteX4" fmla="*/ 1815830 w 3858639"/>
              <a:gd name="connsiteY4" fmla="*/ 590145 h 1316477"/>
              <a:gd name="connsiteX5" fmla="*/ 2367064 w 3858639"/>
              <a:gd name="connsiteY5" fmla="*/ 629056 h 1316477"/>
              <a:gd name="connsiteX6" fmla="*/ 2814536 w 3858639"/>
              <a:gd name="connsiteY6" fmla="*/ 836579 h 1316477"/>
              <a:gd name="connsiteX7" fmla="*/ 3255524 w 3858639"/>
              <a:gd name="connsiteY7" fmla="*/ 1186775 h 1316477"/>
              <a:gd name="connsiteX8" fmla="*/ 3404681 w 3858639"/>
              <a:gd name="connsiteY8" fmla="*/ 1316477 h 1316477"/>
              <a:gd name="connsiteX9" fmla="*/ 3858639 w 3858639"/>
              <a:gd name="connsiteY9" fmla="*/ 1011677 h 1316477"/>
              <a:gd name="connsiteX10" fmla="*/ 3333345 w 3858639"/>
              <a:gd name="connsiteY10" fmla="*/ 453958 h 1316477"/>
              <a:gd name="connsiteX11" fmla="*/ 2749685 w 3858639"/>
              <a:gd name="connsiteY11" fmla="*/ 188069 h 1316477"/>
              <a:gd name="connsiteX12" fmla="*/ 2081719 w 3858639"/>
              <a:gd name="connsiteY12" fmla="*/ 0 h 1316477"/>
              <a:gd name="connsiteX13" fmla="*/ 1303507 w 3858639"/>
              <a:gd name="connsiteY13" fmla="*/ 90792 h 1316477"/>
              <a:gd name="connsiteX14" fmla="*/ 661481 w 3858639"/>
              <a:gd name="connsiteY14" fmla="*/ 343711 h 1316477"/>
              <a:gd name="connsiteX15" fmla="*/ 246434 w 3858639"/>
              <a:gd name="connsiteY15" fmla="*/ 680937 h 1316477"/>
              <a:gd name="connsiteX16" fmla="*/ 0 w 3858639"/>
              <a:gd name="connsiteY16" fmla="*/ 972766 h 131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8639" h="1316477">
                <a:moveTo>
                  <a:pt x="0" y="972766"/>
                </a:moveTo>
                <a:lnTo>
                  <a:pt x="447473" y="1284052"/>
                </a:lnTo>
                <a:lnTo>
                  <a:pt x="907915" y="875490"/>
                </a:lnTo>
                <a:lnTo>
                  <a:pt x="1219200" y="687422"/>
                </a:lnTo>
                <a:lnTo>
                  <a:pt x="1815830" y="590145"/>
                </a:lnTo>
                <a:lnTo>
                  <a:pt x="2367064" y="629056"/>
                </a:lnTo>
                <a:lnTo>
                  <a:pt x="2814536" y="836579"/>
                </a:lnTo>
                <a:lnTo>
                  <a:pt x="3255524" y="1186775"/>
                </a:lnTo>
                <a:lnTo>
                  <a:pt x="3404681" y="1316477"/>
                </a:lnTo>
                <a:lnTo>
                  <a:pt x="3858639" y="1011677"/>
                </a:lnTo>
                <a:lnTo>
                  <a:pt x="3333345" y="453958"/>
                </a:lnTo>
                <a:lnTo>
                  <a:pt x="2749685" y="188069"/>
                </a:lnTo>
                <a:lnTo>
                  <a:pt x="2081719" y="0"/>
                </a:lnTo>
                <a:lnTo>
                  <a:pt x="1303507" y="90792"/>
                </a:lnTo>
                <a:lnTo>
                  <a:pt x="661481" y="343711"/>
                </a:lnTo>
                <a:lnTo>
                  <a:pt x="246434" y="680937"/>
                </a:lnTo>
                <a:lnTo>
                  <a:pt x="0" y="972766"/>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657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D380-D0A5-FD3C-AA7E-34A6F7014059}"/>
              </a:ext>
            </a:extLst>
          </p:cNvPr>
          <p:cNvSpPr>
            <a:spLocks noGrp="1"/>
          </p:cNvSpPr>
          <p:nvPr>
            <p:ph type="title"/>
          </p:nvPr>
        </p:nvSpPr>
        <p:spPr>
          <a:xfrm>
            <a:off x="588263" y="457200"/>
            <a:ext cx="11018520" cy="553998"/>
          </a:xfrm>
        </p:spPr>
        <p:txBody>
          <a:bodyPr/>
          <a:lstStyle/>
          <a:p>
            <a:r>
              <a:rPr lang="rm-CH" dirty="0"/>
              <a:t>Zero </a:t>
            </a:r>
            <a:r>
              <a:rPr lang="rm-CH" i="1" dirty="0"/>
              <a:t>Assumed</a:t>
            </a:r>
            <a:r>
              <a:rPr lang="rm-CH" dirty="0"/>
              <a:t> Trust Principles</a:t>
            </a:r>
            <a:endParaRPr lang="en-CH" dirty="0"/>
          </a:p>
        </p:txBody>
      </p:sp>
      <p:grpSp>
        <p:nvGrpSpPr>
          <p:cNvPr id="17" name="Group 16">
            <a:extLst>
              <a:ext uri="{FF2B5EF4-FFF2-40B4-BE49-F238E27FC236}">
                <a16:creationId xmlns:a16="http://schemas.microsoft.com/office/drawing/2014/main" id="{EE276CD9-3523-F143-852E-01FD3EA11A6E}"/>
              </a:ext>
            </a:extLst>
          </p:cNvPr>
          <p:cNvGrpSpPr/>
          <p:nvPr/>
        </p:nvGrpSpPr>
        <p:grpSpPr>
          <a:xfrm>
            <a:off x="2451220" y="1109197"/>
            <a:ext cx="7441602" cy="1656828"/>
            <a:chOff x="2673065" y="1071350"/>
            <a:chExt cx="7441602" cy="1656828"/>
          </a:xfrm>
        </p:grpSpPr>
        <p:sp>
          <p:nvSpPr>
            <p:cNvPr id="3" name="TextBox 2">
              <a:extLst>
                <a:ext uri="{FF2B5EF4-FFF2-40B4-BE49-F238E27FC236}">
                  <a16:creationId xmlns:a16="http://schemas.microsoft.com/office/drawing/2014/main" id="{0D725D0A-6CB2-8A78-E352-A6FBD5A13A87}"/>
                </a:ext>
              </a:extLst>
            </p:cNvPr>
            <p:cNvSpPr txBox="1"/>
            <p:nvPr/>
          </p:nvSpPr>
          <p:spPr>
            <a:xfrm>
              <a:off x="7569795" y="1186971"/>
              <a:ext cx="2544872" cy="618631"/>
            </a:xfrm>
            <a:prstGeom prst="rect">
              <a:avLst/>
            </a:prstGeom>
            <a:noFill/>
          </p:spPr>
          <p:txBody>
            <a:bodyPr wrap="square" lIns="0" tIns="0" rIns="0" bIns="0" rtlCol="0" anchor="t">
              <a:spAutoFit/>
            </a:bodyPr>
            <a:lstStyle/>
            <a:p>
              <a:pPr defTabSz="914422"/>
              <a:r>
                <a:rPr lang="en-US" sz="2010" b="1" dirty="0">
                  <a:latin typeface="Segoe UI"/>
                  <a:sym typeface="Wingdings" panose="05000000000000000000" pitchFamily="2" charset="2"/>
                </a:rPr>
                <a:t>Strengthen </a:t>
              </a:r>
              <a:r>
                <a:rPr lang="en-US" sz="2010" b="1" dirty="0">
                  <a:latin typeface="Segoe UI"/>
                </a:rPr>
                <a:t>Security </a:t>
              </a:r>
              <a:br>
                <a:rPr lang="en-US" sz="2010" b="1" dirty="0">
                  <a:latin typeface="Segoe UI"/>
                </a:rPr>
              </a:br>
              <a:endParaRPr lang="en-US" sz="2010" b="1" i="1"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A48B04C8-EA08-BFAC-B186-E85F2A6B41EB}"/>
                </a:ext>
              </a:extLst>
            </p:cNvPr>
            <p:cNvSpPr txBox="1"/>
            <p:nvPr/>
          </p:nvSpPr>
          <p:spPr>
            <a:xfrm>
              <a:off x="2673065" y="1174122"/>
              <a:ext cx="2438289" cy="309315"/>
            </a:xfrm>
            <a:prstGeom prst="rect">
              <a:avLst/>
            </a:prstGeom>
            <a:noFill/>
          </p:spPr>
          <p:txBody>
            <a:bodyPr wrap="square" lIns="0" tIns="0" rIns="0" bIns="0" rtlCol="0" anchor="t">
              <a:spAutoFit/>
            </a:bodyPr>
            <a:lstStyle/>
            <a:p>
              <a:pPr algn="r" defTabSz="914422"/>
              <a:r>
                <a:rPr lang="en-US" sz="2010" b="1" dirty="0">
                  <a:latin typeface="Segoe UI"/>
                </a:rPr>
                <a:t>Drive Innovation</a:t>
              </a:r>
              <a:endParaRPr lang="en-US" sz="1731" i="1" dirty="0">
                <a:latin typeface="Segoe UI Semibold" panose="020B0702040204020203" pitchFamily="34" charset="0"/>
                <a:cs typeface="Segoe UI Semibold" panose="020B0702040204020203" pitchFamily="34" charset="0"/>
              </a:endParaRPr>
            </a:p>
          </p:txBody>
        </p:sp>
        <p:grpSp>
          <p:nvGrpSpPr>
            <p:cNvPr id="5" name="!!morph">
              <a:extLst>
                <a:ext uri="{FF2B5EF4-FFF2-40B4-BE49-F238E27FC236}">
                  <a16:creationId xmlns:a16="http://schemas.microsoft.com/office/drawing/2014/main" id="{B5AA6CF5-D334-D938-2F0F-BFF3F53E0204}"/>
                </a:ext>
              </a:extLst>
            </p:cNvPr>
            <p:cNvGrpSpPr/>
            <p:nvPr/>
          </p:nvGrpSpPr>
          <p:grpSpPr>
            <a:xfrm>
              <a:off x="5431684" y="1071350"/>
              <a:ext cx="1794131" cy="1656828"/>
              <a:chOff x="5436269" y="833583"/>
              <a:chExt cx="1829873" cy="1689835"/>
            </a:xfrm>
          </p:grpSpPr>
          <p:grpSp>
            <p:nvGrpSpPr>
              <p:cNvPr id="6" name="Group 5">
                <a:extLst>
                  <a:ext uri="{FF2B5EF4-FFF2-40B4-BE49-F238E27FC236}">
                    <a16:creationId xmlns:a16="http://schemas.microsoft.com/office/drawing/2014/main" id="{C8756001-5736-9FC1-8D0B-AEA5A9284D38}"/>
                  </a:ext>
                </a:extLst>
              </p:cNvPr>
              <p:cNvGrpSpPr/>
              <p:nvPr/>
            </p:nvGrpSpPr>
            <p:grpSpPr>
              <a:xfrm>
                <a:off x="6482280" y="833586"/>
                <a:ext cx="613875" cy="613874"/>
                <a:chOff x="6332226" y="3086685"/>
                <a:chExt cx="1127354" cy="1127350"/>
              </a:xfrm>
            </p:grpSpPr>
            <p:sp>
              <p:nvSpPr>
                <p:cNvPr id="15" name="arrow_16" title="Icon of two arrows that crisscross">
                  <a:extLst>
                    <a:ext uri="{FF2B5EF4-FFF2-40B4-BE49-F238E27FC236}">
                      <a16:creationId xmlns:a16="http://schemas.microsoft.com/office/drawing/2014/main" id="{9B2B56F7-51A3-C258-34E2-45E3C60ACD18}"/>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78D4"/>
                  </a:solidFill>
                  <a:prstDash val="solid"/>
                  <a:miter lim="800000"/>
                  <a:headEnd/>
                  <a:tailEnd/>
                </a:ln>
              </p:spPr>
              <p:txBody>
                <a:bodyPr vert="horz" wrap="square" lIns="91436" tIns="45718" rIns="91436" bIns="45718" numCol="1" anchor="t" anchorCtr="0" compatLnSpc="1">
                  <a:prstTxWarp prst="textNoShape">
                    <a:avLst/>
                  </a:prstTxWarp>
                </a:bodyPr>
                <a:lstStyle/>
                <a:p>
                  <a:pPr defTabSz="914422"/>
                  <a:endParaRPr lang="en-US" sz="900">
                    <a:gradFill>
                      <a:gsLst>
                        <a:gs pos="0">
                          <a:srgbClr val="505050"/>
                        </a:gs>
                        <a:gs pos="100000">
                          <a:srgbClr val="505050"/>
                        </a:gs>
                      </a:gsLst>
                      <a:lin ang="5400000" scaled="1"/>
                    </a:gradFill>
                    <a:latin typeface="Segoe UI"/>
                  </a:endParaRPr>
                </a:p>
              </p:txBody>
            </p:sp>
            <p:sp>
              <p:nvSpPr>
                <p:cNvPr id="16" name="Oval 15">
                  <a:extLst>
                    <a:ext uri="{FF2B5EF4-FFF2-40B4-BE49-F238E27FC236}">
                      <a16:creationId xmlns:a16="http://schemas.microsoft.com/office/drawing/2014/main" id="{491BBCFB-0809-6892-CC25-8F10097E3091}"/>
                    </a:ext>
                  </a:extLst>
                </p:cNvPr>
                <p:cNvSpPr/>
                <p:nvPr/>
              </p:nvSpPr>
              <p:spPr bwMode="auto">
                <a:xfrm>
                  <a:off x="6332226" y="3086685"/>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6" tIns="146299" rIns="182876" bIns="146299" numCol="1" spcCol="0" rtlCol="0" fromWordArt="0" anchor="t" anchorCtr="0" forceAA="0" compatLnSpc="1">
                  <a:prstTxWarp prst="textNoShape">
                    <a:avLst/>
                  </a:prstTxWarp>
                  <a:noAutofit/>
                </a:bodyPr>
                <a:lstStyle/>
                <a:p>
                  <a:pPr defTabSz="932494"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B67BFED-ACD5-BD33-1D90-11A454A89204}"/>
                  </a:ext>
                </a:extLst>
              </p:cNvPr>
              <p:cNvGrpSpPr/>
              <p:nvPr/>
            </p:nvGrpSpPr>
            <p:grpSpPr>
              <a:xfrm>
                <a:off x="5523789" y="833583"/>
                <a:ext cx="613875" cy="613873"/>
                <a:chOff x="4604491" y="2816428"/>
                <a:chExt cx="1127354" cy="1127350"/>
              </a:xfrm>
            </p:grpSpPr>
            <p:sp>
              <p:nvSpPr>
                <p:cNvPr id="13" name="Oval 12">
                  <a:extLst>
                    <a:ext uri="{FF2B5EF4-FFF2-40B4-BE49-F238E27FC236}">
                      <a16:creationId xmlns:a16="http://schemas.microsoft.com/office/drawing/2014/main" id="{70124C0C-DD05-4BCF-157B-26D77AF56B96}"/>
                    </a:ext>
                  </a:extLst>
                </p:cNvPr>
                <p:cNvSpPr/>
                <p:nvPr/>
              </p:nvSpPr>
              <p:spPr bwMode="auto">
                <a:xfrm>
                  <a:off x="4604491" y="2816428"/>
                  <a:ext cx="1127354" cy="1127350"/>
                </a:xfrm>
                <a:prstGeom prst="ellipse">
                  <a:avLst/>
                </a:prstGeom>
                <a:noFill/>
                <a:ln w="381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6" tIns="146299" rIns="182876" bIns="146299" numCol="1" spcCol="0" rtlCol="0" fromWordArt="0" anchor="t" anchorCtr="0" forceAA="0" compatLnSpc="1">
                  <a:prstTxWarp prst="textNoShape">
                    <a:avLst/>
                  </a:prstTxWarp>
                  <a:noAutofit/>
                </a:bodyPr>
                <a:lstStyle/>
                <a:p>
                  <a:pPr defTabSz="932494"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arrow_5" title="Icon of two arrows pointing across from each other">
                  <a:extLst>
                    <a:ext uri="{FF2B5EF4-FFF2-40B4-BE49-F238E27FC236}">
                      <a16:creationId xmlns:a16="http://schemas.microsoft.com/office/drawing/2014/main" id="{9DA54367-58B1-4008-12A5-C383820C39A4}"/>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666666"/>
                  </a:solidFill>
                  <a:prstDash val="solid"/>
                  <a:miter lim="800000"/>
                  <a:headEnd/>
                  <a:tailEnd/>
                </a:ln>
              </p:spPr>
              <p:txBody>
                <a:bodyPr vert="horz" wrap="square" lIns="91436" tIns="45718" rIns="91436" bIns="45718" numCol="1" anchor="t" anchorCtr="0" compatLnSpc="1">
                  <a:prstTxWarp prst="textNoShape">
                    <a:avLst/>
                  </a:prstTxWarp>
                </a:bodyPr>
                <a:lstStyle/>
                <a:p>
                  <a:pPr defTabSz="914422"/>
                  <a:endParaRPr lang="en-US" sz="900">
                    <a:gradFill>
                      <a:gsLst>
                        <a:gs pos="0">
                          <a:srgbClr val="505050"/>
                        </a:gs>
                        <a:gs pos="100000">
                          <a:srgbClr val="505050"/>
                        </a:gs>
                      </a:gsLst>
                      <a:lin ang="5400000" scaled="1"/>
                    </a:gradFill>
                    <a:latin typeface="Segoe UI"/>
                  </a:endParaRPr>
                </a:p>
              </p:txBody>
            </p:sp>
          </p:grpSp>
          <p:grpSp>
            <p:nvGrpSpPr>
              <p:cNvPr id="8" name="Group 7" descr="scale">
                <a:extLst>
                  <a:ext uri="{FF2B5EF4-FFF2-40B4-BE49-F238E27FC236}">
                    <a16:creationId xmlns:a16="http://schemas.microsoft.com/office/drawing/2014/main" id="{5984A4B7-2DFE-7EA3-E150-FC1BF88FE705}"/>
                  </a:ext>
                </a:extLst>
              </p:cNvPr>
              <p:cNvGrpSpPr/>
              <p:nvPr/>
            </p:nvGrpSpPr>
            <p:grpSpPr>
              <a:xfrm>
                <a:off x="5436269" y="1632830"/>
                <a:ext cx="1829873" cy="890588"/>
                <a:chOff x="7211284" y="2394940"/>
                <a:chExt cx="2651030" cy="890588"/>
              </a:xfrm>
            </p:grpSpPr>
            <p:cxnSp>
              <p:nvCxnSpPr>
                <p:cNvPr id="9" name="Straight Connector 8">
                  <a:extLst>
                    <a:ext uri="{FF2B5EF4-FFF2-40B4-BE49-F238E27FC236}">
                      <a16:creationId xmlns:a16="http://schemas.microsoft.com/office/drawing/2014/main" id="{50286F63-6F4C-6B64-3CA1-0211D7CAFF42}"/>
                    </a:ext>
                  </a:extLst>
                </p:cNvPr>
                <p:cNvCxnSpPr>
                  <a:cxnSpLocks/>
                </p:cNvCxnSpPr>
                <p:nvPr/>
              </p:nvCxnSpPr>
              <p:spPr>
                <a:xfrm>
                  <a:off x="7211284" y="239494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8B4FE8-8D76-E7DD-CE89-CD0775865686}"/>
                    </a:ext>
                  </a:extLst>
                </p:cNvPr>
                <p:cNvCxnSpPr>
                  <a:cxnSpLocks/>
                </p:cNvCxnSpPr>
                <p:nvPr/>
              </p:nvCxnSpPr>
              <p:spPr>
                <a:xfrm>
                  <a:off x="7391417" y="328552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AC976-9A0C-D390-BF92-E84C5A9F968D}"/>
                    </a:ext>
                  </a:extLst>
                </p:cNvPr>
                <p:cNvCxnSpPr/>
                <p:nvPr/>
              </p:nvCxnSpPr>
              <p:spPr>
                <a:xfrm flipH="1">
                  <a:off x="8536446" y="239494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452639A-9CD6-72F9-2958-BD1312D96AA5}"/>
                    </a:ext>
                  </a:extLst>
                </p:cNvPr>
                <p:cNvSpPr/>
                <p:nvPr/>
              </p:nvSpPr>
              <p:spPr bwMode="auto">
                <a:xfrm>
                  <a:off x="7640970" y="2880450"/>
                  <a:ext cx="1791659"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9" name="!!Assume">
            <a:extLst>
              <a:ext uri="{FF2B5EF4-FFF2-40B4-BE49-F238E27FC236}">
                <a16:creationId xmlns:a16="http://schemas.microsoft.com/office/drawing/2014/main" id="{C4CE5E26-D94E-6014-DA72-4BAB2EA6FBFC}"/>
              </a:ext>
            </a:extLst>
          </p:cNvPr>
          <p:cNvSpPr/>
          <p:nvPr/>
        </p:nvSpPr>
        <p:spPr bwMode="auto">
          <a:xfrm>
            <a:off x="6473119" y="3019581"/>
            <a:ext cx="5581116" cy="1086238"/>
          </a:xfrm>
          <a:prstGeom prst="rect">
            <a:avLst/>
          </a:prstGeom>
          <a:solidFill>
            <a:srgbClr val="0078D4"/>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Assume Breach (Assume Compromise) </a:t>
            </a:r>
            <a:r>
              <a:rPr lang="en-US" sz="1667" dirty="0">
                <a:solidFill>
                  <a:schemeClr val="bg1"/>
                </a:solidFill>
              </a:rPr>
              <a:t>Assume attackers can and will successfully attack anything (identity, network, device, app, infrastructure, etc.) and plan accordingly</a:t>
            </a:r>
          </a:p>
        </p:txBody>
      </p:sp>
      <p:sp>
        <p:nvSpPr>
          <p:cNvPr id="21" name="!!Verify">
            <a:extLst>
              <a:ext uri="{FF2B5EF4-FFF2-40B4-BE49-F238E27FC236}">
                <a16:creationId xmlns:a16="http://schemas.microsoft.com/office/drawing/2014/main" id="{8386ADCC-A0AB-B98E-EA2A-B5C778A398C6}"/>
              </a:ext>
            </a:extLst>
          </p:cNvPr>
          <p:cNvSpPr/>
          <p:nvPr/>
        </p:nvSpPr>
        <p:spPr bwMode="auto">
          <a:xfrm>
            <a:off x="6473119" y="5480042"/>
            <a:ext cx="5581116" cy="1196457"/>
          </a:xfrm>
          <a:prstGeom prst="rect">
            <a:avLst/>
          </a:prstGeom>
          <a:solidFill>
            <a:srgbClr val="FFB900"/>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t>Use least privilege access </a:t>
            </a:r>
            <a:r>
              <a:rPr lang="en-US" sz="1667" dirty="0"/>
              <a:t>Limit access of a potentially compromised asset with just-in-time and just-enough-access (JIT/JEA) and risk-based polices like adaptive access control. </a:t>
            </a:r>
          </a:p>
        </p:txBody>
      </p:sp>
      <p:sp>
        <p:nvSpPr>
          <p:cNvPr id="23" name="!!Least">
            <a:extLst>
              <a:ext uri="{FF2B5EF4-FFF2-40B4-BE49-F238E27FC236}">
                <a16:creationId xmlns:a16="http://schemas.microsoft.com/office/drawing/2014/main" id="{39793726-1020-D849-1175-508FB8AC05E4}"/>
              </a:ext>
            </a:extLst>
          </p:cNvPr>
          <p:cNvSpPr/>
          <p:nvPr/>
        </p:nvSpPr>
        <p:spPr bwMode="auto">
          <a:xfrm>
            <a:off x="6473119" y="4304626"/>
            <a:ext cx="5581116" cy="976610"/>
          </a:xfrm>
          <a:prstGeom prst="rect">
            <a:avLst/>
          </a:prstGeom>
          <a:solidFill>
            <a:srgbClr val="107C10"/>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Verify explicitly </a:t>
            </a:r>
            <a:r>
              <a:rPr lang="en-US" sz="1667" dirty="0">
                <a:solidFill>
                  <a:schemeClr val="bg1"/>
                </a:solidFill>
              </a:rPr>
              <a:t>Protect assets against attacker control by explicitly validating that all trust and security decisions use all relevant available information and telemetry.</a:t>
            </a:r>
          </a:p>
        </p:txBody>
      </p:sp>
      <p:sp>
        <p:nvSpPr>
          <p:cNvPr id="25" name="ZT Principles">
            <a:extLst>
              <a:ext uri="{FF2B5EF4-FFF2-40B4-BE49-F238E27FC236}">
                <a16:creationId xmlns:a16="http://schemas.microsoft.com/office/drawing/2014/main" id="{42B8EC0E-628F-9538-291B-EA8435B36AD6}"/>
              </a:ext>
            </a:extLst>
          </p:cNvPr>
          <p:cNvSpPr txBox="1">
            <a:spLocks/>
          </p:cNvSpPr>
          <p:nvPr/>
        </p:nvSpPr>
        <p:spPr>
          <a:xfrm>
            <a:off x="7174017" y="2472229"/>
            <a:ext cx="4141826" cy="482824"/>
          </a:xfrm>
          <a:prstGeom prst="rect">
            <a:avLst/>
          </a:prstGeom>
        </p:spPr>
        <p:txBody>
          <a:bodyPr vert="horz" wrap="square" lIns="0" tIns="0" rIns="0" bIns="0" rtlCol="0" anchor="t">
            <a:spAutoFit/>
          </a:bodyPr>
          <a:lst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138"/>
              <a:t>Zero Trust Principles</a:t>
            </a:r>
          </a:p>
        </p:txBody>
      </p:sp>
      <p:sp>
        <p:nvSpPr>
          <p:cNvPr id="26" name="TextBox 25">
            <a:extLst>
              <a:ext uri="{FF2B5EF4-FFF2-40B4-BE49-F238E27FC236}">
                <a16:creationId xmlns:a16="http://schemas.microsoft.com/office/drawing/2014/main" id="{B2CE1D3D-4E9D-E52E-2A5D-C050A5D99EFC}"/>
              </a:ext>
            </a:extLst>
          </p:cNvPr>
          <p:cNvSpPr txBox="1"/>
          <p:nvPr/>
        </p:nvSpPr>
        <p:spPr>
          <a:xfrm>
            <a:off x="709053" y="2402921"/>
            <a:ext cx="4780418" cy="573353"/>
          </a:xfrm>
          <a:prstGeom prst="rect">
            <a:avLst/>
          </a:prstGeom>
          <a:noFill/>
        </p:spPr>
        <p:txBody>
          <a:bodyPr wrap="square">
            <a:spAutoFit/>
          </a:bodyPr>
          <a:lstStyle/>
          <a:p>
            <a:pPr algn="ctr" defTabSz="932754">
              <a:spcBef>
                <a:spcPct val="0"/>
              </a:spcBef>
            </a:pPr>
            <a:r>
              <a:rPr lang="en-US" sz="3138" spc="-50" dirty="0">
                <a:ln w="3175">
                  <a:noFill/>
                </a:ln>
                <a:latin typeface="+mj-lt"/>
                <a:cs typeface="Segoe UI" pitchFamily="34" charset="0"/>
              </a:rPr>
              <a:t>Digital Transformation</a:t>
            </a:r>
          </a:p>
        </p:txBody>
      </p:sp>
      <p:sp>
        <p:nvSpPr>
          <p:cNvPr id="27" name="Rectangle 26">
            <a:extLst>
              <a:ext uri="{FF2B5EF4-FFF2-40B4-BE49-F238E27FC236}">
                <a16:creationId xmlns:a16="http://schemas.microsoft.com/office/drawing/2014/main" id="{2351D7B8-DAB9-B0E1-6A4C-F6E27FDE3419}"/>
              </a:ext>
            </a:extLst>
          </p:cNvPr>
          <p:cNvSpPr/>
          <p:nvPr/>
        </p:nvSpPr>
        <p:spPr bwMode="auto">
          <a:xfrm>
            <a:off x="327451" y="5480042"/>
            <a:ext cx="5581116" cy="1196457"/>
          </a:xfrm>
          <a:prstGeom prst="rect">
            <a:avLst/>
          </a:prstGeom>
          <a:solidFill>
            <a:srgbClr val="6B2929"/>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Simplify User Experience </a:t>
            </a:r>
            <a:r>
              <a:rPr lang="en-US" sz="1667" dirty="0">
                <a:solidFill>
                  <a:schemeClr val="bg1"/>
                </a:solidFill>
              </a:rPr>
              <a:t>– ensure each user role and business process can execute with minimal friction and interruption</a:t>
            </a:r>
          </a:p>
        </p:txBody>
      </p:sp>
      <p:sp>
        <p:nvSpPr>
          <p:cNvPr id="28" name="Rectangle 27">
            <a:extLst>
              <a:ext uri="{FF2B5EF4-FFF2-40B4-BE49-F238E27FC236}">
                <a16:creationId xmlns:a16="http://schemas.microsoft.com/office/drawing/2014/main" id="{925DAFA7-0B4D-A71D-45DB-ED2691F8B486}"/>
              </a:ext>
            </a:extLst>
          </p:cNvPr>
          <p:cNvSpPr/>
          <p:nvPr/>
        </p:nvSpPr>
        <p:spPr bwMode="auto">
          <a:xfrm>
            <a:off x="314770" y="3002234"/>
            <a:ext cx="5581116" cy="1086238"/>
          </a:xfrm>
          <a:prstGeom prst="rect">
            <a:avLst/>
          </a:prstGeom>
          <a:solidFill>
            <a:srgbClr val="6B2929"/>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Agile </a:t>
            </a:r>
            <a:r>
              <a:rPr lang="en-US" sz="1667" dirty="0">
                <a:solidFill>
                  <a:schemeClr val="bg1"/>
                </a:solidFill>
              </a:rPr>
              <a:t>- adapt rapidly to changing business conditions and technologies with regular contact between business, IT, and security.  </a:t>
            </a:r>
          </a:p>
        </p:txBody>
      </p:sp>
      <p:sp>
        <p:nvSpPr>
          <p:cNvPr id="29" name="Rectangle 28">
            <a:extLst>
              <a:ext uri="{FF2B5EF4-FFF2-40B4-BE49-F238E27FC236}">
                <a16:creationId xmlns:a16="http://schemas.microsoft.com/office/drawing/2014/main" id="{9635AB20-1B42-0CBA-817C-4C452878406C}"/>
              </a:ext>
            </a:extLst>
          </p:cNvPr>
          <p:cNvSpPr/>
          <p:nvPr/>
        </p:nvSpPr>
        <p:spPr bwMode="auto">
          <a:xfrm>
            <a:off x="327451" y="4287279"/>
            <a:ext cx="5581116" cy="976610"/>
          </a:xfrm>
          <a:prstGeom prst="rect">
            <a:avLst/>
          </a:prstGeom>
          <a:solidFill>
            <a:srgbClr val="6B2929"/>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Sustainable </a:t>
            </a:r>
            <a:r>
              <a:rPr lang="en-US" sz="1667" dirty="0">
                <a:solidFill>
                  <a:schemeClr val="bg1"/>
                </a:solidFill>
              </a:rPr>
              <a:t>– Ensure sponsors, developers, users, IT, and security maintain a constant pace (and budget) indefinitely. </a:t>
            </a:r>
          </a:p>
        </p:txBody>
      </p:sp>
    </p:spTree>
    <p:extLst>
      <p:ext uri="{BB962C8B-B14F-4D97-AF65-F5344CB8AC3E}">
        <p14:creationId xmlns:p14="http://schemas.microsoft.com/office/powerpoint/2010/main" val="213476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117C-ADBC-CC43-5DBE-D67923CE1261}"/>
              </a:ext>
            </a:extLst>
          </p:cNvPr>
          <p:cNvSpPr>
            <a:spLocks noGrp="1"/>
          </p:cNvSpPr>
          <p:nvPr>
            <p:ph type="title"/>
          </p:nvPr>
        </p:nvSpPr>
        <p:spPr/>
        <p:txBody>
          <a:bodyPr/>
          <a:lstStyle/>
          <a:p>
            <a:r>
              <a:rPr lang="rm-CH" dirty="0"/>
              <a:t>Zero </a:t>
            </a:r>
            <a:r>
              <a:rPr lang="rm-CH" i="1" dirty="0"/>
              <a:t>Assumed</a:t>
            </a:r>
            <a:r>
              <a:rPr lang="rm-CH" dirty="0"/>
              <a:t> Trust Principles</a:t>
            </a:r>
          </a:p>
        </p:txBody>
      </p:sp>
      <p:sp>
        <p:nvSpPr>
          <p:cNvPr id="130" name="TextBox 129">
            <a:extLst>
              <a:ext uri="{FF2B5EF4-FFF2-40B4-BE49-F238E27FC236}">
                <a16:creationId xmlns:a16="http://schemas.microsoft.com/office/drawing/2014/main" id="{93908B4C-7244-D1FF-9DF2-49C39895296E}"/>
              </a:ext>
            </a:extLst>
          </p:cNvPr>
          <p:cNvSpPr txBox="1"/>
          <p:nvPr/>
        </p:nvSpPr>
        <p:spPr>
          <a:xfrm>
            <a:off x="890196" y="1097975"/>
            <a:ext cx="3890708" cy="3150431"/>
          </a:xfrm>
          <a:prstGeom prst="rect">
            <a:avLst/>
          </a:prstGeom>
          <a:noFill/>
        </p:spPr>
        <p:txBody>
          <a:bodyPr wrap="square" lIns="0" tIns="0" rIns="0" bIns="0" rtlCol="0">
            <a:noAutofit/>
          </a:bodyPr>
          <a:lstStyle/>
          <a:p>
            <a:pPr defTabSz="896720">
              <a:spcAft>
                <a:spcPts val="3530"/>
              </a:spcAft>
              <a:defRPr/>
            </a:pPr>
            <a:r>
              <a:rPr lang="en-US" sz="3600" i="1">
                <a:solidFill>
                  <a:srgbClr val="1D99FF"/>
                </a:solidFill>
                <a:latin typeface="Segoe UI Semibold"/>
              </a:rPr>
              <a:t>Assume breach </a:t>
            </a:r>
            <a:r>
              <a:rPr lang="en-US" sz="3600" i="1">
                <a:solidFill>
                  <a:schemeClr val="bg1"/>
                </a:solidFill>
                <a:latin typeface="Segoe UI Semibold"/>
              </a:rPr>
              <a:t>| Explicitly Verify | Least privileged </a:t>
            </a:r>
          </a:p>
        </p:txBody>
      </p:sp>
      <p:sp>
        <p:nvSpPr>
          <p:cNvPr id="131" name="Left Brace 130">
            <a:extLst>
              <a:ext uri="{FF2B5EF4-FFF2-40B4-BE49-F238E27FC236}">
                <a16:creationId xmlns:a16="http://schemas.microsoft.com/office/drawing/2014/main" id="{C11AA1A8-7FD8-E663-E9BF-F75E2F8E2959}"/>
              </a:ext>
            </a:extLst>
          </p:cNvPr>
          <p:cNvSpPr/>
          <p:nvPr/>
        </p:nvSpPr>
        <p:spPr>
          <a:xfrm rot="5400000">
            <a:off x="5166442" y="-1851929"/>
            <a:ext cx="1890864" cy="8451851"/>
          </a:xfrm>
          <a:prstGeom prst="leftBrace">
            <a:avLst>
              <a:gd name="adj1" fmla="val 0"/>
              <a:gd name="adj2" fmla="val 96282"/>
            </a:avLst>
          </a:prstGeom>
          <a:gradFill flip="none" rotWithShape="1">
            <a:gsLst>
              <a:gs pos="0">
                <a:srgbClr val="0078D4">
                  <a:alpha val="40000"/>
                </a:srgbClr>
              </a:gs>
              <a:gs pos="50000">
                <a:srgbClr val="0078D4">
                  <a:alpha val="40000"/>
                </a:srgbClr>
              </a:gs>
              <a:gs pos="100000">
                <a:schemeClr val="bg1"/>
              </a:gs>
            </a:gsLst>
            <a:lin ang="0" scaled="1"/>
            <a:tileRect/>
          </a:gradFill>
          <a:ln w="3810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Left Brace 131">
            <a:extLst>
              <a:ext uri="{FF2B5EF4-FFF2-40B4-BE49-F238E27FC236}">
                <a16:creationId xmlns:a16="http://schemas.microsoft.com/office/drawing/2014/main" id="{107781F9-DA80-1A7B-475E-C179DF9516F2}"/>
              </a:ext>
            </a:extLst>
          </p:cNvPr>
          <p:cNvSpPr/>
          <p:nvPr/>
        </p:nvSpPr>
        <p:spPr>
          <a:xfrm rot="5400000">
            <a:off x="4775324" y="3960404"/>
            <a:ext cx="581672" cy="1766506"/>
          </a:xfrm>
          <a:prstGeom prst="leftBrace">
            <a:avLst>
              <a:gd name="adj1" fmla="val 0"/>
              <a:gd name="adj2" fmla="val 48922"/>
            </a:avLst>
          </a:prstGeom>
          <a:gradFill flip="none" rotWithShape="1">
            <a:gsLst>
              <a:gs pos="0">
                <a:srgbClr val="107C10">
                  <a:alpha val="40000"/>
                </a:srgbClr>
              </a:gs>
              <a:gs pos="50000">
                <a:srgbClr val="107C10">
                  <a:alpha val="40000"/>
                </a:srgbClr>
              </a:gs>
              <a:gs pos="100000">
                <a:schemeClr val="bg1"/>
              </a:gs>
            </a:gsLst>
            <a:lin ang="0" scaled="1"/>
            <a:tileRect/>
          </a:gradFill>
          <a:ln w="3810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srgbClr val="000000"/>
              </a:solidFill>
              <a:latin typeface="Segoe UI"/>
            </a:endParaRPr>
          </a:p>
        </p:txBody>
      </p:sp>
      <p:sp>
        <p:nvSpPr>
          <p:cNvPr id="133" name="Left Brace 132">
            <a:extLst>
              <a:ext uri="{FF2B5EF4-FFF2-40B4-BE49-F238E27FC236}">
                <a16:creationId xmlns:a16="http://schemas.microsoft.com/office/drawing/2014/main" id="{E3AA40B6-7CEE-E8A0-282B-0BAAB2737455}"/>
              </a:ext>
            </a:extLst>
          </p:cNvPr>
          <p:cNvSpPr/>
          <p:nvPr/>
        </p:nvSpPr>
        <p:spPr>
          <a:xfrm rot="5400000">
            <a:off x="6663920" y="3960404"/>
            <a:ext cx="581672" cy="1766506"/>
          </a:xfrm>
          <a:prstGeom prst="leftBrace">
            <a:avLst>
              <a:gd name="adj1" fmla="val 0"/>
              <a:gd name="adj2" fmla="val 57549"/>
            </a:avLst>
          </a:prstGeom>
          <a:gradFill flip="none" rotWithShape="1">
            <a:gsLst>
              <a:gs pos="0">
                <a:srgbClr val="FFB900">
                  <a:alpha val="40000"/>
                </a:srgbClr>
              </a:gs>
              <a:gs pos="50000">
                <a:srgbClr val="FFB900">
                  <a:alpha val="40000"/>
                </a:srgbClr>
              </a:gs>
              <a:gs pos="100000">
                <a:schemeClr val="bg1"/>
              </a:gs>
            </a:gsLst>
            <a:lin ang="0" scaled="1"/>
            <a:tileRect/>
          </a:gradFill>
          <a:ln w="3810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srgbClr val="000000"/>
              </a:solidFill>
              <a:latin typeface="Segoe UI"/>
            </a:endParaRPr>
          </a:p>
        </p:txBody>
      </p:sp>
      <p:sp>
        <p:nvSpPr>
          <p:cNvPr id="134" name="Rectangle 133">
            <a:extLst>
              <a:ext uri="{FF2B5EF4-FFF2-40B4-BE49-F238E27FC236}">
                <a16:creationId xmlns:a16="http://schemas.microsoft.com/office/drawing/2014/main" id="{FE9C5BC0-3941-EC7B-700B-B452718A7B3E}"/>
              </a:ext>
            </a:extLst>
          </p:cNvPr>
          <p:cNvSpPr/>
          <p:nvPr/>
        </p:nvSpPr>
        <p:spPr bwMode="auto">
          <a:xfrm>
            <a:off x="8052374" y="4691285"/>
            <a:ext cx="3890708" cy="1381997"/>
          </a:xfrm>
          <a:prstGeom prst="rect">
            <a:avLst/>
          </a:prstGeom>
          <a:solidFill>
            <a:srgbClr val="FFB900"/>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a:ln>
                  <a:noFill/>
                </a:ln>
                <a:solidFill>
                  <a:srgbClr val="000000"/>
                </a:solidFill>
                <a:effectLst/>
                <a:uLnTx/>
                <a:uFillTx/>
                <a:latin typeface="Segoe UI"/>
                <a:ea typeface="+mn-ea"/>
                <a:cs typeface="+mn-cs"/>
              </a:rPr>
              <a:t>Use least privilege access </a:t>
            </a:r>
            <a:br>
              <a:rPr kumimoji="0" lang="en-US" sz="1667" b="1"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Limit access of a potentially compromised asset with just-in-time and just-enough-access (JIT/JEA) and risk-based polices like adaptive access control. </a:t>
            </a:r>
          </a:p>
        </p:txBody>
      </p:sp>
      <p:sp>
        <p:nvSpPr>
          <p:cNvPr id="135" name="Oval 134">
            <a:extLst>
              <a:ext uri="{FF2B5EF4-FFF2-40B4-BE49-F238E27FC236}">
                <a16:creationId xmlns:a16="http://schemas.microsoft.com/office/drawing/2014/main" id="{6E3211F9-AF17-F0E1-67AF-074E79ADD660}"/>
              </a:ext>
            </a:extLst>
          </p:cNvPr>
          <p:cNvSpPr/>
          <p:nvPr/>
        </p:nvSpPr>
        <p:spPr bwMode="auto">
          <a:xfrm>
            <a:off x="5503782" y="5243619"/>
            <a:ext cx="921056" cy="921056"/>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A167CAE3-391C-4270-E3EC-AA4ACF10528F}"/>
              </a:ext>
            </a:extLst>
          </p:cNvPr>
          <p:cNvGrpSpPr/>
          <p:nvPr/>
        </p:nvGrpSpPr>
        <p:grpSpPr>
          <a:xfrm>
            <a:off x="4337619" y="5029834"/>
            <a:ext cx="1080578" cy="1268507"/>
            <a:chOff x="4337619" y="5029834"/>
            <a:chExt cx="1080578" cy="1268507"/>
          </a:xfrm>
        </p:grpSpPr>
        <p:cxnSp>
          <p:nvCxnSpPr>
            <p:cNvPr id="137" name="Straight Arrow Connector 136">
              <a:extLst>
                <a:ext uri="{FF2B5EF4-FFF2-40B4-BE49-F238E27FC236}">
                  <a16:creationId xmlns:a16="http://schemas.microsoft.com/office/drawing/2014/main" id="{C078FCC4-F4F6-782F-6155-8ACD1CD6B5FA}"/>
                </a:ext>
              </a:extLst>
            </p:cNvPr>
            <p:cNvCxnSpPr>
              <a:cxnSpLocks/>
            </p:cNvCxnSpPr>
            <p:nvPr/>
          </p:nvCxnSpPr>
          <p:spPr>
            <a:xfrm>
              <a:off x="4431451" y="5307602"/>
              <a:ext cx="922961" cy="240130"/>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BEAE63-5683-E118-E964-643297519CE1}"/>
                </a:ext>
              </a:extLst>
            </p:cNvPr>
            <p:cNvCxnSpPr>
              <a:cxnSpLocks/>
            </p:cNvCxnSpPr>
            <p:nvPr/>
          </p:nvCxnSpPr>
          <p:spPr>
            <a:xfrm>
              <a:off x="4337619" y="5673950"/>
              <a:ext cx="1016793" cy="0"/>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53C334E-3763-E8DD-7371-8883D25AECC0}"/>
                </a:ext>
              </a:extLst>
            </p:cNvPr>
            <p:cNvCxnSpPr>
              <a:cxnSpLocks/>
            </p:cNvCxnSpPr>
            <p:nvPr/>
          </p:nvCxnSpPr>
          <p:spPr>
            <a:xfrm>
              <a:off x="4601520" y="5055084"/>
              <a:ext cx="816677" cy="383824"/>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80152D-3FCF-D19C-B3CF-10555D4D4BDB}"/>
                </a:ext>
              </a:extLst>
            </p:cNvPr>
            <p:cNvCxnSpPr>
              <a:cxnSpLocks/>
            </p:cNvCxnSpPr>
            <p:nvPr/>
          </p:nvCxnSpPr>
          <p:spPr>
            <a:xfrm flipV="1">
              <a:off x="4431451" y="5791446"/>
              <a:ext cx="922961" cy="240130"/>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50BF457-E2EF-4467-9219-FB725C8ACEC4}"/>
                </a:ext>
              </a:extLst>
            </p:cNvPr>
            <p:cNvCxnSpPr>
              <a:cxnSpLocks/>
            </p:cNvCxnSpPr>
            <p:nvPr/>
          </p:nvCxnSpPr>
          <p:spPr>
            <a:xfrm flipV="1">
              <a:off x="4579153" y="5914517"/>
              <a:ext cx="816677" cy="383824"/>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2" name="Octagon 141">
              <a:extLst>
                <a:ext uri="{FF2B5EF4-FFF2-40B4-BE49-F238E27FC236}">
                  <a16:creationId xmlns:a16="http://schemas.microsoft.com/office/drawing/2014/main" id="{8917A47E-9D6C-85B8-D307-FD0369D98C16}"/>
                </a:ext>
              </a:extLst>
            </p:cNvPr>
            <p:cNvSpPr/>
            <p:nvPr/>
          </p:nvSpPr>
          <p:spPr bwMode="auto">
            <a:xfrm>
              <a:off x="4668645" y="5029834"/>
              <a:ext cx="214402" cy="214402"/>
            </a:xfrm>
            <a:prstGeom prst="octagon">
              <a:avLst/>
            </a:prstGeom>
            <a:solidFill>
              <a:srgbClr val="EA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ctagon 142">
              <a:extLst>
                <a:ext uri="{FF2B5EF4-FFF2-40B4-BE49-F238E27FC236}">
                  <a16:creationId xmlns:a16="http://schemas.microsoft.com/office/drawing/2014/main" id="{DBD5AAC8-F9B1-141C-A567-16BE995139FC}"/>
                </a:ext>
              </a:extLst>
            </p:cNvPr>
            <p:cNvSpPr/>
            <p:nvPr/>
          </p:nvSpPr>
          <p:spPr bwMode="auto">
            <a:xfrm>
              <a:off x="4521168" y="5551615"/>
              <a:ext cx="214402" cy="214402"/>
            </a:xfrm>
            <a:prstGeom prst="octagon">
              <a:avLst/>
            </a:prstGeom>
            <a:solidFill>
              <a:srgbClr val="EA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95D0B548-A6D9-55F8-65FC-BFC8D2D81CFC}"/>
              </a:ext>
            </a:extLst>
          </p:cNvPr>
          <p:cNvGrpSpPr/>
          <p:nvPr/>
        </p:nvGrpSpPr>
        <p:grpSpPr>
          <a:xfrm>
            <a:off x="6505576" y="5049121"/>
            <a:ext cx="1080578" cy="1284858"/>
            <a:chOff x="6505576" y="5049121"/>
            <a:chExt cx="1080578" cy="1284858"/>
          </a:xfrm>
        </p:grpSpPr>
        <p:grpSp>
          <p:nvGrpSpPr>
            <p:cNvPr id="145" name="Group 144">
              <a:extLst>
                <a:ext uri="{FF2B5EF4-FFF2-40B4-BE49-F238E27FC236}">
                  <a16:creationId xmlns:a16="http://schemas.microsoft.com/office/drawing/2014/main" id="{44AE65BE-5E1F-324C-C0A9-D70A08896076}"/>
                </a:ext>
              </a:extLst>
            </p:cNvPr>
            <p:cNvGrpSpPr/>
            <p:nvPr/>
          </p:nvGrpSpPr>
          <p:grpSpPr>
            <a:xfrm flipH="1">
              <a:off x="6505576" y="5049121"/>
              <a:ext cx="1080578" cy="1243257"/>
              <a:chOff x="6851530" y="5181217"/>
              <a:chExt cx="1080578" cy="1243257"/>
            </a:xfrm>
          </p:grpSpPr>
          <p:cxnSp>
            <p:nvCxnSpPr>
              <p:cNvPr id="157" name="Straight Arrow Connector 156">
                <a:extLst>
                  <a:ext uri="{FF2B5EF4-FFF2-40B4-BE49-F238E27FC236}">
                    <a16:creationId xmlns:a16="http://schemas.microsoft.com/office/drawing/2014/main" id="{1F1FC8F6-76AF-B212-2BFA-48F2E2697A20}"/>
                  </a:ext>
                </a:extLst>
              </p:cNvPr>
              <p:cNvCxnSpPr>
                <a:cxnSpLocks/>
              </p:cNvCxnSpPr>
              <p:nvPr/>
            </p:nvCxnSpPr>
            <p:spPr>
              <a:xfrm>
                <a:off x="6945362" y="5433735"/>
                <a:ext cx="922961" cy="240130"/>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638E4FAF-FB99-27FE-4071-F6FD5517D75F}"/>
                  </a:ext>
                </a:extLst>
              </p:cNvPr>
              <p:cNvCxnSpPr>
                <a:cxnSpLocks/>
              </p:cNvCxnSpPr>
              <p:nvPr/>
            </p:nvCxnSpPr>
            <p:spPr>
              <a:xfrm>
                <a:off x="6851530" y="5800083"/>
                <a:ext cx="1016793" cy="0"/>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8062989-0D57-D076-785E-0B90DB8C9A87}"/>
                  </a:ext>
                </a:extLst>
              </p:cNvPr>
              <p:cNvCxnSpPr>
                <a:cxnSpLocks/>
              </p:cNvCxnSpPr>
              <p:nvPr/>
            </p:nvCxnSpPr>
            <p:spPr>
              <a:xfrm>
                <a:off x="7115431" y="5181217"/>
                <a:ext cx="816677" cy="383824"/>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C9B2C287-1715-D467-6CBF-342B073C5F68}"/>
                  </a:ext>
                </a:extLst>
              </p:cNvPr>
              <p:cNvCxnSpPr>
                <a:cxnSpLocks/>
              </p:cNvCxnSpPr>
              <p:nvPr/>
            </p:nvCxnSpPr>
            <p:spPr>
              <a:xfrm flipV="1">
                <a:off x="6945362" y="5917579"/>
                <a:ext cx="922961" cy="240130"/>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EFC5FD31-2094-32A1-0442-629B4DBA4E0D}"/>
                  </a:ext>
                </a:extLst>
              </p:cNvPr>
              <p:cNvCxnSpPr>
                <a:cxnSpLocks/>
              </p:cNvCxnSpPr>
              <p:nvPr/>
            </p:nvCxnSpPr>
            <p:spPr>
              <a:xfrm flipV="1">
                <a:off x="7093064" y="6040650"/>
                <a:ext cx="816677" cy="383824"/>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6" name="Octagon 145">
              <a:extLst>
                <a:ext uri="{FF2B5EF4-FFF2-40B4-BE49-F238E27FC236}">
                  <a16:creationId xmlns:a16="http://schemas.microsoft.com/office/drawing/2014/main" id="{25907D8F-DB53-8941-9145-9937052746FD}"/>
                </a:ext>
              </a:extLst>
            </p:cNvPr>
            <p:cNvSpPr/>
            <p:nvPr/>
          </p:nvSpPr>
          <p:spPr bwMode="auto">
            <a:xfrm>
              <a:off x="7068047" y="5836276"/>
              <a:ext cx="214402" cy="214402"/>
            </a:xfrm>
            <a:prstGeom prst="octagon">
              <a:avLst/>
            </a:prstGeom>
            <a:solidFill>
              <a:srgbClr val="EA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ctagon 146">
              <a:extLst>
                <a:ext uri="{FF2B5EF4-FFF2-40B4-BE49-F238E27FC236}">
                  <a16:creationId xmlns:a16="http://schemas.microsoft.com/office/drawing/2014/main" id="{3A70B4FA-B514-1462-0C2E-B605D1595240}"/>
                </a:ext>
              </a:extLst>
            </p:cNvPr>
            <p:cNvSpPr/>
            <p:nvPr/>
          </p:nvSpPr>
          <p:spPr bwMode="auto">
            <a:xfrm>
              <a:off x="6928196" y="5052163"/>
              <a:ext cx="214402" cy="214402"/>
            </a:xfrm>
            <a:prstGeom prst="octagon">
              <a:avLst/>
            </a:prstGeom>
            <a:solidFill>
              <a:srgbClr val="EA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CA6020C3-9434-5FBB-D99F-9EED4FEC840D}"/>
                </a:ext>
              </a:extLst>
            </p:cNvPr>
            <p:cNvGrpSpPr/>
            <p:nvPr/>
          </p:nvGrpSpPr>
          <p:grpSpPr>
            <a:xfrm>
              <a:off x="7040871" y="5237302"/>
              <a:ext cx="304667" cy="304667"/>
              <a:chOff x="10554938" y="2917913"/>
              <a:chExt cx="304667" cy="304667"/>
            </a:xfrm>
          </p:grpSpPr>
          <p:sp>
            <p:nvSpPr>
              <p:cNvPr id="155" name="Oval 154">
                <a:extLst>
                  <a:ext uri="{FF2B5EF4-FFF2-40B4-BE49-F238E27FC236}">
                    <a16:creationId xmlns:a16="http://schemas.microsoft.com/office/drawing/2014/main" id="{DFBFCAE0-D9B4-058F-EAF7-03134FE42136}"/>
                  </a:ext>
                </a:extLst>
              </p:cNvPr>
              <p:cNvSpPr/>
              <p:nvPr/>
            </p:nvSpPr>
            <p:spPr bwMode="auto">
              <a:xfrm flipV="1">
                <a:off x="10601405" y="2986023"/>
                <a:ext cx="202470" cy="202470"/>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Graphic 155" descr="Stopwatch 33% with solid fill">
                <a:extLst>
                  <a:ext uri="{FF2B5EF4-FFF2-40B4-BE49-F238E27FC236}">
                    <a16:creationId xmlns:a16="http://schemas.microsoft.com/office/drawing/2014/main" id="{E3AF664B-8B7C-401A-538D-6610C60997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4938" y="2917913"/>
                <a:ext cx="304667" cy="304667"/>
              </a:xfrm>
              <a:prstGeom prst="rect">
                <a:avLst/>
              </a:prstGeom>
            </p:spPr>
          </p:pic>
        </p:grpSp>
        <p:grpSp>
          <p:nvGrpSpPr>
            <p:cNvPr id="149" name="Group 148">
              <a:extLst>
                <a:ext uri="{FF2B5EF4-FFF2-40B4-BE49-F238E27FC236}">
                  <a16:creationId xmlns:a16="http://schemas.microsoft.com/office/drawing/2014/main" id="{51B729B6-1AD2-03AA-1EB5-623F63FD596D}"/>
                </a:ext>
              </a:extLst>
            </p:cNvPr>
            <p:cNvGrpSpPr/>
            <p:nvPr/>
          </p:nvGrpSpPr>
          <p:grpSpPr>
            <a:xfrm>
              <a:off x="7072445" y="5521177"/>
              <a:ext cx="304667" cy="304667"/>
              <a:chOff x="10554938" y="2917913"/>
              <a:chExt cx="304667" cy="304667"/>
            </a:xfrm>
          </p:grpSpPr>
          <p:sp>
            <p:nvSpPr>
              <p:cNvPr id="153" name="Oval 152">
                <a:extLst>
                  <a:ext uri="{FF2B5EF4-FFF2-40B4-BE49-F238E27FC236}">
                    <a16:creationId xmlns:a16="http://schemas.microsoft.com/office/drawing/2014/main" id="{8D5C1D11-37DC-1784-B712-40636258DAEC}"/>
                  </a:ext>
                </a:extLst>
              </p:cNvPr>
              <p:cNvSpPr/>
              <p:nvPr/>
            </p:nvSpPr>
            <p:spPr bwMode="auto">
              <a:xfrm flipV="1">
                <a:off x="10601405" y="2986023"/>
                <a:ext cx="202470" cy="202470"/>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4" name="Graphic 153" descr="Stopwatch 33% with solid fill">
                <a:extLst>
                  <a:ext uri="{FF2B5EF4-FFF2-40B4-BE49-F238E27FC236}">
                    <a16:creationId xmlns:a16="http://schemas.microsoft.com/office/drawing/2014/main" id="{7124BDDC-907F-8002-6B4B-22FC4B5C8F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4938" y="2917913"/>
                <a:ext cx="304667" cy="304667"/>
              </a:xfrm>
              <a:prstGeom prst="rect">
                <a:avLst/>
              </a:prstGeom>
            </p:spPr>
          </p:pic>
        </p:grpSp>
        <p:grpSp>
          <p:nvGrpSpPr>
            <p:cNvPr id="150" name="Group 149">
              <a:extLst>
                <a:ext uri="{FF2B5EF4-FFF2-40B4-BE49-F238E27FC236}">
                  <a16:creationId xmlns:a16="http://schemas.microsoft.com/office/drawing/2014/main" id="{63190689-17BF-4FB5-2D15-060129B34905}"/>
                </a:ext>
              </a:extLst>
            </p:cNvPr>
            <p:cNvGrpSpPr/>
            <p:nvPr/>
          </p:nvGrpSpPr>
          <p:grpSpPr>
            <a:xfrm>
              <a:off x="6920111" y="6029312"/>
              <a:ext cx="304667" cy="304667"/>
              <a:chOff x="10554938" y="2917913"/>
              <a:chExt cx="304667" cy="304667"/>
            </a:xfrm>
          </p:grpSpPr>
          <p:sp>
            <p:nvSpPr>
              <p:cNvPr id="151" name="Oval 150">
                <a:extLst>
                  <a:ext uri="{FF2B5EF4-FFF2-40B4-BE49-F238E27FC236}">
                    <a16:creationId xmlns:a16="http://schemas.microsoft.com/office/drawing/2014/main" id="{7C8374B2-763B-FA9F-731B-A742C6C27635}"/>
                  </a:ext>
                </a:extLst>
              </p:cNvPr>
              <p:cNvSpPr/>
              <p:nvPr/>
            </p:nvSpPr>
            <p:spPr bwMode="auto">
              <a:xfrm flipV="1">
                <a:off x="10601405" y="2986023"/>
                <a:ext cx="202470" cy="202470"/>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2" name="Graphic 151" descr="Stopwatch 33% with solid fill">
                <a:extLst>
                  <a:ext uri="{FF2B5EF4-FFF2-40B4-BE49-F238E27FC236}">
                    <a16:creationId xmlns:a16="http://schemas.microsoft.com/office/drawing/2014/main" id="{2EAC929D-33DF-BCB9-2C6C-D1971CD701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4938" y="2917913"/>
                <a:ext cx="304667" cy="304667"/>
              </a:xfrm>
              <a:prstGeom prst="rect">
                <a:avLst/>
              </a:prstGeom>
            </p:spPr>
          </p:pic>
        </p:grpSp>
      </p:grpSp>
      <p:grpSp>
        <p:nvGrpSpPr>
          <p:cNvPr id="162" name="Group 161">
            <a:extLst>
              <a:ext uri="{FF2B5EF4-FFF2-40B4-BE49-F238E27FC236}">
                <a16:creationId xmlns:a16="http://schemas.microsoft.com/office/drawing/2014/main" id="{25AA7604-6CF8-7246-7086-DA5A864EE1A7}"/>
              </a:ext>
            </a:extLst>
          </p:cNvPr>
          <p:cNvGrpSpPr/>
          <p:nvPr/>
        </p:nvGrpSpPr>
        <p:grpSpPr>
          <a:xfrm>
            <a:off x="3110374" y="2419752"/>
            <a:ext cx="5901818" cy="1774340"/>
            <a:chOff x="7547403" y="2581888"/>
            <a:chExt cx="3618565" cy="1087896"/>
          </a:xfrm>
        </p:grpSpPr>
        <p:sp>
          <p:nvSpPr>
            <p:cNvPr id="163" name="Oval 162">
              <a:extLst>
                <a:ext uri="{FF2B5EF4-FFF2-40B4-BE49-F238E27FC236}">
                  <a16:creationId xmlns:a16="http://schemas.microsoft.com/office/drawing/2014/main" id="{818CE243-7C7D-80BC-5A78-9FAFBEF7FE7A}"/>
                </a:ext>
              </a:extLst>
            </p:cNvPr>
            <p:cNvSpPr/>
            <p:nvPr/>
          </p:nvSpPr>
          <p:spPr bwMode="auto">
            <a:xfrm>
              <a:off x="9396299" y="3070698"/>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D8F661E2-44C5-8F85-C1CC-98EC2309C7D8}"/>
                </a:ext>
              </a:extLst>
            </p:cNvPr>
            <p:cNvSpPr/>
            <p:nvPr/>
          </p:nvSpPr>
          <p:spPr bwMode="auto">
            <a:xfrm>
              <a:off x="7795284" y="3175288"/>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2A2773AB-C640-D62F-AA61-DB63DF4A352B}"/>
                </a:ext>
              </a:extLst>
            </p:cNvPr>
            <p:cNvSpPr/>
            <p:nvPr/>
          </p:nvSpPr>
          <p:spPr bwMode="auto">
            <a:xfrm>
              <a:off x="7547403" y="2933149"/>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9B3CDB7A-BB11-7850-E2EC-6ED475D61B93}"/>
                </a:ext>
              </a:extLst>
            </p:cNvPr>
            <p:cNvSpPr/>
            <p:nvPr/>
          </p:nvSpPr>
          <p:spPr bwMode="auto">
            <a:xfrm>
              <a:off x="7623209" y="3436621"/>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70E2F5EF-0BAF-F7FA-F02A-6606D32EB4B5}"/>
                </a:ext>
              </a:extLst>
            </p:cNvPr>
            <p:cNvSpPr/>
            <p:nvPr/>
          </p:nvSpPr>
          <p:spPr bwMode="auto">
            <a:xfrm>
              <a:off x="7683583" y="2664196"/>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Arrow Connector 167">
              <a:extLst>
                <a:ext uri="{FF2B5EF4-FFF2-40B4-BE49-F238E27FC236}">
                  <a16:creationId xmlns:a16="http://schemas.microsoft.com/office/drawing/2014/main" id="{8B44C6F8-B371-D59C-7948-76B003672D00}"/>
                </a:ext>
              </a:extLst>
            </p:cNvPr>
            <p:cNvCxnSpPr>
              <a:cxnSpLocks/>
              <a:stCxn id="194" idx="2"/>
              <a:endCxn id="167" idx="6"/>
            </p:cNvCxnSpPr>
            <p:nvPr/>
          </p:nvCxnSpPr>
          <p:spPr>
            <a:xfrm flipH="1" flipV="1">
              <a:off x="7892763" y="2768786"/>
              <a:ext cx="669515" cy="3573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0E0336E-3324-25AD-266E-73E3F160E935}"/>
                </a:ext>
              </a:extLst>
            </p:cNvPr>
            <p:cNvCxnSpPr>
              <a:cxnSpLocks/>
              <a:stCxn id="192" idx="1"/>
              <a:endCxn id="167" idx="6"/>
            </p:cNvCxnSpPr>
            <p:nvPr/>
          </p:nvCxnSpPr>
          <p:spPr>
            <a:xfrm flipH="1" flipV="1">
              <a:off x="7892763" y="2768786"/>
              <a:ext cx="534008" cy="21475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8196E98F-FF9E-55C8-0677-7AC45F85709A}"/>
                </a:ext>
              </a:extLst>
            </p:cNvPr>
            <p:cNvCxnSpPr>
              <a:cxnSpLocks/>
              <a:stCxn id="163" idx="2"/>
              <a:endCxn id="194" idx="5"/>
            </p:cNvCxnSpPr>
            <p:nvPr/>
          </p:nvCxnSpPr>
          <p:spPr>
            <a:xfrm flipH="1" flipV="1">
              <a:off x="8740824" y="2878480"/>
              <a:ext cx="655475" cy="29680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B6F6E199-256F-2503-78FC-07AD16150498}"/>
                </a:ext>
              </a:extLst>
            </p:cNvPr>
            <p:cNvCxnSpPr>
              <a:cxnSpLocks/>
              <a:stCxn id="163" idx="2"/>
              <a:endCxn id="167" idx="6"/>
            </p:cNvCxnSpPr>
            <p:nvPr/>
          </p:nvCxnSpPr>
          <p:spPr>
            <a:xfrm flipH="1" flipV="1">
              <a:off x="7892763" y="2768786"/>
              <a:ext cx="1503536" cy="40650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2ED0F06C-1A71-FD43-3178-1F9BCF8AD28C}"/>
                </a:ext>
              </a:extLst>
            </p:cNvPr>
            <p:cNvCxnSpPr>
              <a:cxnSpLocks/>
              <a:stCxn id="163" idx="2"/>
              <a:endCxn id="165" idx="6"/>
            </p:cNvCxnSpPr>
            <p:nvPr/>
          </p:nvCxnSpPr>
          <p:spPr>
            <a:xfrm flipH="1" flipV="1">
              <a:off x="7756583" y="3037739"/>
              <a:ext cx="1639716" cy="13754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89B76FC-822C-10D6-2C3A-FE6CD2901FB7}"/>
                </a:ext>
              </a:extLst>
            </p:cNvPr>
            <p:cNvCxnSpPr>
              <a:cxnSpLocks/>
              <a:stCxn id="163" idx="2"/>
              <a:endCxn id="164" idx="6"/>
            </p:cNvCxnSpPr>
            <p:nvPr/>
          </p:nvCxnSpPr>
          <p:spPr>
            <a:xfrm flipH="1">
              <a:off x="8004464" y="3175288"/>
              <a:ext cx="1391835" cy="10459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07B9EED-F43F-A915-1DDF-2D08F0E0C9BD}"/>
                </a:ext>
              </a:extLst>
            </p:cNvPr>
            <p:cNvCxnSpPr>
              <a:cxnSpLocks/>
              <a:stCxn id="163" idx="2"/>
              <a:endCxn id="166" idx="6"/>
            </p:cNvCxnSpPr>
            <p:nvPr/>
          </p:nvCxnSpPr>
          <p:spPr>
            <a:xfrm flipH="1">
              <a:off x="7832389" y="3175288"/>
              <a:ext cx="1563910" cy="365923"/>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0A9F9DAF-83FC-F4A0-63C6-E1E2840C08CA}"/>
                </a:ext>
              </a:extLst>
            </p:cNvPr>
            <p:cNvCxnSpPr>
              <a:cxnSpLocks/>
              <a:stCxn id="193" idx="2"/>
              <a:endCxn id="164" idx="6"/>
            </p:cNvCxnSpPr>
            <p:nvPr/>
          </p:nvCxnSpPr>
          <p:spPr>
            <a:xfrm flipH="1" flipV="1">
              <a:off x="8004464" y="3279878"/>
              <a:ext cx="469081" cy="8360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2597335-0AB7-6462-67EF-B2812D083901}"/>
                </a:ext>
              </a:extLst>
            </p:cNvPr>
            <p:cNvCxnSpPr>
              <a:cxnSpLocks/>
              <a:stCxn id="192" idx="2"/>
              <a:endCxn id="165" idx="6"/>
            </p:cNvCxnSpPr>
            <p:nvPr/>
          </p:nvCxnSpPr>
          <p:spPr>
            <a:xfrm flipH="1" flipV="1">
              <a:off x="7756583" y="3037739"/>
              <a:ext cx="639554" cy="1976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D448226-24A6-F697-8357-6D644641433D}"/>
                </a:ext>
              </a:extLst>
            </p:cNvPr>
            <p:cNvCxnSpPr>
              <a:cxnSpLocks/>
              <a:stCxn id="193" idx="2"/>
              <a:endCxn id="166" idx="6"/>
            </p:cNvCxnSpPr>
            <p:nvPr/>
          </p:nvCxnSpPr>
          <p:spPr>
            <a:xfrm flipH="1">
              <a:off x="7832389" y="3363484"/>
              <a:ext cx="641156" cy="17772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70786C76-1836-9BB0-A682-3A6CF6A2C7E4}"/>
                </a:ext>
              </a:extLst>
            </p:cNvPr>
            <p:cNvCxnSpPr>
              <a:cxnSpLocks/>
              <a:stCxn id="192" idx="2"/>
              <a:endCxn id="164" idx="6"/>
            </p:cNvCxnSpPr>
            <p:nvPr/>
          </p:nvCxnSpPr>
          <p:spPr>
            <a:xfrm flipH="1">
              <a:off x="8004464" y="3057501"/>
              <a:ext cx="391673" cy="22237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2A74C41-3003-D23F-16DD-1D73CAFBBE5F}"/>
                </a:ext>
              </a:extLst>
            </p:cNvPr>
            <p:cNvCxnSpPr>
              <a:cxnSpLocks/>
              <a:stCxn id="201" idx="2"/>
              <a:endCxn id="163" idx="6"/>
            </p:cNvCxnSpPr>
            <p:nvPr/>
          </p:nvCxnSpPr>
          <p:spPr>
            <a:xfrm flipH="1">
              <a:off x="9605479" y="2686478"/>
              <a:ext cx="584232" cy="48881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5C2916-D3AD-8840-369C-A3DB91569867}"/>
                </a:ext>
              </a:extLst>
            </p:cNvPr>
            <p:cNvCxnSpPr>
              <a:cxnSpLocks/>
              <a:stCxn id="199" idx="2"/>
              <a:endCxn id="163" idx="6"/>
            </p:cNvCxnSpPr>
            <p:nvPr/>
          </p:nvCxnSpPr>
          <p:spPr>
            <a:xfrm flipH="1" flipV="1">
              <a:off x="9605479" y="3175288"/>
              <a:ext cx="670086" cy="9381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1696DB2-3E41-7F9B-A403-D757A6E42043}"/>
                </a:ext>
              </a:extLst>
            </p:cNvPr>
            <p:cNvCxnSpPr>
              <a:cxnSpLocks/>
              <a:stCxn id="201" idx="2"/>
              <a:endCxn id="194" idx="6"/>
            </p:cNvCxnSpPr>
            <p:nvPr/>
          </p:nvCxnSpPr>
          <p:spPr>
            <a:xfrm flipH="1">
              <a:off x="8771458" y="2686478"/>
              <a:ext cx="1418253" cy="11804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21BCD09-D7EA-6F40-7CDE-6EA903D47EF2}"/>
                </a:ext>
              </a:extLst>
            </p:cNvPr>
            <p:cNvCxnSpPr>
              <a:cxnSpLocks/>
              <a:stCxn id="198" idx="2"/>
              <a:endCxn id="194" idx="6"/>
            </p:cNvCxnSpPr>
            <p:nvPr/>
          </p:nvCxnSpPr>
          <p:spPr>
            <a:xfrm flipH="1" flipV="1">
              <a:off x="8771458" y="2804524"/>
              <a:ext cx="1460227" cy="18495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E4B05CE-7FA7-49C7-F059-05DC8C1DAFF4}"/>
                </a:ext>
              </a:extLst>
            </p:cNvPr>
            <p:cNvCxnSpPr>
              <a:cxnSpLocks/>
              <a:stCxn id="198" idx="2"/>
              <a:endCxn id="163" idx="6"/>
            </p:cNvCxnSpPr>
            <p:nvPr/>
          </p:nvCxnSpPr>
          <p:spPr>
            <a:xfrm flipH="1">
              <a:off x="9605479" y="2989480"/>
              <a:ext cx="626206" cy="18580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9F2F7BE-040F-DC7B-C41B-7354D9384B3E}"/>
                </a:ext>
              </a:extLst>
            </p:cNvPr>
            <p:cNvCxnSpPr>
              <a:cxnSpLocks/>
              <a:stCxn id="193" idx="2"/>
              <a:endCxn id="167" idx="6"/>
            </p:cNvCxnSpPr>
            <p:nvPr/>
          </p:nvCxnSpPr>
          <p:spPr>
            <a:xfrm flipH="1" flipV="1">
              <a:off x="7892763" y="2768786"/>
              <a:ext cx="580782" cy="59469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F30E6EE-3D54-439F-619E-00CAD98439D6}"/>
                </a:ext>
              </a:extLst>
            </p:cNvPr>
            <p:cNvCxnSpPr>
              <a:cxnSpLocks/>
              <a:stCxn id="202" idx="2"/>
              <a:endCxn id="163" idx="6"/>
            </p:cNvCxnSpPr>
            <p:nvPr/>
          </p:nvCxnSpPr>
          <p:spPr>
            <a:xfrm flipH="1">
              <a:off x="9605479" y="3076627"/>
              <a:ext cx="1001322" cy="98661"/>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C6506BD-3B5D-48BE-545B-5C961C596D5F}"/>
                </a:ext>
              </a:extLst>
            </p:cNvPr>
            <p:cNvCxnSpPr>
              <a:cxnSpLocks/>
              <a:stCxn id="204" idx="2"/>
              <a:endCxn id="163" idx="6"/>
            </p:cNvCxnSpPr>
            <p:nvPr/>
          </p:nvCxnSpPr>
          <p:spPr>
            <a:xfrm flipH="1">
              <a:off x="9605479" y="2773393"/>
              <a:ext cx="877361" cy="401895"/>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00358ABD-B287-4178-77D4-4A953F279CDA}"/>
                </a:ext>
              </a:extLst>
            </p:cNvPr>
            <p:cNvCxnSpPr>
              <a:cxnSpLocks/>
              <a:stCxn id="203" idx="2"/>
              <a:endCxn id="193" idx="6"/>
            </p:cNvCxnSpPr>
            <p:nvPr/>
          </p:nvCxnSpPr>
          <p:spPr>
            <a:xfrm flipH="1" flipV="1">
              <a:off x="8682725" y="3363484"/>
              <a:ext cx="1904705" cy="9501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B615D50-9E25-EBB4-D223-38A459C1EF9F}"/>
                </a:ext>
              </a:extLst>
            </p:cNvPr>
            <p:cNvCxnSpPr>
              <a:cxnSpLocks/>
              <a:stCxn id="163" idx="6"/>
              <a:endCxn id="200" idx="2"/>
            </p:cNvCxnSpPr>
            <p:nvPr/>
          </p:nvCxnSpPr>
          <p:spPr>
            <a:xfrm>
              <a:off x="9605479" y="3175288"/>
              <a:ext cx="688822" cy="38990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22D80D6C-F0AA-A36F-6212-E6B28EDC1859}"/>
                </a:ext>
              </a:extLst>
            </p:cNvPr>
            <p:cNvCxnSpPr>
              <a:cxnSpLocks/>
              <a:stCxn id="163" idx="6"/>
              <a:endCxn id="203" idx="2"/>
            </p:cNvCxnSpPr>
            <p:nvPr/>
          </p:nvCxnSpPr>
          <p:spPr>
            <a:xfrm>
              <a:off x="9605479" y="3175288"/>
              <a:ext cx="981951" cy="28321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7174E081-E455-40D4-EDE1-DEA52936FB13}"/>
                </a:ext>
              </a:extLst>
            </p:cNvPr>
            <p:cNvCxnSpPr>
              <a:cxnSpLocks/>
              <a:stCxn id="192" idx="6"/>
              <a:endCxn id="200" idx="2"/>
            </p:cNvCxnSpPr>
            <p:nvPr/>
          </p:nvCxnSpPr>
          <p:spPr>
            <a:xfrm>
              <a:off x="8605317" y="3057501"/>
              <a:ext cx="1688984" cy="507693"/>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1934B1DD-D74C-E8CC-5FB2-6A27835CA285}"/>
                </a:ext>
              </a:extLst>
            </p:cNvPr>
            <p:cNvCxnSpPr>
              <a:cxnSpLocks/>
              <a:stCxn id="201" idx="2"/>
              <a:endCxn id="193" idx="6"/>
            </p:cNvCxnSpPr>
            <p:nvPr/>
          </p:nvCxnSpPr>
          <p:spPr>
            <a:xfrm flipH="1">
              <a:off x="8682725" y="2686478"/>
              <a:ext cx="1506986" cy="67700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C6AD2E7-790B-A3A5-202E-0220E8143B4A}"/>
                </a:ext>
              </a:extLst>
            </p:cNvPr>
            <p:cNvSpPr/>
            <p:nvPr/>
          </p:nvSpPr>
          <p:spPr bwMode="auto">
            <a:xfrm>
              <a:off x="8396137" y="2952911"/>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F8BFBBB7-0C5E-DA07-75A7-047155A8A2AD}"/>
                </a:ext>
              </a:extLst>
            </p:cNvPr>
            <p:cNvSpPr/>
            <p:nvPr/>
          </p:nvSpPr>
          <p:spPr bwMode="auto">
            <a:xfrm>
              <a:off x="8473545" y="3258894"/>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2C96D19A-0167-A77B-E510-6FB34DE4CD3B}"/>
                </a:ext>
              </a:extLst>
            </p:cNvPr>
            <p:cNvSpPr/>
            <p:nvPr/>
          </p:nvSpPr>
          <p:spPr bwMode="auto">
            <a:xfrm>
              <a:off x="8562278" y="2699934"/>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5" name="Straight Arrow Connector 194">
              <a:extLst>
                <a:ext uri="{FF2B5EF4-FFF2-40B4-BE49-F238E27FC236}">
                  <a16:creationId xmlns:a16="http://schemas.microsoft.com/office/drawing/2014/main" id="{B2E6C346-A9AE-57A7-B9F7-A39906B4CF9B}"/>
                </a:ext>
              </a:extLst>
            </p:cNvPr>
            <p:cNvCxnSpPr>
              <a:cxnSpLocks/>
              <a:stCxn id="207" idx="2"/>
              <a:endCxn id="163" idx="6"/>
            </p:cNvCxnSpPr>
            <p:nvPr/>
          </p:nvCxnSpPr>
          <p:spPr>
            <a:xfrm flipH="1">
              <a:off x="9605479" y="2816408"/>
              <a:ext cx="1233106" cy="35888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73840818-42AB-4F0F-FE1A-1866A9A4B30D}"/>
                </a:ext>
              </a:extLst>
            </p:cNvPr>
            <p:cNvCxnSpPr>
              <a:cxnSpLocks/>
              <a:stCxn id="205" idx="2"/>
              <a:endCxn id="163" idx="6"/>
            </p:cNvCxnSpPr>
            <p:nvPr/>
          </p:nvCxnSpPr>
          <p:spPr>
            <a:xfrm flipH="1">
              <a:off x="9605479" y="3151717"/>
              <a:ext cx="1351309" cy="23571"/>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7A107460-7D0C-1F42-1C1F-246736EADCAF}"/>
                </a:ext>
              </a:extLst>
            </p:cNvPr>
            <p:cNvCxnSpPr>
              <a:cxnSpLocks/>
              <a:stCxn id="206" idx="2"/>
              <a:endCxn id="163" idx="6"/>
            </p:cNvCxnSpPr>
            <p:nvPr/>
          </p:nvCxnSpPr>
          <p:spPr>
            <a:xfrm flipH="1" flipV="1">
              <a:off x="9605479" y="3175288"/>
              <a:ext cx="1293816" cy="22995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EBCB6711-98E1-4E84-D1A3-5B9D2947F7A6}"/>
                </a:ext>
              </a:extLst>
            </p:cNvPr>
            <p:cNvSpPr/>
            <p:nvPr/>
          </p:nvSpPr>
          <p:spPr bwMode="auto">
            <a:xfrm>
              <a:off x="10231685" y="2884890"/>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3B1BEE02-654D-E754-E9C7-C8E24ABB4FD2}"/>
                </a:ext>
              </a:extLst>
            </p:cNvPr>
            <p:cNvSpPr/>
            <p:nvPr/>
          </p:nvSpPr>
          <p:spPr bwMode="auto">
            <a:xfrm>
              <a:off x="10275565" y="3164514"/>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D06B681C-8D72-1BFF-EBA4-59C08F5B6A33}"/>
                </a:ext>
              </a:extLst>
            </p:cNvPr>
            <p:cNvSpPr/>
            <p:nvPr/>
          </p:nvSpPr>
          <p:spPr bwMode="auto">
            <a:xfrm>
              <a:off x="10294301" y="3460604"/>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C7BCE533-775E-7E51-5929-9710105A7071}"/>
                </a:ext>
              </a:extLst>
            </p:cNvPr>
            <p:cNvSpPr/>
            <p:nvPr/>
          </p:nvSpPr>
          <p:spPr bwMode="auto">
            <a:xfrm>
              <a:off x="10189711" y="2581888"/>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A54DC026-A4F2-DDBE-572E-BCE40EE4B72C}"/>
                </a:ext>
              </a:extLst>
            </p:cNvPr>
            <p:cNvSpPr/>
            <p:nvPr/>
          </p:nvSpPr>
          <p:spPr bwMode="auto">
            <a:xfrm>
              <a:off x="10606801" y="2972037"/>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2FE52D53-D4E0-B34B-8146-2B69F8B62E03}"/>
                </a:ext>
              </a:extLst>
            </p:cNvPr>
            <p:cNvSpPr/>
            <p:nvPr/>
          </p:nvSpPr>
          <p:spPr bwMode="auto">
            <a:xfrm>
              <a:off x="10587430" y="3353910"/>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3F07133D-C294-B5C9-76A2-AA23F087C98A}"/>
                </a:ext>
              </a:extLst>
            </p:cNvPr>
            <p:cNvSpPr/>
            <p:nvPr/>
          </p:nvSpPr>
          <p:spPr bwMode="auto">
            <a:xfrm>
              <a:off x="10482840" y="2668803"/>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F50D9E64-47B4-3AEB-3938-B52B30865ABC}"/>
                </a:ext>
              </a:extLst>
            </p:cNvPr>
            <p:cNvSpPr/>
            <p:nvPr/>
          </p:nvSpPr>
          <p:spPr bwMode="auto">
            <a:xfrm>
              <a:off x="10956788" y="3047127"/>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238580F6-820F-7BBE-EA77-B038F0F93E6B}"/>
                </a:ext>
              </a:extLst>
            </p:cNvPr>
            <p:cNvSpPr/>
            <p:nvPr/>
          </p:nvSpPr>
          <p:spPr bwMode="auto">
            <a:xfrm>
              <a:off x="10899295" y="3300657"/>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ADBF6F4-8E1C-A802-9319-5D32EC788479}"/>
                </a:ext>
              </a:extLst>
            </p:cNvPr>
            <p:cNvSpPr/>
            <p:nvPr/>
          </p:nvSpPr>
          <p:spPr bwMode="auto">
            <a:xfrm>
              <a:off x="10838585" y="2711818"/>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8" name="Straight Arrow Connector 207">
              <a:extLst>
                <a:ext uri="{FF2B5EF4-FFF2-40B4-BE49-F238E27FC236}">
                  <a16:creationId xmlns:a16="http://schemas.microsoft.com/office/drawing/2014/main" id="{87EF2BE9-2B67-2F65-B662-A8DF7AD02747}"/>
                </a:ext>
              </a:extLst>
            </p:cNvPr>
            <p:cNvCxnSpPr>
              <a:cxnSpLocks/>
              <a:stCxn id="206" idx="0"/>
              <a:endCxn id="205" idx="4"/>
            </p:cNvCxnSpPr>
            <p:nvPr/>
          </p:nvCxnSpPr>
          <p:spPr>
            <a:xfrm flipV="1">
              <a:off x="11003885" y="3256307"/>
              <a:ext cx="57493" cy="4435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CCD1496-C074-A2D6-B8C9-52EA4ED6CAE4}"/>
                </a:ext>
              </a:extLst>
            </p:cNvPr>
            <p:cNvCxnSpPr>
              <a:cxnSpLocks/>
              <a:stCxn id="203" idx="0"/>
              <a:endCxn id="202" idx="4"/>
            </p:cNvCxnSpPr>
            <p:nvPr/>
          </p:nvCxnSpPr>
          <p:spPr>
            <a:xfrm flipV="1">
              <a:off x="10692020" y="3181217"/>
              <a:ext cx="19371" cy="172693"/>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82781A4B-F53A-1699-23CF-AFE18FB1493A}"/>
                </a:ext>
              </a:extLst>
            </p:cNvPr>
            <p:cNvCxnSpPr>
              <a:cxnSpLocks/>
              <a:stCxn id="205" idx="0"/>
              <a:endCxn id="207" idx="4"/>
            </p:cNvCxnSpPr>
            <p:nvPr/>
          </p:nvCxnSpPr>
          <p:spPr>
            <a:xfrm flipH="1" flipV="1">
              <a:off x="10943175" y="2920998"/>
              <a:ext cx="118203" cy="12612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86BC893-6E3C-8810-E4FA-AE312F8050E3}"/>
                </a:ext>
              </a:extLst>
            </p:cNvPr>
            <p:cNvCxnSpPr>
              <a:cxnSpLocks/>
              <a:stCxn id="205" idx="1"/>
              <a:endCxn id="204" idx="5"/>
            </p:cNvCxnSpPr>
            <p:nvPr/>
          </p:nvCxnSpPr>
          <p:spPr>
            <a:xfrm flipH="1" flipV="1">
              <a:off x="10661386" y="2847349"/>
              <a:ext cx="326036" cy="23041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BB326120-9F0A-1558-A367-334F302D1E83}"/>
                </a:ext>
              </a:extLst>
            </p:cNvPr>
            <p:cNvCxnSpPr>
              <a:cxnSpLocks/>
              <a:stCxn id="202" idx="1"/>
              <a:endCxn id="201" idx="5"/>
            </p:cNvCxnSpPr>
            <p:nvPr/>
          </p:nvCxnSpPr>
          <p:spPr>
            <a:xfrm flipH="1" flipV="1">
              <a:off x="10368257" y="2760434"/>
              <a:ext cx="269178" cy="24223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6EE76E71-D94A-1A37-5785-7695DE0803AA}"/>
                </a:ext>
              </a:extLst>
            </p:cNvPr>
            <p:cNvCxnSpPr>
              <a:cxnSpLocks/>
              <a:stCxn id="202" idx="2"/>
              <a:endCxn id="198" idx="6"/>
            </p:cNvCxnSpPr>
            <p:nvPr/>
          </p:nvCxnSpPr>
          <p:spPr>
            <a:xfrm flipH="1" flipV="1">
              <a:off x="10440865" y="2989480"/>
              <a:ext cx="165936" cy="8714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DB1ED6D-5233-BCE0-467E-FE5FC8E22BCB}"/>
                </a:ext>
              </a:extLst>
            </p:cNvPr>
            <p:cNvCxnSpPr>
              <a:cxnSpLocks/>
              <a:stCxn id="199" idx="0"/>
              <a:endCxn id="198" idx="4"/>
            </p:cNvCxnSpPr>
            <p:nvPr/>
          </p:nvCxnSpPr>
          <p:spPr>
            <a:xfrm flipH="1" flipV="1">
              <a:off x="10336275" y="3094070"/>
              <a:ext cx="43880" cy="70444"/>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1226704-DE76-CAAB-8887-AC0C592A3558}"/>
                </a:ext>
              </a:extLst>
            </p:cNvPr>
            <p:cNvCxnSpPr>
              <a:cxnSpLocks/>
              <a:stCxn id="198" idx="0"/>
              <a:endCxn id="201" idx="4"/>
            </p:cNvCxnSpPr>
            <p:nvPr/>
          </p:nvCxnSpPr>
          <p:spPr>
            <a:xfrm flipH="1" flipV="1">
              <a:off x="10294301" y="2791068"/>
              <a:ext cx="41974" cy="9382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86F7C18-2CD8-9BD4-F75E-24F04298FEE1}"/>
                </a:ext>
              </a:extLst>
            </p:cNvPr>
            <p:cNvCxnSpPr>
              <a:cxnSpLocks/>
              <a:stCxn id="200" idx="0"/>
              <a:endCxn id="199" idx="4"/>
            </p:cNvCxnSpPr>
            <p:nvPr/>
          </p:nvCxnSpPr>
          <p:spPr>
            <a:xfrm flipH="1" flipV="1">
              <a:off x="10380155" y="3373694"/>
              <a:ext cx="18736" cy="8691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54CE39B-540E-B1D1-18F3-A63F0AD397DA}"/>
                </a:ext>
              </a:extLst>
            </p:cNvPr>
            <p:cNvCxnSpPr>
              <a:cxnSpLocks/>
              <a:stCxn id="203" idx="2"/>
              <a:endCxn id="200" idx="6"/>
            </p:cNvCxnSpPr>
            <p:nvPr/>
          </p:nvCxnSpPr>
          <p:spPr>
            <a:xfrm flipH="1">
              <a:off x="10503481" y="3458500"/>
              <a:ext cx="83949" cy="106694"/>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03D13305-34BB-772E-5196-930F812CE039}"/>
                </a:ext>
              </a:extLst>
            </p:cNvPr>
            <p:cNvCxnSpPr>
              <a:cxnSpLocks/>
              <a:stCxn id="202" idx="3"/>
              <a:endCxn id="199" idx="6"/>
            </p:cNvCxnSpPr>
            <p:nvPr/>
          </p:nvCxnSpPr>
          <p:spPr>
            <a:xfrm flipH="1">
              <a:off x="10484745" y="3150583"/>
              <a:ext cx="152690" cy="118521"/>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367E903D-6FF8-6881-4A6E-4F6F52C343CA}"/>
                </a:ext>
              </a:extLst>
            </p:cNvPr>
            <p:cNvCxnSpPr>
              <a:cxnSpLocks/>
              <a:stCxn id="206" idx="2"/>
              <a:endCxn id="203" idx="6"/>
            </p:cNvCxnSpPr>
            <p:nvPr/>
          </p:nvCxnSpPr>
          <p:spPr>
            <a:xfrm flipH="1">
              <a:off x="10796610" y="3405247"/>
              <a:ext cx="102685" cy="53253"/>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3001BE0B-6EDF-7413-5188-4D934847F217}"/>
                </a:ext>
              </a:extLst>
            </p:cNvPr>
            <p:cNvCxnSpPr>
              <a:cxnSpLocks/>
              <a:stCxn id="207" idx="2"/>
              <a:endCxn id="204" idx="6"/>
            </p:cNvCxnSpPr>
            <p:nvPr/>
          </p:nvCxnSpPr>
          <p:spPr>
            <a:xfrm flipH="1" flipV="1">
              <a:off x="10692020" y="2773393"/>
              <a:ext cx="146565" cy="43015"/>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22C7AB6-27DB-00C2-81A5-4DDCF003E748}"/>
                </a:ext>
              </a:extLst>
            </p:cNvPr>
            <p:cNvCxnSpPr>
              <a:cxnSpLocks/>
              <a:stCxn id="204" idx="1"/>
              <a:endCxn id="201" idx="6"/>
            </p:cNvCxnSpPr>
            <p:nvPr/>
          </p:nvCxnSpPr>
          <p:spPr>
            <a:xfrm flipH="1" flipV="1">
              <a:off x="10398891" y="2686478"/>
              <a:ext cx="114583" cy="1295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75F64D29-EE65-1A6E-8A6B-79F96C7F755B}"/>
                </a:ext>
              </a:extLst>
            </p:cNvPr>
            <p:cNvCxnSpPr>
              <a:cxnSpLocks/>
              <a:stCxn id="198" idx="2"/>
              <a:endCxn id="192" idx="6"/>
            </p:cNvCxnSpPr>
            <p:nvPr/>
          </p:nvCxnSpPr>
          <p:spPr>
            <a:xfrm flipH="1">
              <a:off x="8605317" y="2989480"/>
              <a:ext cx="1626368" cy="68021"/>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4FFAA731-F2A7-76E3-BBCB-B037A8560B59}"/>
                </a:ext>
              </a:extLst>
            </p:cNvPr>
            <p:cNvCxnSpPr>
              <a:cxnSpLocks/>
              <a:stCxn id="206" idx="1"/>
              <a:endCxn id="202" idx="5"/>
            </p:cNvCxnSpPr>
            <p:nvPr/>
          </p:nvCxnSpPr>
          <p:spPr>
            <a:xfrm flipH="1" flipV="1">
              <a:off x="10785347" y="3150583"/>
              <a:ext cx="144582" cy="18070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D2141E98-DFD2-88E5-116C-6131EAE7BC00}"/>
                </a:ext>
              </a:extLst>
            </p:cNvPr>
            <p:cNvCxnSpPr>
              <a:cxnSpLocks/>
              <a:stCxn id="207" idx="3"/>
              <a:endCxn id="202" idx="7"/>
            </p:cNvCxnSpPr>
            <p:nvPr/>
          </p:nvCxnSpPr>
          <p:spPr>
            <a:xfrm flipH="1">
              <a:off x="10785347" y="2890364"/>
              <a:ext cx="83872" cy="11230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4174CB24-145F-A7CE-40B3-1F3035212EF4}"/>
              </a:ext>
            </a:extLst>
          </p:cNvPr>
          <p:cNvGrpSpPr/>
          <p:nvPr/>
        </p:nvGrpSpPr>
        <p:grpSpPr>
          <a:xfrm>
            <a:off x="9457597" y="3240590"/>
            <a:ext cx="611683" cy="148223"/>
            <a:chOff x="6660452" y="3094221"/>
            <a:chExt cx="188672" cy="45719"/>
          </a:xfrm>
        </p:grpSpPr>
        <p:sp>
          <p:nvSpPr>
            <p:cNvPr id="226" name="Oval 225">
              <a:extLst>
                <a:ext uri="{FF2B5EF4-FFF2-40B4-BE49-F238E27FC236}">
                  <a16:creationId xmlns:a16="http://schemas.microsoft.com/office/drawing/2014/main" id="{FB9E972F-6BC3-A503-8E31-179469E80AD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901FC861-E9B0-A7D3-7437-32AD1C8DF22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1A8D5414-04D6-6B7F-56E6-6C1182756C8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9" name="TextBox 228">
            <a:extLst>
              <a:ext uri="{FF2B5EF4-FFF2-40B4-BE49-F238E27FC236}">
                <a16:creationId xmlns:a16="http://schemas.microsoft.com/office/drawing/2014/main" id="{CD1AC852-6C31-D97E-CD02-485034680479}"/>
              </a:ext>
            </a:extLst>
          </p:cNvPr>
          <p:cNvSpPr txBox="1"/>
          <p:nvPr/>
        </p:nvSpPr>
        <p:spPr>
          <a:xfrm>
            <a:off x="7916976" y="6127007"/>
            <a:ext cx="4128927" cy="338554"/>
          </a:xfrm>
          <a:prstGeom prst="rect">
            <a:avLst/>
          </a:prstGeom>
          <a:noFill/>
        </p:spPr>
        <p:txBody>
          <a:bodyPr wrap="square">
            <a:spAutoFit/>
          </a:bodyPr>
          <a:lstStyle>
            <a:defPPr>
              <a:defRPr lang="en-US"/>
            </a:defPPr>
            <a:lvl1pPr marR="0">
              <a:spcBef>
                <a:spcPts val="0"/>
              </a:spcBef>
              <a:spcAft>
                <a:spcPts val="0"/>
              </a:spcAft>
              <a:defRPr sz="1600" b="0" i="1">
                <a:solidFill>
                  <a:schemeClr val="accent1"/>
                </a:solidFill>
                <a:latin typeface="+mj-lt"/>
              </a:defRPr>
            </a:lvl1pPr>
            <a:lvl2pPr marL="742950" lvl="1" indent="-285750" fontAlgn="ctr">
              <a:spcBef>
                <a:spcPts val="0"/>
              </a:spcBef>
              <a:spcAft>
                <a:spcPts val="0"/>
              </a:spcAft>
              <a:buFont typeface="+mj-lt"/>
              <a:buAutoNum type="alphaLcPeriod"/>
              <a:defRPr sz="1100" b="0" i="0">
                <a:effectLst/>
                <a:latin typeface="Calibri" panose="020F0502020204030204" pitchFamily="34" charset="0"/>
              </a:defRPr>
            </a:lvl2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600" b="0" i="1" u="none" strike="noStrike" kern="1200" cap="none" spc="0" normalizeH="0" baseline="0" noProof="0" dirty="0">
                <a:ln>
                  <a:noFill/>
                </a:ln>
                <a:solidFill>
                  <a:srgbClr val="FFB900"/>
                </a:solidFill>
                <a:effectLst/>
                <a:uLnTx/>
                <a:uFillTx/>
                <a:latin typeface="Segoe UI Semibold"/>
                <a:ea typeface="+mn-ea"/>
                <a:cs typeface="+mn-cs"/>
              </a:rPr>
              <a:t>Reduce “blast radius“ of compromises</a:t>
            </a:r>
          </a:p>
        </p:txBody>
      </p:sp>
      <p:sp>
        <p:nvSpPr>
          <p:cNvPr id="230" name="TextBox 229">
            <a:extLst>
              <a:ext uri="{FF2B5EF4-FFF2-40B4-BE49-F238E27FC236}">
                <a16:creationId xmlns:a16="http://schemas.microsoft.com/office/drawing/2014/main" id="{C7F87AA7-1D57-6EA3-4003-CC13C3BEA3B3}"/>
              </a:ext>
            </a:extLst>
          </p:cNvPr>
          <p:cNvSpPr txBox="1"/>
          <p:nvPr/>
        </p:nvSpPr>
        <p:spPr>
          <a:xfrm>
            <a:off x="132723" y="6120075"/>
            <a:ext cx="3975073" cy="338554"/>
          </a:xfrm>
          <a:prstGeom prst="rect">
            <a:avLst/>
          </a:prstGeom>
          <a:noFill/>
        </p:spPr>
        <p:txBody>
          <a:bodyPr wrap="square">
            <a:spAutoFit/>
          </a:bodyPr>
          <a:lstStyle>
            <a:defPPr>
              <a:defRPr lang="en-US"/>
            </a:defPPr>
            <a:lvl1pPr marR="0">
              <a:spcBef>
                <a:spcPts val="0"/>
              </a:spcBef>
              <a:spcAft>
                <a:spcPts val="0"/>
              </a:spcAft>
              <a:defRPr b="1">
                <a:latin typeface="Calibri" panose="020F0502020204030204" pitchFamily="34" charset="0"/>
              </a:defRPr>
            </a:lvl1pPr>
            <a:lvl2pPr marL="742950" lvl="1" indent="-285750" fontAlgn="ctr">
              <a:spcBef>
                <a:spcPts val="0"/>
              </a:spcBef>
              <a:spcAft>
                <a:spcPts val="0"/>
              </a:spcAft>
              <a:buFont typeface="+mj-lt"/>
              <a:buAutoNum type="alphaLcPeriod"/>
              <a:defRPr sz="1100" b="0" i="0">
                <a:effectLst/>
                <a:latin typeface="Calibri" panose="020F0502020204030204" pitchFamily="34" charset="0"/>
              </a:defRPr>
            </a:lvl2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600" b="0" i="1" u="none" strike="noStrike" kern="1200" cap="none" spc="0" normalizeH="0" baseline="0" noProof="0" dirty="0">
                <a:ln>
                  <a:noFill/>
                </a:ln>
                <a:solidFill>
                  <a:srgbClr val="107C10"/>
                </a:solidFill>
                <a:effectLst/>
                <a:uLnTx/>
                <a:uFillTx/>
                <a:latin typeface="Segoe UI Semibold"/>
                <a:ea typeface="+mn-ea"/>
                <a:cs typeface="+mn-cs"/>
              </a:rPr>
              <a:t>Reduces “attack surface” of each asset</a:t>
            </a:r>
          </a:p>
        </p:txBody>
      </p:sp>
      <p:sp>
        <p:nvSpPr>
          <p:cNvPr id="231" name="TextBox 230">
            <a:extLst>
              <a:ext uri="{FF2B5EF4-FFF2-40B4-BE49-F238E27FC236}">
                <a16:creationId xmlns:a16="http://schemas.microsoft.com/office/drawing/2014/main" id="{F4324788-F284-A160-92DE-EB9A88B787EC}"/>
              </a:ext>
            </a:extLst>
          </p:cNvPr>
          <p:cNvSpPr txBox="1"/>
          <p:nvPr/>
        </p:nvSpPr>
        <p:spPr>
          <a:xfrm>
            <a:off x="2298946" y="1911530"/>
            <a:ext cx="9156454" cy="338554"/>
          </a:xfrm>
          <a:prstGeom prst="rect">
            <a:avLst/>
          </a:prstGeom>
          <a:noFill/>
        </p:spPr>
        <p:txBody>
          <a:bodyPr wrap="square">
            <a:spAutoFit/>
          </a:bodyPr>
          <a:lstStyle>
            <a:defPPr>
              <a:defRPr lang="en-US"/>
            </a:defPPr>
            <a:lvl1pPr marR="0">
              <a:spcBef>
                <a:spcPts val="0"/>
              </a:spcBef>
              <a:spcAft>
                <a:spcPts val="0"/>
              </a:spcAft>
              <a:defRPr sz="1600" b="0" i="1">
                <a:solidFill>
                  <a:schemeClr val="accent1"/>
                </a:solidFill>
                <a:latin typeface="+mj-lt"/>
              </a:defRPr>
            </a:lvl1pPr>
            <a:lvl2pPr marL="742950" lvl="1" indent="-285750" fontAlgn="ctr">
              <a:spcBef>
                <a:spcPts val="0"/>
              </a:spcBef>
              <a:spcAft>
                <a:spcPts val="0"/>
              </a:spcAft>
              <a:buFont typeface="+mj-lt"/>
              <a:buAutoNum type="alphaLcPeriod"/>
              <a:defRPr sz="1100" b="0" i="0">
                <a:effectLst/>
                <a:latin typeface="Calibri" panose="020F0502020204030204" pitchFamily="34" charset="0"/>
              </a:defRPr>
            </a:lvl2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tab pos="6172200" algn="l"/>
              </a:tabLst>
              <a:defRPr/>
            </a:pPr>
            <a:r>
              <a:rPr kumimoji="0" lang="en-US" sz="1600" b="0" i="1" u="none" strike="noStrike" kern="1200" cap="none" spc="0" normalizeH="0" baseline="0" noProof="0">
                <a:ln>
                  <a:noFill/>
                </a:ln>
                <a:solidFill>
                  <a:srgbClr val="0078D4"/>
                </a:solidFill>
                <a:effectLst/>
                <a:uLnTx/>
                <a:uFillTx/>
                <a:latin typeface="Segoe UI Semibold"/>
                <a:ea typeface="+mn-ea"/>
                <a:cs typeface="+mn-cs"/>
              </a:rPr>
              <a:t>Transforms overall thinking, strategy, and architectures from “safe network” to “open network”</a:t>
            </a:r>
          </a:p>
        </p:txBody>
      </p:sp>
      <p:cxnSp>
        <p:nvCxnSpPr>
          <p:cNvPr id="232" name="Straight Connector 22">
            <a:extLst>
              <a:ext uri="{FF2B5EF4-FFF2-40B4-BE49-F238E27FC236}">
                <a16:creationId xmlns:a16="http://schemas.microsoft.com/office/drawing/2014/main" id="{A3B517FE-F9D4-8279-1E00-49516C31FA2A}"/>
              </a:ext>
            </a:extLst>
          </p:cNvPr>
          <p:cNvCxnSpPr>
            <a:cxnSpLocks/>
            <a:stCxn id="255" idx="0"/>
            <a:endCxn id="132" idx="1"/>
          </p:cNvCxnSpPr>
          <p:nvPr/>
        </p:nvCxnSpPr>
        <p:spPr>
          <a:xfrm rot="5400000" flipH="1" flipV="1">
            <a:off x="3550926" y="3157007"/>
            <a:ext cx="138463" cy="2930092"/>
          </a:xfrm>
          <a:prstGeom prst="bentConnector3">
            <a:avLst>
              <a:gd name="adj1" fmla="val 215998"/>
            </a:avLst>
          </a:prstGeom>
          <a:ln w="38100" cap="rnd">
            <a:solidFill>
              <a:srgbClr val="666666"/>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2">
            <a:extLst>
              <a:ext uri="{FF2B5EF4-FFF2-40B4-BE49-F238E27FC236}">
                <a16:creationId xmlns:a16="http://schemas.microsoft.com/office/drawing/2014/main" id="{344AFAD9-7805-20DD-A662-812BAC3B8A45}"/>
              </a:ext>
            </a:extLst>
          </p:cNvPr>
          <p:cNvCxnSpPr>
            <a:cxnSpLocks/>
            <a:stCxn id="134" idx="0"/>
            <a:endCxn id="133" idx="1"/>
          </p:cNvCxnSpPr>
          <p:nvPr/>
        </p:nvCxnSpPr>
        <p:spPr>
          <a:xfrm rot="16200000" flipV="1">
            <a:off x="8340333" y="3033890"/>
            <a:ext cx="138464" cy="3176326"/>
          </a:xfrm>
          <a:prstGeom prst="bentConnector3">
            <a:avLst>
              <a:gd name="adj1" fmla="val 234343"/>
            </a:avLst>
          </a:prstGeom>
          <a:ln w="38100" cap="rnd">
            <a:solidFill>
              <a:srgbClr val="666666"/>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EDA6D227-667E-12D5-F1B6-6FBC1B2BB583}"/>
              </a:ext>
            </a:extLst>
          </p:cNvPr>
          <p:cNvGrpSpPr/>
          <p:nvPr/>
        </p:nvGrpSpPr>
        <p:grpSpPr>
          <a:xfrm>
            <a:off x="3107267" y="2913623"/>
            <a:ext cx="5334238" cy="1284112"/>
            <a:chOff x="3107267" y="2886946"/>
            <a:chExt cx="5334238" cy="1284112"/>
          </a:xfrm>
        </p:grpSpPr>
        <p:cxnSp>
          <p:nvCxnSpPr>
            <p:cNvPr id="235" name="Straight Arrow Connector 234">
              <a:extLst>
                <a:ext uri="{FF2B5EF4-FFF2-40B4-BE49-F238E27FC236}">
                  <a16:creationId xmlns:a16="http://schemas.microsoft.com/office/drawing/2014/main" id="{D97847E7-115A-AB74-EA1C-594829261796}"/>
                </a:ext>
              </a:extLst>
            </p:cNvPr>
            <p:cNvCxnSpPr>
              <a:cxnSpLocks/>
              <a:stCxn id="192" idx="2"/>
              <a:endCxn id="165" idx="6"/>
            </p:cNvCxnSpPr>
            <p:nvPr/>
          </p:nvCxnSpPr>
          <p:spPr>
            <a:xfrm flipH="1" flipV="1">
              <a:off x="3451543" y="3163238"/>
              <a:ext cx="1043102" cy="32231"/>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17E0084E-8B31-8323-B09D-39BD389277B9}"/>
                </a:ext>
              </a:extLst>
            </p:cNvPr>
            <p:cNvCxnSpPr>
              <a:cxnSpLocks/>
              <a:stCxn id="163" idx="2"/>
            </p:cNvCxnSpPr>
            <p:nvPr/>
          </p:nvCxnSpPr>
          <p:spPr>
            <a:xfrm flipH="1" flipV="1">
              <a:off x="4819967" y="3189473"/>
              <a:ext cx="1305925" cy="198105"/>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6118D12-8E51-34EB-5C47-BFAD7B2C0B21}"/>
                </a:ext>
              </a:extLst>
            </p:cNvPr>
            <p:cNvCxnSpPr>
              <a:cxnSpLocks/>
              <a:stCxn id="198" idx="2"/>
              <a:endCxn id="163" idx="6"/>
            </p:cNvCxnSpPr>
            <p:nvPr/>
          </p:nvCxnSpPr>
          <p:spPr>
            <a:xfrm flipH="1">
              <a:off x="6467061" y="3084528"/>
              <a:ext cx="1021331" cy="303050"/>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0BAAEDA4-6BA4-C23D-7D6D-2CDEBDF261A9}"/>
                </a:ext>
              </a:extLst>
            </p:cNvPr>
            <p:cNvCxnSpPr>
              <a:cxnSpLocks/>
              <a:stCxn id="243" idx="2"/>
              <a:endCxn id="163" idx="6"/>
            </p:cNvCxnSpPr>
            <p:nvPr/>
          </p:nvCxnSpPr>
          <p:spPr>
            <a:xfrm flipH="1" flipV="1">
              <a:off x="6467061" y="3387578"/>
              <a:ext cx="1124860" cy="612896"/>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176C624E-48D0-B378-FA38-AAE90D3DAFA2}"/>
                </a:ext>
              </a:extLst>
            </p:cNvPr>
            <p:cNvCxnSpPr>
              <a:cxnSpLocks/>
              <a:endCxn id="163" idx="6"/>
            </p:cNvCxnSpPr>
            <p:nvPr/>
          </p:nvCxnSpPr>
          <p:spPr>
            <a:xfrm flipH="1">
              <a:off x="6467061" y="3249194"/>
              <a:ext cx="1632104" cy="138384"/>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0" name="Oval 239">
              <a:extLst>
                <a:ext uri="{FF2B5EF4-FFF2-40B4-BE49-F238E27FC236}">
                  <a16:creationId xmlns:a16="http://schemas.microsoft.com/office/drawing/2014/main" id="{E4B692F5-41BB-C80C-30E8-CC46D6EDCDDC}"/>
                </a:ext>
              </a:extLst>
            </p:cNvPr>
            <p:cNvSpPr/>
            <p:nvPr/>
          </p:nvSpPr>
          <p:spPr bwMode="auto">
            <a:xfrm>
              <a:off x="3107267" y="2965510"/>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err="1">
                <a:gradFill>
                  <a:gsLst>
                    <a:gs pos="0">
                      <a:srgbClr val="FFFFFF"/>
                    </a:gs>
                    <a:gs pos="100000">
                      <a:srgbClr val="FFFFFF"/>
                    </a:gs>
                  </a:gsLst>
                  <a:lin ang="5400000" scaled="0"/>
                </a:gradFill>
                <a:latin typeface="Segoe UI"/>
                <a:cs typeface="Segoe UI" pitchFamily="34" charset="0"/>
              </a:endParaRPr>
            </a:p>
          </p:txBody>
        </p:sp>
        <p:sp>
          <p:nvSpPr>
            <p:cNvPr id="241" name="Oval 240">
              <a:extLst>
                <a:ext uri="{FF2B5EF4-FFF2-40B4-BE49-F238E27FC236}">
                  <a16:creationId xmlns:a16="http://schemas.microsoft.com/office/drawing/2014/main" id="{1FC10C3F-A750-53C3-E69E-B46E9D3FCF53}"/>
                </a:ext>
              </a:extLst>
            </p:cNvPr>
            <p:cNvSpPr/>
            <p:nvPr/>
          </p:nvSpPr>
          <p:spPr bwMode="auto">
            <a:xfrm>
              <a:off x="4494457" y="2999943"/>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err="1">
                <a:gradFill>
                  <a:gsLst>
                    <a:gs pos="0">
                      <a:srgbClr val="FFFFFF"/>
                    </a:gs>
                    <a:gs pos="100000">
                      <a:srgbClr val="FFFFFF"/>
                    </a:gs>
                  </a:gsLst>
                  <a:lin ang="5400000" scaled="0"/>
                </a:gradFill>
                <a:latin typeface="Segoe UI"/>
                <a:cs typeface="Segoe UI" pitchFamily="34" charset="0"/>
              </a:endParaRPr>
            </a:p>
          </p:txBody>
        </p:sp>
        <p:sp>
          <p:nvSpPr>
            <p:cNvPr id="242" name="Oval 241">
              <a:extLst>
                <a:ext uri="{FF2B5EF4-FFF2-40B4-BE49-F238E27FC236}">
                  <a16:creationId xmlns:a16="http://schemas.microsoft.com/office/drawing/2014/main" id="{02E6695F-9E1B-82B0-4EA0-7DF61104D218}"/>
                </a:ext>
              </a:extLst>
            </p:cNvPr>
            <p:cNvSpPr/>
            <p:nvPr/>
          </p:nvSpPr>
          <p:spPr bwMode="auto">
            <a:xfrm>
              <a:off x="7487289" y="2886946"/>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a:extLst>
                <a:ext uri="{FF2B5EF4-FFF2-40B4-BE49-F238E27FC236}">
                  <a16:creationId xmlns:a16="http://schemas.microsoft.com/office/drawing/2014/main" id="{596373C6-0DB1-D1F8-576A-BB6C9B434C8C}"/>
                </a:ext>
              </a:extLst>
            </p:cNvPr>
            <p:cNvSpPr/>
            <p:nvPr/>
          </p:nvSpPr>
          <p:spPr bwMode="auto">
            <a:xfrm>
              <a:off x="7591921" y="3829889"/>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B4E57DD6-95D4-27AF-9500-555F49B38612}"/>
                </a:ext>
              </a:extLst>
            </p:cNvPr>
            <p:cNvSpPr/>
            <p:nvPr/>
          </p:nvSpPr>
          <p:spPr bwMode="auto">
            <a:xfrm>
              <a:off x="8100336" y="3028619"/>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F6CA8799-5470-C120-135C-88A38A98875C}"/>
                </a:ext>
              </a:extLst>
            </p:cNvPr>
            <p:cNvSpPr/>
            <p:nvPr/>
          </p:nvSpPr>
          <p:spPr bwMode="auto">
            <a:xfrm>
              <a:off x="6124874" y="3190570"/>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err="1">
                <a:gradFill>
                  <a:gsLst>
                    <a:gs pos="0">
                      <a:srgbClr val="FFFFFF"/>
                    </a:gs>
                    <a:gs pos="100000">
                      <a:srgbClr val="FFFFFF"/>
                    </a:gs>
                  </a:gsLst>
                  <a:lin ang="5400000" scaled="0"/>
                </a:gradFill>
                <a:latin typeface="Segoe UI"/>
                <a:cs typeface="Segoe UI" pitchFamily="34" charset="0"/>
              </a:endParaRPr>
            </a:p>
          </p:txBody>
        </p:sp>
      </p:grpSp>
      <p:grpSp>
        <p:nvGrpSpPr>
          <p:cNvPr id="246" name="Group 245">
            <a:extLst>
              <a:ext uri="{FF2B5EF4-FFF2-40B4-BE49-F238E27FC236}">
                <a16:creationId xmlns:a16="http://schemas.microsoft.com/office/drawing/2014/main" id="{A80F9DC6-5771-9ED7-40AE-7DD02825666F}"/>
              </a:ext>
            </a:extLst>
          </p:cNvPr>
          <p:cNvGrpSpPr/>
          <p:nvPr/>
        </p:nvGrpSpPr>
        <p:grpSpPr>
          <a:xfrm>
            <a:off x="2093314" y="3216993"/>
            <a:ext cx="611683" cy="148223"/>
            <a:chOff x="6660452" y="3094221"/>
            <a:chExt cx="188672" cy="45719"/>
          </a:xfrm>
        </p:grpSpPr>
        <p:sp>
          <p:nvSpPr>
            <p:cNvPr id="247" name="Oval 246">
              <a:extLst>
                <a:ext uri="{FF2B5EF4-FFF2-40B4-BE49-F238E27FC236}">
                  <a16:creationId xmlns:a16="http://schemas.microsoft.com/office/drawing/2014/main" id="{4C223F9C-3473-7846-FE1B-1F672EDB1DA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6DC67B4D-5093-2AFA-9756-B71D8DB8B4E0}"/>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Oval 248">
              <a:extLst>
                <a:ext uri="{FF2B5EF4-FFF2-40B4-BE49-F238E27FC236}">
                  <a16:creationId xmlns:a16="http://schemas.microsoft.com/office/drawing/2014/main" id="{A6AEDF05-A7BA-DF07-1836-CCBD92A45446}"/>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0" name="Group 249">
            <a:extLst>
              <a:ext uri="{FF2B5EF4-FFF2-40B4-BE49-F238E27FC236}">
                <a16:creationId xmlns:a16="http://schemas.microsoft.com/office/drawing/2014/main" id="{9B6E297D-BF3C-C7DB-9AF0-3EC750629A70}"/>
              </a:ext>
            </a:extLst>
          </p:cNvPr>
          <p:cNvGrpSpPr/>
          <p:nvPr/>
        </p:nvGrpSpPr>
        <p:grpSpPr>
          <a:xfrm>
            <a:off x="3199401" y="2550997"/>
            <a:ext cx="652968" cy="652968"/>
            <a:chOff x="-1652441" y="1124083"/>
            <a:chExt cx="652968" cy="652968"/>
          </a:xfrm>
        </p:grpSpPr>
        <p:sp>
          <p:nvSpPr>
            <p:cNvPr id="251" name="Oval 250">
              <a:extLst>
                <a:ext uri="{FF2B5EF4-FFF2-40B4-BE49-F238E27FC236}">
                  <a16:creationId xmlns:a16="http://schemas.microsoft.com/office/drawing/2014/main" id="{12EE97DA-AD7B-D277-5F40-73E78E36C8C1}"/>
                </a:ext>
              </a:extLst>
            </p:cNvPr>
            <p:cNvSpPr/>
            <p:nvPr/>
          </p:nvSpPr>
          <p:spPr bwMode="auto">
            <a:xfrm>
              <a:off x="-1443247" y="1198340"/>
              <a:ext cx="313135" cy="31313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2" name="Graphic 251" descr="Badge Question Mark with solid fill">
              <a:extLst>
                <a:ext uri="{FF2B5EF4-FFF2-40B4-BE49-F238E27FC236}">
                  <a16:creationId xmlns:a16="http://schemas.microsoft.com/office/drawing/2014/main" id="{F50D9C7E-B2B1-4290-401A-2A5274231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5254" y="1126658"/>
              <a:ext cx="477148" cy="477148"/>
            </a:xfrm>
            <a:prstGeom prst="rect">
              <a:avLst/>
            </a:prstGeom>
          </p:spPr>
        </p:pic>
        <p:pic>
          <p:nvPicPr>
            <p:cNvPr id="253" name="Graphic 252" descr="Magnifying glass with solid fill">
              <a:extLst>
                <a:ext uri="{FF2B5EF4-FFF2-40B4-BE49-F238E27FC236}">
                  <a16:creationId xmlns:a16="http://schemas.microsoft.com/office/drawing/2014/main" id="{44CF757E-5CD7-317D-41E4-A0B482A41E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788365" flipH="1">
              <a:off x="-1652441" y="1124083"/>
              <a:ext cx="652968" cy="652968"/>
            </a:xfrm>
            <a:prstGeom prst="rect">
              <a:avLst/>
            </a:prstGeom>
          </p:spPr>
        </p:pic>
      </p:grpSp>
      <p:sp>
        <p:nvSpPr>
          <p:cNvPr id="254" name="Speech Bubble: Rectangle 253">
            <a:extLst>
              <a:ext uri="{FF2B5EF4-FFF2-40B4-BE49-F238E27FC236}">
                <a16:creationId xmlns:a16="http://schemas.microsoft.com/office/drawing/2014/main" id="{8E326E08-30AD-01D7-BBE5-28EA9A29472E}"/>
              </a:ext>
            </a:extLst>
          </p:cNvPr>
          <p:cNvSpPr/>
          <p:nvPr/>
        </p:nvSpPr>
        <p:spPr bwMode="auto">
          <a:xfrm>
            <a:off x="4384121" y="3957481"/>
            <a:ext cx="1345404" cy="322412"/>
          </a:xfrm>
          <a:prstGeom prst="wedgeRectCallout">
            <a:avLst>
              <a:gd name="adj1" fmla="val -21144"/>
              <a:gd name="adj2" fmla="val -77578"/>
            </a:avLst>
          </a:prstGeom>
          <a:ln>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2">
                    <a:lumMod val="75000"/>
                  </a:schemeClr>
                </a:solidFill>
                <a:effectLst/>
                <a:uLnTx/>
                <a:uFillTx/>
                <a:latin typeface="Segoe UI Semibold"/>
                <a:ea typeface="Segoe UI" pitchFamily="34" charset="0"/>
                <a:cs typeface="Segoe UI" pitchFamily="34" charset="0"/>
              </a:rPr>
              <a:t>Asset/Node = user, app,</a:t>
            </a:r>
            <a:r>
              <a:rPr kumimoji="0" lang="en-US" sz="900" b="0" i="0" u="none" strike="noStrike" kern="1200" cap="none" spc="0" normalizeH="0" noProof="0">
                <a:ln>
                  <a:noFill/>
                </a:ln>
                <a:solidFill>
                  <a:schemeClr val="bg2">
                    <a:lumMod val="75000"/>
                  </a:schemeClr>
                </a:solidFill>
                <a:effectLst/>
                <a:uLnTx/>
                <a:uFillTx/>
                <a:latin typeface="Segoe UI Semibold"/>
                <a:ea typeface="Segoe UI" pitchFamily="34" charset="0"/>
                <a:cs typeface="Segoe UI" pitchFamily="34" charset="0"/>
              </a:rPr>
              <a:t> </a:t>
            </a:r>
            <a:r>
              <a:rPr kumimoji="0" lang="en-US" sz="900" b="0" i="0" u="none" strike="noStrike" kern="1200" cap="none" spc="0" normalizeH="0" baseline="0" noProof="0">
                <a:ln>
                  <a:noFill/>
                </a:ln>
                <a:solidFill>
                  <a:schemeClr val="bg2">
                    <a:lumMod val="75000"/>
                  </a:schemeClr>
                </a:solidFill>
                <a:effectLst/>
                <a:uLnTx/>
                <a:uFillTx/>
                <a:latin typeface="Segoe UI Semibold"/>
                <a:ea typeface="Segoe UI" pitchFamily="34" charset="0"/>
                <a:cs typeface="Segoe UI" pitchFamily="34" charset="0"/>
              </a:rPr>
              <a:t>device, data, API, etc.</a:t>
            </a:r>
          </a:p>
        </p:txBody>
      </p:sp>
      <p:sp>
        <p:nvSpPr>
          <p:cNvPr id="255" name="Rectangle 254">
            <a:extLst>
              <a:ext uri="{FF2B5EF4-FFF2-40B4-BE49-F238E27FC236}">
                <a16:creationId xmlns:a16="http://schemas.microsoft.com/office/drawing/2014/main" id="{77136121-D1A3-DF3F-A9CC-5D5783141099}"/>
              </a:ext>
            </a:extLst>
          </p:cNvPr>
          <p:cNvSpPr/>
          <p:nvPr/>
        </p:nvSpPr>
        <p:spPr bwMode="auto">
          <a:xfrm>
            <a:off x="209757" y="4691284"/>
            <a:ext cx="3890708" cy="1381997"/>
          </a:xfrm>
          <a:prstGeom prst="rect">
            <a:avLst/>
          </a:prstGeom>
          <a:solidFill>
            <a:srgbClr val="107C10"/>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a:ln>
                  <a:noFill/>
                </a:ln>
                <a:solidFill>
                  <a:schemeClr val="bg1"/>
                </a:solidFill>
                <a:effectLst/>
                <a:uLnTx/>
                <a:uFillTx/>
                <a:latin typeface="Segoe UI"/>
                <a:ea typeface="+mn-ea"/>
                <a:cs typeface="+mn-cs"/>
              </a:rPr>
              <a:t>Verify explicitly </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Protect assets against attacker control by explicitly validating that all trust and security decisions use all relevant available information and telemetry.</a:t>
            </a:r>
          </a:p>
        </p:txBody>
      </p:sp>
      <p:sp>
        <p:nvSpPr>
          <p:cNvPr id="256" name="!!Assume">
            <a:extLst>
              <a:ext uri="{FF2B5EF4-FFF2-40B4-BE49-F238E27FC236}">
                <a16:creationId xmlns:a16="http://schemas.microsoft.com/office/drawing/2014/main" id="{36BE0489-6E16-C455-4E60-48C8D67E52F6}"/>
              </a:ext>
            </a:extLst>
          </p:cNvPr>
          <p:cNvSpPr/>
          <p:nvPr/>
        </p:nvSpPr>
        <p:spPr bwMode="auto">
          <a:xfrm>
            <a:off x="754009" y="988525"/>
            <a:ext cx="10634988" cy="719056"/>
          </a:xfrm>
          <a:prstGeom prst="rect">
            <a:avLst/>
          </a:prstGeom>
          <a:solidFill>
            <a:srgbClr val="0078D4"/>
          </a:solidFill>
          <a:ln>
            <a:noFill/>
            <a:headEnd type="none" w="med" len="med"/>
            <a:tailEnd type="none" w="med" len="med"/>
          </a:ln>
          <a:effectLst>
            <a:outerShdw blurRad="190500" dist="38100" dir="24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a:ln>
                  <a:noFill/>
                </a:ln>
                <a:solidFill>
                  <a:schemeClr val="bg1"/>
                </a:solidFill>
                <a:effectLst/>
                <a:uLnTx/>
                <a:uFillTx/>
                <a:latin typeface="Segoe UI"/>
                <a:ea typeface="+mn-ea"/>
                <a:cs typeface="+mn-cs"/>
              </a:rPr>
              <a:t>Assume Breach (Assume Compromise) </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Assume attackers can and will successfully attack anything (identity, network, device, app, infrastructure, etc.) and plan accordingly</a:t>
            </a:r>
          </a:p>
        </p:txBody>
      </p:sp>
    </p:spTree>
    <p:extLst>
      <p:ext uri="{BB962C8B-B14F-4D97-AF65-F5344CB8AC3E}">
        <p14:creationId xmlns:p14="http://schemas.microsoft.com/office/powerpoint/2010/main" val="1642201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up)">
                                      <p:cBhvr>
                                        <p:cTn id="7" dur="500"/>
                                        <p:tgtEl>
                                          <p:spTgt spid="1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34"/>
                                        </p:tgtEl>
                                        <p:attrNameLst>
                                          <p:attrName>style.visibility</p:attrName>
                                        </p:attrNameLst>
                                      </p:cBhvr>
                                      <p:to>
                                        <p:strVal val="visible"/>
                                      </p:to>
                                    </p:set>
                                    <p:animEffect transition="in" filter="wipe(left)">
                                      <p:cBhvr>
                                        <p:cTn id="14" dur="1000"/>
                                        <p:tgtEl>
                                          <p:spTgt spid="23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231"/>
                                        </p:tgtEl>
                                        <p:attrNameLst>
                                          <p:attrName>style.visibility</p:attrName>
                                        </p:attrNameLst>
                                      </p:cBhvr>
                                      <p:to>
                                        <p:strVal val="visible"/>
                                      </p:to>
                                    </p:set>
                                    <p:animEffect transition="in" filter="fade">
                                      <p:cBhvr>
                                        <p:cTn id="18" dur="500"/>
                                        <p:tgtEl>
                                          <p:spTgt spid="231"/>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250"/>
                                        <p:tgtEl>
                                          <p:spTgt spid="250"/>
                                        </p:tgtEl>
                                      </p:cBhvr>
                                    </p:animEffect>
                                  </p:childTnLst>
                                </p:cTn>
                              </p:par>
                              <p:par>
                                <p:cTn id="23" presetID="0" presetClass="path" presetSubtype="0" accel="50000" decel="50000" fill="hold" nodeType="withEffect">
                                  <p:stCondLst>
                                    <p:cond delay="0"/>
                                  </p:stCondLst>
                                  <p:childTnLst>
                                    <p:animMotion origin="layout" path="M -0.00026 -4.44444E-6 C -0.00755 0.01737 -0.01484 0.03473 -0.022 0.05232 L 0.01016 0.10139 C 0.00313 0.12408 -0.00429 0.14653 -0.01093 0.16875 C 0.02474 0.15857 0.0612 0.12778 0.09727 0.1176 C 0.09623 0.08635 0.09519 0.07593 0.09427 0.04468 C 0.1013 0.02848 0.10821 0.01227 0.11524 -0.00324 L 0.22617 0.08149 L 0.3237 -0.03472 C 0.33086 0.0382 0.33828 0.11112 0.34545 0.18426 L 0.38685 0.14931 C 0.38242 0.09213 0.37839 0.03542 0.37435 -0.02152 C 0.37396 -0.02106 0.37292 -0.0206 0.3724 -0.0199 L 0.45326 0.07825 C 0.44545 0.09584 0.43789 0.11366 0.42995 0.13149 C 0.42995 0.13172 0.2069 -0.04074 0.2069 -0.04027 " pathEditMode="relative" rAng="0" ptsTypes="AAAAAAAAAAAAAAAA">
                                      <p:cBhvr>
                                        <p:cTn id="24" dur="7000" fill="hold"/>
                                        <p:tgtEl>
                                          <p:spTgt spid="250"/>
                                        </p:tgtEl>
                                        <p:attrNameLst>
                                          <p:attrName>ppt_x</p:attrName>
                                          <p:attrName>ppt_y</p:attrName>
                                        </p:attrNameLst>
                                      </p:cBhvr>
                                      <p:rCtr x="21589" y="7176"/>
                                    </p:animMotion>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35"/>
                                        </p:tgtEl>
                                        <p:attrNameLst>
                                          <p:attrName>style.visibility</p:attrName>
                                        </p:attrNameLst>
                                      </p:cBhvr>
                                      <p:to>
                                        <p:strVal val="visible"/>
                                      </p:to>
                                    </p:set>
                                    <p:anim calcmode="lin" valueType="num">
                                      <p:cBhvr>
                                        <p:cTn id="29" dur="1500" fill="hold"/>
                                        <p:tgtEl>
                                          <p:spTgt spid="135"/>
                                        </p:tgtEl>
                                        <p:attrNameLst>
                                          <p:attrName>ppt_w</p:attrName>
                                        </p:attrNameLst>
                                      </p:cBhvr>
                                      <p:tavLst>
                                        <p:tav tm="0">
                                          <p:val>
                                            <p:fltVal val="0"/>
                                          </p:val>
                                        </p:tav>
                                        <p:tav tm="100000">
                                          <p:val>
                                            <p:strVal val="#ppt_w"/>
                                          </p:val>
                                        </p:tav>
                                      </p:tavLst>
                                    </p:anim>
                                    <p:anim calcmode="lin" valueType="num">
                                      <p:cBhvr>
                                        <p:cTn id="30" dur="1500" fill="hold"/>
                                        <p:tgtEl>
                                          <p:spTgt spid="135"/>
                                        </p:tgtEl>
                                        <p:attrNameLst>
                                          <p:attrName>ppt_h</p:attrName>
                                        </p:attrNameLst>
                                      </p:cBhvr>
                                      <p:tavLst>
                                        <p:tav tm="0">
                                          <p:val>
                                            <p:fltVal val="0"/>
                                          </p:val>
                                        </p:tav>
                                        <p:tav tm="100000">
                                          <p:val>
                                            <p:strVal val="#ppt_h"/>
                                          </p:val>
                                        </p:tav>
                                      </p:tavLst>
                                    </p:anim>
                                    <p:anim calcmode="lin" valueType="num">
                                      <p:cBhvr>
                                        <p:cTn id="31" dur="1500" fill="hold"/>
                                        <p:tgtEl>
                                          <p:spTgt spid="135"/>
                                        </p:tgtEl>
                                        <p:attrNameLst>
                                          <p:attrName>style.rotation</p:attrName>
                                        </p:attrNameLst>
                                      </p:cBhvr>
                                      <p:tavLst>
                                        <p:tav tm="0">
                                          <p:val>
                                            <p:fltVal val="90"/>
                                          </p:val>
                                        </p:tav>
                                        <p:tav tm="100000">
                                          <p:val>
                                            <p:fltVal val="0"/>
                                          </p:val>
                                        </p:tav>
                                      </p:tavLst>
                                    </p:anim>
                                    <p:animEffect transition="in" filter="fade">
                                      <p:cBhvr>
                                        <p:cTn id="32" dur="1500"/>
                                        <p:tgtEl>
                                          <p:spTgt spid="135"/>
                                        </p:tgtEl>
                                      </p:cBhvr>
                                    </p:animEffect>
                                  </p:childTnLst>
                                </p:cTn>
                              </p:par>
                              <p:par>
                                <p:cTn id="33" presetID="42" presetClass="path" presetSubtype="0" accel="50000" decel="50000" fill="hold" grpId="1" nodeType="withEffect">
                                  <p:stCondLst>
                                    <p:cond delay="0"/>
                                  </p:stCondLst>
                                  <p:childTnLst>
                                    <p:animMotion origin="layout" path="M -0.10716 -0.37106 L -2.70833E-6 -2.96296E-6 " pathEditMode="relative" rAng="0" ptsTypes="AA">
                                      <p:cBhvr>
                                        <p:cTn id="34" dur="1500" fill="hold"/>
                                        <p:tgtEl>
                                          <p:spTgt spid="135"/>
                                        </p:tgtEl>
                                        <p:attrNameLst>
                                          <p:attrName>ppt_x</p:attrName>
                                          <p:attrName>ppt_y</p:attrName>
                                        </p:attrNameLst>
                                      </p:cBhvr>
                                      <p:rCtr x="5352" y="18542"/>
                                    </p:animMotion>
                                  </p:childTnLst>
                                </p:cTn>
                              </p:par>
                              <p:par>
                                <p:cTn id="35" presetID="0" presetClass="path" presetSubtype="0" accel="50000" decel="50000" fill="hold" grpId="1" nodeType="withEffect">
                                  <p:stCondLst>
                                    <p:cond delay="0"/>
                                  </p:stCondLst>
                                  <p:childTnLst>
                                    <p:animMotion origin="layout" path="M -3.54167E-6 -2.96296E-6 L 0.09115 0.33079 L 0.09258 0.33496 " pathEditMode="relative" rAng="0" ptsTypes="AAA">
                                      <p:cBhvr>
                                        <p:cTn id="36" dur="1500" fill="hold"/>
                                        <p:tgtEl>
                                          <p:spTgt spid="254"/>
                                        </p:tgtEl>
                                        <p:attrNameLst>
                                          <p:attrName>ppt_x</p:attrName>
                                          <p:attrName>ppt_y</p:attrName>
                                        </p:attrNameLst>
                                      </p:cBhvr>
                                      <p:rCtr x="4622" y="16736"/>
                                    </p:animMotion>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55"/>
                                        </p:tgtEl>
                                        <p:attrNameLst>
                                          <p:attrName>style.visibility</p:attrName>
                                        </p:attrNameLst>
                                      </p:cBhvr>
                                      <p:to>
                                        <p:strVal val="visible"/>
                                      </p:to>
                                    </p:set>
                                    <p:animEffect transition="in" filter="fade">
                                      <p:cBhvr>
                                        <p:cTn id="40" dur="500"/>
                                        <p:tgtEl>
                                          <p:spTgt spid="255"/>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32"/>
                                        </p:tgtEl>
                                        <p:attrNameLst>
                                          <p:attrName>style.visibility</p:attrName>
                                        </p:attrNameLst>
                                      </p:cBhvr>
                                      <p:to>
                                        <p:strVal val="visible"/>
                                      </p:to>
                                    </p:set>
                                    <p:animEffect transition="in" filter="wipe(left)">
                                      <p:cBhvr>
                                        <p:cTn id="44" dur="500"/>
                                        <p:tgtEl>
                                          <p:spTgt spid="232"/>
                                        </p:tgtEl>
                                      </p:cBhvr>
                                    </p:animEffect>
                                  </p:childTnLst>
                                </p:cTn>
                              </p:par>
                            </p:childTnLst>
                          </p:cTn>
                        </p:par>
                        <p:par>
                          <p:cTn id="45" fill="hold">
                            <p:stCondLst>
                              <p:cond delay="2500"/>
                            </p:stCondLst>
                            <p:childTnLst>
                              <p:par>
                                <p:cTn id="46" presetID="22" presetClass="entr" presetSubtype="1" fill="hold" grpId="0" nodeType="afterEffect">
                                  <p:stCondLst>
                                    <p:cond delay="0"/>
                                  </p:stCondLst>
                                  <p:childTnLst>
                                    <p:set>
                                      <p:cBhvr>
                                        <p:cTn id="47" dur="1" fill="hold">
                                          <p:stCondLst>
                                            <p:cond delay="0"/>
                                          </p:stCondLst>
                                        </p:cTn>
                                        <p:tgtEl>
                                          <p:spTgt spid="132"/>
                                        </p:tgtEl>
                                        <p:attrNameLst>
                                          <p:attrName>style.visibility</p:attrName>
                                        </p:attrNameLst>
                                      </p:cBhvr>
                                      <p:to>
                                        <p:strVal val="visible"/>
                                      </p:to>
                                    </p:set>
                                    <p:animEffect transition="in" filter="wipe(up)">
                                      <p:cBhvr>
                                        <p:cTn id="48" dur="500"/>
                                        <p:tgtEl>
                                          <p:spTgt spid="132"/>
                                        </p:tgtEl>
                                      </p:cBhvr>
                                    </p:animEffect>
                                  </p:childTnLst>
                                </p:cTn>
                              </p:par>
                            </p:childTnLst>
                          </p:cTn>
                        </p:par>
                        <p:par>
                          <p:cTn id="49" fill="hold">
                            <p:stCondLst>
                              <p:cond delay="3000"/>
                            </p:stCondLst>
                            <p:childTnLst>
                              <p:par>
                                <p:cTn id="50" presetID="22" presetClass="entr" presetSubtype="8" fill="hold" nodeType="after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wipe(left)">
                                      <p:cBhvr>
                                        <p:cTn id="52" dur="500"/>
                                        <p:tgtEl>
                                          <p:spTgt spid="136"/>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230"/>
                                        </p:tgtEl>
                                        <p:attrNameLst>
                                          <p:attrName>style.visibility</p:attrName>
                                        </p:attrNameLst>
                                      </p:cBhvr>
                                      <p:to>
                                        <p:strVal val="visible"/>
                                      </p:to>
                                    </p:set>
                                    <p:animEffect transition="in" filter="fade">
                                      <p:cBhvr>
                                        <p:cTn id="56" dur="500"/>
                                        <p:tgtEl>
                                          <p:spTgt spid="2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500"/>
                                        <p:tgtEl>
                                          <p:spTgt spid="134"/>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233"/>
                                        </p:tgtEl>
                                        <p:attrNameLst>
                                          <p:attrName>style.visibility</p:attrName>
                                        </p:attrNameLst>
                                      </p:cBhvr>
                                      <p:to>
                                        <p:strVal val="visible"/>
                                      </p:to>
                                    </p:set>
                                    <p:animEffect transition="in" filter="wipe(right)">
                                      <p:cBhvr>
                                        <p:cTn id="65" dur="500"/>
                                        <p:tgtEl>
                                          <p:spTgt spid="233"/>
                                        </p:tgtEl>
                                      </p:cBhvr>
                                    </p:animEffect>
                                  </p:childTnLst>
                                </p:cTn>
                              </p:par>
                            </p:childTnLst>
                          </p:cTn>
                        </p:par>
                        <p:par>
                          <p:cTn id="66" fill="hold">
                            <p:stCondLst>
                              <p:cond delay="1000"/>
                            </p:stCondLst>
                            <p:childTnLst>
                              <p:par>
                                <p:cTn id="67" presetID="22" presetClass="entr" presetSubtype="1" fill="hold" grpId="0" nodeType="afterEffect">
                                  <p:stCondLst>
                                    <p:cond delay="0"/>
                                  </p:stCondLst>
                                  <p:childTnLst>
                                    <p:set>
                                      <p:cBhvr>
                                        <p:cTn id="68" dur="1" fill="hold">
                                          <p:stCondLst>
                                            <p:cond delay="0"/>
                                          </p:stCondLst>
                                        </p:cTn>
                                        <p:tgtEl>
                                          <p:spTgt spid="133"/>
                                        </p:tgtEl>
                                        <p:attrNameLst>
                                          <p:attrName>style.visibility</p:attrName>
                                        </p:attrNameLst>
                                      </p:cBhvr>
                                      <p:to>
                                        <p:strVal val="visible"/>
                                      </p:to>
                                    </p:set>
                                    <p:animEffect transition="in" filter="wipe(up)">
                                      <p:cBhvr>
                                        <p:cTn id="69" dur="500"/>
                                        <p:tgtEl>
                                          <p:spTgt spid="133"/>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144"/>
                                        </p:tgtEl>
                                        <p:attrNameLst>
                                          <p:attrName>style.visibility</p:attrName>
                                        </p:attrNameLst>
                                      </p:cBhvr>
                                      <p:to>
                                        <p:strVal val="visible"/>
                                      </p:to>
                                    </p:set>
                                    <p:animEffect transition="in" filter="wipe(left)">
                                      <p:cBhvr>
                                        <p:cTn id="73" dur="500"/>
                                        <p:tgtEl>
                                          <p:spTgt spid="144"/>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29"/>
                                        </p:tgtEl>
                                        <p:attrNameLst>
                                          <p:attrName>style.visibility</p:attrName>
                                        </p:attrNameLst>
                                      </p:cBhvr>
                                      <p:to>
                                        <p:strVal val="visible"/>
                                      </p:to>
                                    </p:set>
                                    <p:animEffect transition="in" filter="fade">
                                      <p:cBhvr>
                                        <p:cTn id="77"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5" grpId="1" animBg="1"/>
      <p:bldP spid="229" grpId="0"/>
      <p:bldP spid="230" grpId="0"/>
      <p:bldP spid="231" grpId="0"/>
      <p:bldP spid="254" grpId="0" animBg="1"/>
      <p:bldP spid="254" grpId="1" animBg="1"/>
      <p:bldP spid="25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6547-FA42-46D4-990C-D2EE0F8273C1}"/>
              </a:ext>
            </a:extLst>
          </p:cNvPr>
          <p:cNvSpPr>
            <a:spLocks noGrp="1"/>
          </p:cNvSpPr>
          <p:nvPr>
            <p:ph type="title"/>
          </p:nvPr>
        </p:nvSpPr>
        <p:spPr/>
        <p:txBody>
          <a:bodyPr/>
          <a:lstStyle/>
          <a:p>
            <a:r>
              <a:rPr lang="en-US"/>
              <a:t>The History of Zero Trust</a:t>
            </a:r>
            <a:endParaRPr lang="gsw-CH"/>
          </a:p>
        </p:txBody>
      </p:sp>
      <p:sp>
        <p:nvSpPr>
          <p:cNvPr id="162" name="TextBox 161">
            <a:extLst>
              <a:ext uri="{FF2B5EF4-FFF2-40B4-BE49-F238E27FC236}">
                <a16:creationId xmlns:a16="http://schemas.microsoft.com/office/drawing/2014/main" id="{4790B58D-8335-4C46-B6EE-214B2831B007}"/>
              </a:ext>
            </a:extLst>
          </p:cNvPr>
          <p:cNvSpPr txBox="1"/>
          <p:nvPr/>
        </p:nvSpPr>
        <p:spPr>
          <a:xfrm>
            <a:off x="378155" y="1117418"/>
            <a:ext cx="11228628" cy="3452398"/>
          </a:xfrm>
          <a:prstGeom prst="rect">
            <a:avLst/>
          </a:prstGeom>
          <a:solidFill>
            <a:srgbClr val="FFFFFF"/>
          </a:solidFill>
          <a:ln w="10795" cap="flat" cmpd="sng" algn="ctr">
            <a:noFill/>
            <a:prstDash val="solid"/>
          </a:ln>
          <a:effectLst>
            <a:outerShdw blurRad="177800" dist="38100" dir="3600000" algn="tl" rotWithShape="0">
              <a:prstClr val="black">
                <a:alpha val="41000"/>
              </a:prstClr>
            </a:outerShdw>
          </a:effectLst>
        </p:spPr>
        <p:txBody>
          <a:bodyPr wrap="square" lIns="91440" tIns="91440" rIns="91440" b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gradFill>
                <a:gsLst>
                  <a:gs pos="0">
                    <a:srgbClr val="107C10"/>
                  </a:gs>
                  <a:gs pos="100000">
                    <a:srgbClr val="107C10"/>
                  </a:gs>
                </a:gsLst>
                <a:lin ang="5400000" scaled="0"/>
              </a:gradFill>
              <a:effectLst/>
              <a:uLnTx/>
              <a:uFillTx/>
              <a:latin typeface="Segoe UI"/>
              <a:ea typeface="+mn-ea"/>
              <a:cs typeface="+mn-cs"/>
            </a:endParaRPr>
          </a:p>
        </p:txBody>
      </p:sp>
      <p:sp>
        <p:nvSpPr>
          <p:cNvPr id="164" name="TextBox 163">
            <a:extLst>
              <a:ext uri="{FF2B5EF4-FFF2-40B4-BE49-F238E27FC236}">
                <a16:creationId xmlns:a16="http://schemas.microsoft.com/office/drawing/2014/main" id="{0E9B6C7C-C4DA-43B0-87B9-18C7A43F40F3}"/>
              </a:ext>
            </a:extLst>
          </p:cNvPr>
          <p:cNvSpPr txBox="1"/>
          <p:nvPr/>
        </p:nvSpPr>
        <p:spPr>
          <a:xfrm>
            <a:off x="378155" y="4835318"/>
            <a:ext cx="11228628" cy="1660200"/>
          </a:xfrm>
          <a:prstGeom prst="rect">
            <a:avLst/>
          </a:prstGeom>
          <a:solidFill>
            <a:srgbClr val="FFFFFF"/>
          </a:solidFill>
          <a:ln w="10795" cap="flat" cmpd="sng" algn="ctr">
            <a:noFill/>
            <a:prstDash val="solid"/>
          </a:ln>
          <a:effectLst>
            <a:outerShdw blurRad="177800" dist="38100" dir="3600000" algn="tl" rotWithShape="0">
              <a:prstClr val="black">
                <a:alpha val="41000"/>
              </a:prstClr>
            </a:outerShdw>
          </a:effectLst>
        </p:spPr>
        <p:txBody>
          <a:bodyPr wrap="square" lIns="91440" tIns="91440" rIns="91440" b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gradFill>
                <a:gsLst>
                  <a:gs pos="0">
                    <a:srgbClr val="107C10"/>
                  </a:gs>
                  <a:gs pos="100000">
                    <a:srgbClr val="107C10"/>
                  </a:gs>
                </a:gsLst>
                <a:lin ang="5400000" scaled="0"/>
              </a:gradFill>
              <a:effectLst/>
              <a:uLnTx/>
              <a:uFillTx/>
              <a:latin typeface="Segoe UI"/>
              <a:ea typeface="+mn-ea"/>
              <a:cs typeface="+mn-cs"/>
            </a:endParaRPr>
          </a:p>
        </p:txBody>
      </p:sp>
      <p:sp>
        <p:nvSpPr>
          <p:cNvPr id="165" name="TextBox 164">
            <a:extLst>
              <a:ext uri="{FF2B5EF4-FFF2-40B4-BE49-F238E27FC236}">
                <a16:creationId xmlns:a16="http://schemas.microsoft.com/office/drawing/2014/main" id="{5A1629EB-1369-474A-8850-608F91A50EDE}"/>
              </a:ext>
            </a:extLst>
          </p:cNvPr>
          <p:cNvSpPr txBox="1"/>
          <p:nvPr/>
        </p:nvSpPr>
        <p:spPr>
          <a:xfrm>
            <a:off x="1181055" y="5239733"/>
            <a:ext cx="4546445" cy="615553"/>
          </a:xfrm>
          <a:prstGeom prst="rect">
            <a:avLst/>
          </a:prstGeom>
          <a:noFill/>
          <a:ln w="10795" cap="flat" cmpd="sng" algn="ctr">
            <a:noFill/>
            <a:prstDash val="solid"/>
          </a:ln>
          <a:effectLst>
            <a:outerShdw blurRad="292100" dist="38100" dir="3600000" sx="102000" sy="102000" algn="tl" rotWithShape="0">
              <a:prstClr val="black">
                <a:alpha val="30000"/>
              </a:prstClr>
            </a:outerShdw>
          </a:effectLst>
        </p:spPr>
        <p:txBody>
          <a:bodyPr wrap="square" lIns="91440" tIns="91440" rIns="91440" bIns="91440" numCol="1" spcCol="1188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mn-cs"/>
              </a:rPr>
              <a:t>Network – Expensive and challenging to implement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666666"/>
                </a:solidFill>
                <a:effectLst/>
                <a:uLnTx/>
                <a:uFillTx/>
                <a:latin typeface="Segoe UI"/>
                <a:ea typeface="+mn-ea"/>
                <a:cs typeface="+mn-cs"/>
              </a:rPr>
              <a:t>Google’s </a:t>
            </a:r>
            <a:r>
              <a:rPr kumimoji="0" lang="en-US" sz="1400" b="0" i="1" u="none" strike="noStrike" kern="0" cap="none" spc="0" normalizeH="0" baseline="0" noProof="0" err="1">
                <a:ln>
                  <a:noFill/>
                </a:ln>
                <a:solidFill>
                  <a:srgbClr val="666666"/>
                </a:solidFill>
                <a:effectLst/>
                <a:uLnTx/>
                <a:uFillTx/>
                <a:latin typeface="Segoe UI"/>
                <a:ea typeface="+mn-ea"/>
                <a:cs typeface="+mn-cs"/>
              </a:rPr>
              <a:t>BeyondCorp</a:t>
            </a:r>
            <a:r>
              <a:rPr kumimoji="0" lang="en-US" sz="1400" b="0" i="1" u="none" strike="noStrike" kern="0" cap="none" spc="0" normalizeH="0" baseline="0" noProof="0">
                <a:ln>
                  <a:noFill/>
                </a:ln>
                <a:solidFill>
                  <a:srgbClr val="666666"/>
                </a:solidFill>
                <a:effectLst/>
                <a:uLnTx/>
                <a:uFillTx/>
                <a:latin typeface="Segoe UI"/>
                <a:ea typeface="+mn-ea"/>
                <a:cs typeface="+mn-cs"/>
              </a:rPr>
              <a:t> success is rarely replicated</a:t>
            </a:r>
          </a:p>
        </p:txBody>
      </p:sp>
      <p:grpSp>
        <p:nvGrpSpPr>
          <p:cNvPr id="166" name="Group 165">
            <a:extLst>
              <a:ext uri="{FF2B5EF4-FFF2-40B4-BE49-F238E27FC236}">
                <a16:creationId xmlns:a16="http://schemas.microsoft.com/office/drawing/2014/main" id="{6AEEACC6-CC45-44ED-81E5-0AF0FE65C8AF}"/>
              </a:ext>
            </a:extLst>
          </p:cNvPr>
          <p:cNvGrpSpPr/>
          <p:nvPr/>
        </p:nvGrpSpPr>
        <p:grpSpPr>
          <a:xfrm>
            <a:off x="643033" y="5309254"/>
            <a:ext cx="516315" cy="516315"/>
            <a:chOff x="-373626" y="3632898"/>
            <a:chExt cx="516315" cy="516315"/>
          </a:xfrm>
        </p:grpSpPr>
        <p:sp>
          <p:nvSpPr>
            <p:cNvPr id="167" name="Oval 166">
              <a:extLst>
                <a:ext uri="{FF2B5EF4-FFF2-40B4-BE49-F238E27FC236}">
                  <a16:creationId xmlns:a16="http://schemas.microsoft.com/office/drawing/2014/main" id="{2566E0DD-8F20-4326-8E0D-6D8ADF9B4567}"/>
                </a:ext>
              </a:extLst>
            </p:cNvPr>
            <p:cNvSpPr/>
            <p:nvPr/>
          </p:nvSpPr>
          <p:spPr bwMode="auto">
            <a:xfrm>
              <a:off x="-373626" y="3632898"/>
              <a:ext cx="516315" cy="516315"/>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B331E19A-7B00-4D68-AE8D-D587A46B72FB}"/>
                </a:ext>
              </a:extLst>
            </p:cNvPr>
            <p:cNvGrpSpPr/>
            <p:nvPr/>
          </p:nvGrpSpPr>
          <p:grpSpPr>
            <a:xfrm>
              <a:off x="-265551" y="3740975"/>
              <a:ext cx="300162" cy="300160"/>
              <a:chOff x="7563215" y="1276544"/>
              <a:chExt cx="509076" cy="509075"/>
            </a:xfrm>
            <a:solidFill>
              <a:srgbClr val="FFFFFF"/>
            </a:solidFill>
          </p:grpSpPr>
          <p:sp>
            <p:nvSpPr>
              <p:cNvPr id="169" name="Freeform 1133">
                <a:extLst>
                  <a:ext uri="{FF2B5EF4-FFF2-40B4-BE49-F238E27FC236}">
                    <a16:creationId xmlns:a16="http://schemas.microsoft.com/office/drawing/2014/main" id="{C9C5EBEF-2977-49D6-AFD5-6B705AB24BE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0" name="Oval 1134">
                <a:extLst>
                  <a:ext uri="{FF2B5EF4-FFF2-40B4-BE49-F238E27FC236}">
                    <a16:creationId xmlns:a16="http://schemas.microsoft.com/office/drawing/2014/main" id="{4848BA77-940B-49F0-B13D-99C9300BC936}"/>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1" name="Oval 1135">
                <a:extLst>
                  <a:ext uri="{FF2B5EF4-FFF2-40B4-BE49-F238E27FC236}">
                    <a16:creationId xmlns:a16="http://schemas.microsoft.com/office/drawing/2014/main" id="{3B41C49B-943D-4F48-A5A6-CFE050677AF7}"/>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2" name="Oval 1136">
                <a:extLst>
                  <a:ext uri="{FF2B5EF4-FFF2-40B4-BE49-F238E27FC236}">
                    <a16:creationId xmlns:a16="http://schemas.microsoft.com/office/drawing/2014/main" id="{5AB9C0D0-85DE-453F-91A0-D2169CBDB5C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3" name="Oval 1137">
                <a:extLst>
                  <a:ext uri="{FF2B5EF4-FFF2-40B4-BE49-F238E27FC236}">
                    <a16:creationId xmlns:a16="http://schemas.microsoft.com/office/drawing/2014/main" id="{CAC77D0D-E547-4671-8C0C-31F04A3102D9}"/>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4" name="Oval 1138">
                <a:extLst>
                  <a:ext uri="{FF2B5EF4-FFF2-40B4-BE49-F238E27FC236}">
                    <a16:creationId xmlns:a16="http://schemas.microsoft.com/office/drawing/2014/main" id="{E739137B-DAC8-4871-A7F6-28AE99D7C5D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5" name="Oval 1139">
                <a:extLst>
                  <a:ext uri="{FF2B5EF4-FFF2-40B4-BE49-F238E27FC236}">
                    <a16:creationId xmlns:a16="http://schemas.microsoft.com/office/drawing/2014/main" id="{18C35228-40C1-4661-8BE3-642FE2D22134}"/>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6" name="Oval 1140">
                <a:extLst>
                  <a:ext uri="{FF2B5EF4-FFF2-40B4-BE49-F238E27FC236}">
                    <a16:creationId xmlns:a16="http://schemas.microsoft.com/office/drawing/2014/main" id="{1D19CD68-A865-47A6-A602-82A10BC7DD6D}"/>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77" name="Group 176">
            <a:extLst>
              <a:ext uri="{FF2B5EF4-FFF2-40B4-BE49-F238E27FC236}">
                <a16:creationId xmlns:a16="http://schemas.microsoft.com/office/drawing/2014/main" id="{2A8AFE40-27C9-4FF6-9C79-1EB818EB19AB}"/>
              </a:ext>
            </a:extLst>
          </p:cNvPr>
          <p:cNvGrpSpPr/>
          <p:nvPr/>
        </p:nvGrpSpPr>
        <p:grpSpPr>
          <a:xfrm>
            <a:off x="6261057" y="5299303"/>
            <a:ext cx="516315" cy="516315"/>
            <a:chOff x="6364588" y="5695686"/>
            <a:chExt cx="516315" cy="516315"/>
          </a:xfrm>
        </p:grpSpPr>
        <p:sp>
          <p:nvSpPr>
            <p:cNvPr id="178" name="Oval 177">
              <a:extLst>
                <a:ext uri="{FF2B5EF4-FFF2-40B4-BE49-F238E27FC236}">
                  <a16:creationId xmlns:a16="http://schemas.microsoft.com/office/drawing/2014/main" id="{D59923E6-6F44-47AE-A07C-27954B2A3D93}"/>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656AF762-23E8-4B5D-A6BD-A3948E12C7E0}"/>
                </a:ext>
              </a:extLst>
            </p:cNvPr>
            <p:cNvGrpSpPr/>
            <p:nvPr/>
          </p:nvGrpSpPr>
          <p:grpSpPr>
            <a:xfrm>
              <a:off x="6497358" y="5795347"/>
              <a:ext cx="250774" cy="280274"/>
              <a:chOff x="5593458" y="2766299"/>
              <a:chExt cx="268374" cy="299948"/>
            </a:xfrm>
            <a:solidFill>
              <a:srgbClr val="FFFFFF"/>
            </a:solidFill>
          </p:grpSpPr>
          <p:sp>
            <p:nvSpPr>
              <p:cNvPr id="180" name="Freeform 1059">
                <a:extLst>
                  <a:ext uri="{FF2B5EF4-FFF2-40B4-BE49-F238E27FC236}">
                    <a16:creationId xmlns:a16="http://schemas.microsoft.com/office/drawing/2014/main" id="{AFA6819A-EF3E-445C-A134-5E62D93C374E}"/>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1" name="Oval 1060">
                <a:extLst>
                  <a:ext uri="{FF2B5EF4-FFF2-40B4-BE49-F238E27FC236}">
                    <a16:creationId xmlns:a16="http://schemas.microsoft.com/office/drawing/2014/main" id="{5AEBFD58-2448-4786-A6B7-27E698EFEAC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82" name="TextBox 181">
            <a:extLst>
              <a:ext uri="{FF2B5EF4-FFF2-40B4-BE49-F238E27FC236}">
                <a16:creationId xmlns:a16="http://schemas.microsoft.com/office/drawing/2014/main" id="{D64ECA07-76B7-4897-8B61-C2D0092E707F}"/>
              </a:ext>
            </a:extLst>
          </p:cNvPr>
          <p:cNvSpPr txBox="1"/>
          <p:nvPr/>
        </p:nvSpPr>
        <p:spPr>
          <a:xfrm>
            <a:off x="6806948" y="5239733"/>
            <a:ext cx="4546445" cy="615553"/>
          </a:xfrm>
          <a:prstGeom prst="rect">
            <a:avLst/>
          </a:prstGeom>
          <a:noFill/>
          <a:ln w="10795" cap="flat" cmpd="sng" algn="ctr">
            <a:noFill/>
            <a:prstDash val="solid"/>
          </a:ln>
          <a:effectLst>
            <a:outerShdw blurRad="292100" dist="38100" dir="3600000" sx="102000" sy="102000" algn="tl" rotWithShape="0">
              <a:prstClr val="black">
                <a:alpha val="30000"/>
              </a:prstClr>
            </a:outerShdw>
          </a:effectLst>
        </p:spPr>
        <p:txBody>
          <a:bodyPr wrap="square" lIns="91440" tIns="91440" rIns="91440" bIns="91440" numCol="1" spcCol="1188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316038" algn="l"/>
              </a:tabLst>
              <a:defRPr/>
            </a:pPr>
            <a:r>
              <a:rPr kumimoji="0" lang="en-US" sz="1400" b="1" i="0" u="none" strike="noStrike" kern="0" cap="none" spc="0" normalizeH="0" baseline="0" noProof="0">
                <a:ln>
                  <a:noFill/>
                </a:ln>
                <a:solidFill>
                  <a:srgbClr val="666666"/>
                </a:solidFill>
                <a:effectLst/>
                <a:uLnTx/>
                <a:uFillTx/>
                <a:latin typeface="Segoe UI"/>
                <a:ea typeface="+mn-ea"/>
                <a:cs typeface="+mn-cs"/>
              </a:rPr>
              <a:t>Identity – Natural resistance to big changes </a:t>
            </a:r>
          </a:p>
          <a:p>
            <a:pPr marL="0" marR="0" lvl="0" indent="0" algn="l" defTabSz="914400" rtl="0" eaLnBrk="1" fontAlgn="auto" latinLnBrk="0" hangingPunct="1">
              <a:lnSpc>
                <a:spcPct val="100000"/>
              </a:lnSpc>
              <a:spcBef>
                <a:spcPts val="0"/>
              </a:spcBef>
              <a:spcAft>
                <a:spcPts val="0"/>
              </a:spcAft>
              <a:buClrTx/>
              <a:buSzTx/>
              <a:buFontTx/>
              <a:buNone/>
              <a:tabLst>
                <a:tab pos="1316038" algn="l"/>
              </a:tabLst>
              <a:defRPr/>
            </a:pPr>
            <a:r>
              <a:rPr kumimoji="0" lang="en-US" sz="1400" b="0" i="1" u="none" strike="noStrike" kern="0" cap="none" spc="0" normalizeH="0" baseline="0" noProof="0">
                <a:ln>
                  <a:noFill/>
                </a:ln>
                <a:solidFill>
                  <a:srgbClr val="666666"/>
                </a:solidFill>
                <a:effectLst/>
                <a:uLnTx/>
                <a:uFillTx/>
                <a:latin typeface="Segoe UI"/>
                <a:ea typeface="+mn-ea"/>
                <a:cs typeface="+mn-cs"/>
              </a:rPr>
              <a:t>Security has a deep history/affinity with networking</a:t>
            </a:r>
          </a:p>
        </p:txBody>
      </p:sp>
      <p:grpSp>
        <p:nvGrpSpPr>
          <p:cNvPr id="344" name="Group 343">
            <a:extLst>
              <a:ext uri="{FF2B5EF4-FFF2-40B4-BE49-F238E27FC236}">
                <a16:creationId xmlns:a16="http://schemas.microsoft.com/office/drawing/2014/main" id="{FF2A9306-8C20-4BCB-A08D-F34D25B669AE}"/>
              </a:ext>
            </a:extLst>
          </p:cNvPr>
          <p:cNvGrpSpPr/>
          <p:nvPr/>
        </p:nvGrpSpPr>
        <p:grpSpPr>
          <a:xfrm>
            <a:off x="481641" y="2757400"/>
            <a:ext cx="9215802" cy="528048"/>
            <a:chOff x="481641" y="2757400"/>
            <a:chExt cx="9215802" cy="528048"/>
          </a:xfrm>
        </p:grpSpPr>
        <p:sp>
          <p:nvSpPr>
            <p:cNvPr id="336" name="Oval 335">
              <a:extLst>
                <a:ext uri="{FF2B5EF4-FFF2-40B4-BE49-F238E27FC236}">
                  <a16:creationId xmlns:a16="http://schemas.microsoft.com/office/drawing/2014/main" id="{A15311C5-DF6C-43BF-943E-0EFFB60BA7F3}"/>
                </a:ext>
              </a:extLst>
            </p:cNvPr>
            <p:cNvSpPr/>
            <p:nvPr/>
          </p:nvSpPr>
          <p:spPr bwMode="auto">
            <a:xfrm>
              <a:off x="481641" y="3102568"/>
              <a:ext cx="182880" cy="18288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8" name="Straight Connector 337">
              <a:extLst>
                <a:ext uri="{FF2B5EF4-FFF2-40B4-BE49-F238E27FC236}">
                  <a16:creationId xmlns:a16="http://schemas.microsoft.com/office/drawing/2014/main" id="{B5C344CE-233F-4E11-A91D-A44DB6C7ABD5}"/>
                </a:ext>
              </a:extLst>
            </p:cNvPr>
            <p:cNvCxnSpPr>
              <a:cxnSpLocks/>
              <a:stCxn id="336" idx="6"/>
            </p:cNvCxnSpPr>
            <p:nvPr/>
          </p:nvCxnSpPr>
          <p:spPr>
            <a:xfrm flipV="1">
              <a:off x="664521" y="3182996"/>
              <a:ext cx="8408685" cy="1101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A064FEE6-FCE2-4FD3-B9A5-AD4977C23D22}"/>
                </a:ext>
              </a:extLst>
            </p:cNvPr>
            <p:cNvCxnSpPr/>
            <p:nvPr/>
          </p:nvCxnSpPr>
          <p:spPr>
            <a:xfrm flipV="1">
              <a:off x="9070161" y="2923745"/>
              <a:ext cx="543526" cy="26517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2" name="Graphic 4">
              <a:extLst>
                <a:ext uri="{FF2B5EF4-FFF2-40B4-BE49-F238E27FC236}">
                  <a16:creationId xmlns:a16="http://schemas.microsoft.com/office/drawing/2014/main" id="{D0553862-53A5-419B-8BE6-43C156AF7830}"/>
                </a:ext>
              </a:extLst>
            </p:cNvPr>
            <p:cNvSpPr/>
            <p:nvPr/>
          </p:nvSpPr>
          <p:spPr>
            <a:xfrm rot="8702632" flipH="1">
              <a:off x="9491115" y="2757400"/>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343" name="Group 342">
            <a:extLst>
              <a:ext uri="{FF2B5EF4-FFF2-40B4-BE49-F238E27FC236}">
                <a16:creationId xmlns:a16="http://schemas.microsoft.com/office/drawing/2014/main" id="{77E8FAF5-80AD-4823-97E2-D263BD933B4D}"/>
              </a:ext>
            </a:extLst>
          </p:cNvPr>
          <p:cNvGrpSpPr/>
          <p:nvPr/>
        </p:nvGrpSpPr>
        <p:grpSpPr>
          <a:xfrm>
            <a:off x="481641" y="1806832"/>
            <a:ext cx="9287679" cy="730847"/>
            <a:chOff x="481641" y="1806832"/>
            <a:chExt cx="9287679" cy="730847"/>
          </a:xfrm>
        </p:grpSpPr>
        <p:sp>
          <p:nvSpPr>
            <p:cNvPr id="269" name="Oval 268">
              <a:extLst>
                <a:ext uri="{FF2B5EF4-FFF2-40B4-BE49-F238E27FC236}">
                  <a16:creationId xmlns:a16="http://schemas.microsoft.com/office/drawing/2014/main" id="{DC84FF6F-CA94-485C-A718-5DCE61608759}"/>
                </a:ext>
              </a:extLst>
            </p:cNvPr>
            <p:cNvSpPr/>
            <p:nvPr/>
          </p:nvSpPr>
          <p:spPr bwMode="auto">
            <a:xfrm>
              <a:off x="481641" y="1806832"/>
              <a:ext cx="182880" cy="18288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8" name="Straight Connector 327">
              <a:extLst>
                <a:ext uri="{FF2B5EF4-FFF2-40B4-BE49-F238E27FC236}">
                  <a16:creationId xmlns:a16="http://schemas.microsoft.com/office/drawing/2014/main" id="{ED49F7B0-0211-4E89-BE9D-910B0AA30814}"/>
                </a:ext>
              </a:extLst>
            </p:cNvPr>
            <p:cNvCxnSpPr>
              <a:cxnSpLocks/>
              <a:stCxn id="269" idx="6"/>
            </p:cNvCxnSpPr>
            <p:nvPr/>
          </p:nvCxnSpPr>
          <p:spPr>
            <a:xfrm flipV="1">
              <a:off x="664521" y="1887259"/>
              <a:ext cx="8408685" cy="11013"/>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AE1C7F8D-61D3-402D-9FC4-2279FCD61001}"/>
                </a:ext>
              </a:extLst>
            </p:cNvPr>
            <p:cNvCxnSpPr>
              <a:cxnSpLocks/>
            </p:cNvCxnSpPr>
            <p:nvPr/>
          </p:nvCxnSpPr>
          <p:spPr>
            <a:xfrm>
              <a:off x="9073206" y="1896224"/>
              <a:ext cx="557388" cy="444031"/>
            </a:xfrm>
            <a:prstGeom prst="straightConnector1">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4" name="Graphic 4">
              <a:extLst>
                <a:ext uri="{FF2B5EF4-FFF2-40B4-BE49-F238E27FC236}">
                  <a16:creationId xmlns:a16="http://schemas.microsoft.com/office/drawing/2014/main" id="{66167E83-5E77-4303-96C1-DDEE1702FD64}"/>
                </a:ext>
              </a:extLst>
            </p:cNvPr>
            <p:cNvSpPr/>
            <p:nvPr/>
          </p:nvSpPr>
          <p:spPr>
            <a:xfrm rot="12956251" flipH="1">
              <a:off x="9562992" y="220138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sp>
        <p:nvSpPr>
          <p:cNvPr id="183" name="TextBox 182">
            <a:extLst>
              <a:ext uri="{FF2B5EF4-FFF2-40B4-BE49-F238E27FC236}">
                <a16:creationId xmlns:a16="http://schemas.microsoft.com/office/drawing/2014/main" id="{B4BECCFA-8A93-46FD-A8E5-F127949462CF}"/>
              </a:ext>
            </a:extLst>
          </p:cNvPr>
          <p:cNvSpPr txBox="1"/>
          <p:nvPr/>
        </p:nvSpPr>
        <p:spPr>
          <a:xfrm>
            <a:off x="688531" y="4926289"/>
            <a:ext cx="859075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Historically slow mainstream adoption for both network &amp; identity models:</a:t>
            </a:r>
          </a:p>
        </p:txBody>
      </p:sp>
      <p:grpSp>
        <p:nvGrpSpPr>
          <p:cNvPr id="280" name="Group 279">
            <a:extLst>
              <a:ext uri="{FF2B5EF4-FFF2-40B4-BE49-F238E27FC236}">
                <a16:creationId xmlns:a16="http://schemas.microsoft.com/office/drawing/2014/main" id="{73D5F44F-F473-451B-9CC6-C05909E68D5F}"/>
              </a:ext>
            </a:extLst>
          </p:cNvPr>
          <p:cNvGrpSpPr/>
          <p:nvPr/>
        </p:nvGrpSpPr>
        <p:grpSpPr>
          <a:xfrm>
            <a:off x="9648103" y="2430635"/>
            <a:ext cx="1685847" cy="1535814"/>
            <a:chOff x="9751634" y="2589917"/>
            <a:chExt cx="1685847" cy="1535814"/>
          </a:xfrm>
        </p:grpSpPr>
        <p:pic>
          <p:nvPicPr>
            <p:cNvPr id="281" name="Picture 280">
              <a:extLst>
                <a:ext uri="{FF2B5EF4-FFF2-40B4-BE49-F238E27FC236}">
                  <a16:creationId xmlns:a16="http://schemas.microsoft.com/office/drawing/2014/main" id="{37BF3F54-5E32-4E51-B27A-EF0675FD03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525177" y="2619346"/>
              <a:ext cx="912304" cy="1188720"/>
            </a:xfrm>
            <a:prstGeom prst="rect">
              <a:avLst/>
            </a:prstGeom>
            <a:ln>
              <a:solidFill>
                <a:srgbClr val="FFFFFF">
                  <a:lumMod val="50000"/>
                </a:srgbClr>
              </a:solidFill>
            </a:ln>
          </p:spPr>
        </p:pic>
        <p:sp>
          <p:nvSpPr>
            <p:cNvPr id="282" name="Rectangle 281">
              <a:extLst>
                <a:ext uri="{FF2B5EF4-FFF2-40B4-BE49-F238E27FC236}">
                  <a16:creationId xmlns:a16="http://schemas.microsoft.com/office/drawing/2014/main" id="{9DDFDAF9-337E-42E4-B79E-B027182E4D5F}"/>
                </a:ext>
              </a:extLst>
            </p:cNvPr>
            <p:cNvSpPr/>
            <p:nvPr/>
          </p:nvSpPr>
          <p:spPr>
            <a:xfrm>
              <a:off x="9751634" y="3395717"/>
              <a:ext cx="91607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rPr>
                <a:t>2019</a:t>
              </a:r>
              <a:endParaRPr kumimoji="0" lang="en-US" sz="1200"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283" name="TextBox 282">
              <a:extLst>
                <a:ext uri="{FF2B5EF4-FFF2-40B4-BE49-F238E27FC236}">
                  <a16:creationId xmlns:a16="http://schemas.microsoft.com/office/drawing/2014/main" id="{416CD76B-1D16-44D3-87A1-3C17A8CCACD8}"/>
                </a:ext>
              </a:extLst>
            </p:cNvPr>
            <p:cNvSpPr txBox="1"/>
            <p:nvPr/>
          </p:nvSpPr>
          <p:spPr>
            <a:xfrm>
              <a:off x="9772538" y="3941065"/>
              <a:ext cx="166494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gs>
                      <a:gs pos="30000">
                        <a:srgbClr val="0078D4"/>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Zero Trust Architecture</a:t>
              </a:r>
              <a:endParaRPr kumimoji="0" lang="en-US" sz="1200" b="1" i="0" u="none" strike="noStrike" kern="0" cap="none" spc="0" normalizeH="0" baseline="0" noProof="0">
                <a:ln>
                  <a:noFill/>
                </a:ln>
                <a:gradFill>
                  <a:gsLst>
                    <a:gs pos="2917">
                      <a:srgbClr val="0078D4"/>
                    </a:gs>
                    <a:gs pos="30000">
                      <a:srgbClr val="0078D4"/>
                    </a:gs>
                  </a:gsLst>
                  <a:lin ang="5400000" scaled="0"/>
                </a:gra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02561C81-8E72-4247-83E3-C40E5EF89584}"/>
                </a:ext>
              </a:extLst>
            </p:cNvPr>
            <p:cNvGrpSpPr/>
            <p:nvPr/>
          </p:nvGrpSpPr>
          <p:grpSpPr>
            <a:xfrm>
              <a:off x="9840555" y="2589917"/>
              <a:ext cx="513434" cy="758286"/>
              <a:chOff x="9840555" y="2589917"/>
              <a:chExt cx="513434" cy="758286"/>
            </a:xfrm>
          </p:grpSpPr>
          <p:grpSp>
            <p:nvGrpSpPr>
              <p:cNvPr id="285" name="Group 284">
                <a:extLst>
                  <a:ext uri="{FF2B5EF4-FFF2-40B4-BE49-F238E27FC236}">
                    <a16:creationId xmlns:a16="http://schemas.microsoft.com/office/drawing/2014/main" id="{2B55B652-992B-4DD8-93BA-FAF8D83011BE}"/>
                  </a:ext>
                </a:extLst>
              </p:cNvPr>
              <p:cNvGrpSpPr/>
              <p:nvPr/>
            </p:nvGrpSpPr>
            <p:grpSpPr>
              <a:xfrm>
                <a:off x="10086801" y="2589917"/>
                <a:ext cx="267188" cy="267188"/>
                <a:chOff x="6364588" y="5695686"/>
                <a:chExt cx="516315" cy="516315"/>
              </a:xfrm>
            </p:grpSpPr>
            <p:sp>
              <p:nvSpPr>
                <p:cNvPr id="316" name="Oval 315">
                  <a:extLst>
                    <a:ext uri="{FF2B5EF4-FFF2-40B4-BE49-F238E27FC236}">
                      <a16:creationId xmlns:a16="http://schemas.microsoft.com/office/drawing/2014/main" id="{D8B01BE2-95B9-491D-9162-8DAEC0038394}"/>
                    </a:ext>
                  </a:extLst>
                </p:cNvPr>
                <p:cNvSpPr/>
                <p:nvPr/>
              </p:nvSpPr>
              <p:spPr bwMode="auto">
                <a:xfrm>
                  <a:off x="6364588" y="5695686"/>
                  <a:ext cx="516315" cy="516315"/>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7" name="Group 316">
                  <a:extLst>
                    <a:ext uri="{FF2B5EF4-FFF2-40B4-BE49-F238E27FC236}">
                      <a16:creationId xmlns:a16="http://schemas.microsoft.com/office/drawing/2014/main" id="{5B28DEB0-3DDF-4830-9B4E-CE1C9C4E5CAC}"/>
                    </a:ext>
                  </a:extLst>
                </p:cNvPr>
                <p:cNvGrpSpPr/>
                <p:nvPr/>
              </p:nvGrpSpPr>
              <p:grpSpPr>
                <a:xfrm>
                  <a:off x="6497358" y="5795347"/>
                  <a:ext cx="250774" cy="280274"/>
                  <a:chOff x="5593458" y="2766299"/>
                  <a:chExt cx="268374" cy="299948"/>
                </a:xfrm>
                <a:solidFill>
                  <a:srgbClr val="FFFFFF"/>
                </a:solidFill>
              </p:grpSpPr>
              <p:sp>
                <p:nvSpPr>
                  <p:cNvPr id="318" name="Freeform 1059">
                    <a:extLst>
                      <a:ext uri="{FF2B5EF4-FFF2-40B4-BE49-F238E27FC236}">
                        <a16:creationId xmlns:a16="http://schemas.microsoft.com/office/drawing/2014/main" id="{AF906C03-3530-40D8-9392-EF32DAD4CBEB}"/>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319" name="Oval 1060">
                    <a:extLst>
                      <a:ext uri="{FF2B5EF4-FFF2-40B4-BE49-F238E27FC236}">
                        <a16:creationId xmlns:a16="http://schemas.microsoft.com/office/drawing/2014/main" id="{4C1EA9BF-DA23-48E0-B763-F448E1E02EA2}"/>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86" name="Group 285">
                <a:extLst>
                  <a:ext uri="{FF2B5EF4-FFF2-40B4-BE49-F238E27FC236}">
                    <a16:creationId xmlns:a16="http://schemas.microsoft.com/office/drawing/2014/main" id="{D0A91786-FE17-4305-AEE8-953558908B00}"/>
                  </a:ext>
                </a:extLst>
              </p:cNvPr>
              <p:cNvGrpSpPr/>
              <p:nvPr/>
            </p:nvGrpSpPr>
            <p:grpSpPr>
              <a:xfrm>
                <a:off x="9841671" y="2589917"/>
                <a:ext cx="264060" cy="264058"/>
                <a:chOff x="3604473" y="3344465"/>
                <a:chExt cx="264060" cy="264058"/>
              </a:xfrm>
            </p:grpSpPr>
            <p:sp>
              <p:nvSpPr>
                <p:cNvPr id="306" name="Oval 305">
                  <a:extLst>
                    <a:ext uri="{FF2B5EF4-FFF2-40B4-BE49-F238E27FC236}">
                      <a16:creationId xmlns:a16="http://schemas.microsoft.com/office/drawing/2014/main" id="{65682A1C-3C0F-4217-8878-87FD3DF27729}"/>
                    </a:ext>
                  </a:extLst>
                </p:cNvPr>
                <p:cNvSpPr/>
                <p:nvPr/>
              </p:nvSpPr>
              <p:spPr bwMode="auto">
                <a:xfrm>
                  <a:off x="3604473" y="3344465"/>
                  <a:ext cx="264060" cy="26405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613BA1"/>
                    </a:solidFill>
                    <a:effectLst/>
                    <a:uLnTx/>
                    <a:uFillTx/>
                    <a:latin typeface="Segoe UI"/>
                    <a:ea typeface="Segoe UI" pitchFamily="34" charset="0"/>
                    <a:cs typeface="Segoe UI" pitchFamily="34" charset="0"/>
                  </a:endParaRPr>
                </a:p>
              </p:txBody>
            </p:sp>
            <p:grpSp>
              <p:nvGrpSpPr>
                <p:cNvPr id="307" name="Group 306">
                  <a:extLst>
                    <a:ext uri="{FF2B5EF4-FFF2-40B4-BE49-F238E27FC236}">
                      <a16:creationId xmlns:a16="http://schemas.microsoft.com/office/drawing/2014/main" id="{90CC8132-BED1-4E73-A651-C6A671ED78FC}"/>
                    </a:ext>
                  </a:extLst>
                </p:cNvPr>
                <p:cNvGrpSpPr/>
                <p:nvPr/>
              </p:nvGrpSpPr>
              <p:grpSpPr>
                <a:xfrm>
                  <a:off x="3659747" y="3399739"/>
                  <a:ext cx="153512" cy="153510"/>
                  <a:chOff x="7563215" y="1276544"/>
                  <a:chExt cx="509076" cy="509075"/>
                </a:xfrm>
                <a:solidFill>
                  <a:srgbClr val="FFFFFF"/>
                </a:solidFill>
              </p:grpSpPr>
              <p:sp>
                <p:nvSpPr>
                  <p:cNvPr id="308" name="Freeform 1133">
                    <a:extLst>
                      <a:ext uri="{FF2B5EF4-FFF2-40B4-BE49-F238E27FC236}">
                        <a16:creationId xmlns:a16="http://schemas.microsoft.com/office/drawing/2014/main" id="{B178A6AB-FD06-4D8F-8DF0-CCBDD404F25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09" name="Oval 1134">
                    <a:extLst>
                      <a:ext uri="{FF2B5EF4-FFF2-40B4-BE49-F238E27FC236}">
                        <a16:creationId xmlns:a16="http://schemas.microsoft.com/office/drawing/2014/main" id="{FFF5631B-B06D-4D78-8227-6DE009172505}"/>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0" name="Oval 1135">
                    <a:extLst>
                      <a:ext uri="{FF2B5EF4-FFF2-40B4-BE49-F238E27FC236}">
                        <a16:creationId xmlns:a16="http://schemas.microsoft.com/office/drawing/2014/main" id="{7C3DFFD4-CDC2-4F53-A622-B8B09177F0A8}"/>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1" name="Oval 1136">
                    <a:extLst>
                      <a:ext uri="{FF2B5EF4-FFF2-40B4-BE49-F238E27FC236}">
                        <a16:creationId xmlns:a16="http://schemas.microsoft.com/office/drawing/2014/main" id="{7FCEEA88-DD87-4042-A620-BB133CA5D42E}"/>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2" name="Oval 1137">
                    <a:extLst>
                      <a:ext uri="{FF2B5EF4-FFF2-40B4-BE49-F238E27FC236}">
                        <a16:creationId xmlns:a16="http://schemas.microsoft.com/office/drawing/2014/main" id="{2896A7F9-70D7-4504-9A6D-A23291C8DE8A}"/>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3" name="Oval 1138">
                    <a:extLst>
                      <a:ext uri="{FF2B5EF4-FFF2-40B4-BE49-F238E27FC236}">
                        <a16:creationId xmlns:a16="http://schemas.microsoft.com/office/drawing/2014/main" id="{F54B88E5-85DC-4B73-B923-6181569579C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4" name="Oval 1139">
                    <a:extLst>
                      <a:ext uri="{FF2B5EF4-FFF2-40B4-BE49-F238E27FC236}">
                        <a16:creationId xmlns:a16="http://schemas.microsoft.com/office/drawing/2014/main" id="{521E6C14-A927-4FCD-A35C-75814E652655}"/>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5" name="Oval 1140">
                    <a:extLst>
                      <a:ext uri="{FF2B5EF4-FFF2-40B4-BE49-F238E27FC236}">
                        <a16:creationId xmlns:a16="http://schemas.microsoft.com/office/drawing/2014/main" id="{63CA04D3-7E4D-4251-B645-E42F3871F4D7}"/>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grpSp>
          </p:grpSp>
          <p:grpSp>
            <p:nvGrpSpPr>
              <p:cNvPr id="287" name="Group 286">
                <a:extLst>
                  <a:ext uri="{FF2B5EF4-FFF2-40B4-BE49-F238E27FC236}">
                    <a16:creationId xmlns:a16="http://schemas.microsoft.com/office/drawing/2014/main" id="{B7EBB61C-8CE7-4CF5-9510-D4ABA2CECBD7}"/>
                  </a:ext>
                </a:extLst>
              </p:cNvPr>
              <p:cNvGrpSpPr/>
              <p:nvPr/>
            </p:nvGrpSpPr>
            <p:grpSpPr>
              <a:xfrm>
                <a:off x="10086801" y="2837478"/>
                <a:ext cx="265176" cy="265176"/>
                <a:chOff x="9565913" y="2971800"/>
                <a:chExt cx="457200" cy="457200"/>
              </a:xfrm>
            </p:grpSpPr>
            <p:sp>
              <p:nvSpPr>
                <p:cNvPr id="300" name="Oval 299">
                  <a:extLst>
                    <a:ext uri="{FF2B5EF4-FFF2-40B4-BE49-F238E27FC236}">
                      <a16:creationId xmlns:a16="http://schemas.microsoft.com/office/drawing/2014/main" id="{2F6EAAA4-4713-407D-9E82-6A461AFD14E3}"/>
                    </a:ext>
                  </a:extLst>
                </p:cNvPr>
                <p:cNvSpPr/>
                <p:nvPr/>
              </p:nvSpPr>
              <p:spPr bwMode="auto">
                <a:xfrm>
                  <a:off x="9565913" y="2971800"/>
                  <a:ext cx="457200" cy="4572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1" name="Group 4">
                  <a:extLst>
                    <a:ext uri="{FF2B5EF4-FFF2-40B4-BE49-F238E27FC236}">
                      <a16:creationId xmlns:a16="http://schemas.microsoft.com/office/drawing/2014/main" id="{21CAA7CA-0B57-4911-8A1B-3397696E1B04}"/>
                    </a:ext>
                  </a:extLst>
                </p:cNvPr>
                <p:cNvGrpSpPr>
                  <a:grpSpLocks noChangeAspect="1"/>
                </p:cNvGrpSpPr>
                <p:nvPr/>
              </p:nvGrpSpPr>
              <p:grpSpPr bwMode="auto">
                <a:xfrm>
                  <a:off x="9656679" y="3087560"/>
                  <a:ext cx="275667" cy="225680"/>
                  <a:chOff x="7741" y="3296"/>
                  <a:chExt cx="375" cy="307"/>
                </a:xfrm>
                <a:noFill/>
              </p:grpSpPr>
              <p:sp>
                <p:nvSpPr>
                  <p:cNvPr id="302" name="Rectangle 5">
                    <a:extLst>
                      <a:ext uri="{FF2B5EF4-FFF2-40B4-BE49-F238E27FC236}">
                        <a16:creationId xmlns:a16="http://schemas.microsoft.com/office/drawing/2014/main" id="{6D8DCF42-B46D-4388-9B7A-A5D498829C6E}"/>
                      </a:ext>
                    </a:extLst>
                  </p:cNvPr>
                  <p:cNvSpPr>
                    <a:spLocks noChangeArrowheads="1"/>
                  </p:cNvSpPr>
                  <p:nvPr/>
                </p:nvSpPr>
                <p:spPr bwMode="auto">
                  <a:xfrm>
                    <a:off x="7741" y="3296"/>
                    <a:ext cx="375" cy="307"/>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3" name="Rectangle 6">
                    <a:extLst>
                      <a:ext uri="{FF2B5EF4-FFF2-40B4-BE49-F238E27FC236}">
                        <a16:creationId xmlns:a16="http://schemas.microsoft.com/office/drawing/2014/main" id="{725EAEFD-CD2E-4958-B58B-38BBA6054EC6}"/>
                      </a:ext>
                    </a:extLst>
                  </p:cNvPr>
                  <p:cNvSpPr>
                    <a:spLocks noChangeArrowheads="1"/>
                  </p:cNvSpPr>
                  <p:nvPr/>
                </p:nvSpPr>
                <p:spPr bwMode="auto">
                  <a:xfrm>
                    <a:off x="7741" y="3296"/>
                    <a:ext cx="375" cy="62"/>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4" name="Rectangle 10">
                    <a:extLst>
                      <a:ext uri="{FF2B5EF4-FFF2-40B4-BE49-F238E27FC236}">
                        <a16:creationId xmlns:a16="http://schemas.microsoft.com/office/drawing/2014/main" id="{9D1AF6B1-88C2-4E12-996C-C27618EEAE43}"/>
                      </a:ext>
                    </a:extLst>
                  </p:cNvPr>
                  <p:cNvSpPr>
                    <a:spLocks noChangeArrowheads="1"/>
                  </p:cNvSpPr>
                  <p:nvPr/>
                </p:nvSpPr>
                <p:spPr bwMode="auto">
                  <a:xfrm>
                    <a:off x="7811" y="3414"/>
                    <a:ext cx="87" cy="137"/>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5" name="Rectangle 12">
                    <a:extLst>
                      <a:ext uri="{FF2B5EF4-FFF2-40B4-BE49-F238E27FC236}">
                        <a16:creationId xmlns:a16="http://schemas.microsoft.com/office/drawing/2014/main" id="{E83E243B-2DB2-4287-8CC1-5CB05B735A48}"/>
                      </a:ext>
                    </a:extLst>
                  </p:cNvPr>
                  <p:cNvSpPr>
                    <a:spLocks noChangeArrowheads="1"/>
                  </p:cNvSpPr>
                  <p:nvPr/>
                </p:nvSpPr>
                <p:spPr bwMode="auto">
                  <a:xfrm>
                    <a:off x="7959" y="3414"/>
                    <a:ext cx="100" cy="100"/>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88" name="Group 287">
                <a:extLst>
                  <a:ext uri="{FF2B5EF4-FFF2-40B4-BE49-F238E27FC236}">
                    <a16:creationId xmlns:a16="http://schemas.microsoft.com/office/drawing/2014/main" id="{18B5D7DB-60F7-4143-A987-7599A6F0010F}"/>
                  </a:ext>
                </a:extLst>
              </p:cNvPr>
              <p:cNvGrpSpPr/>
              <p:nvPr/>
            </p:nvGrpSpPr>
            <p:grpSpPr>
              <a:xfrm>
                <a:off x="9840555" y="2835913"/>
                <a:ext cx="265176" cy="265176"/>
                <a:chOff x="2461871" y="1351538"/>
                <a:chExt cx="433089" cy="433089"/>
              </a:xfrm>
            </p:grpSpPr>
            <p:sp>
              <p:nvSpPr>
                <p:cNvPr id="298" name="Oval 297">
                  <a:extLst>
                    <a:ext uri="{FF2B5EF4-FFF2-40B4-BE49-F238E27FC236}">
                      <a16:creationId xmlns:a16="http://schemas.microsoft.com/office/drawing/2014/main" id="{BAA6794D-7E15-4A55-BC15-AE678750F0D0}"/>
                    </a:ext>
                  </a:extLst>
                </p:cNvPr>
                <p:cNvSpPr/>
                <p:nvPr/>
              </p:nvSpPr>
              <p:spPr bwMode="auto">
                <a:xfrm>
                  <a:off x="2461871" y="1351538"/>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binary">
                  <a:extLst>
                    <a:ext uri="{FF2B5EF4-FFF2-40B4-BE49-F238E27FC236}">
                      <a16:creationId xmlns:a16="http://schemas.microsoft.com/office/drawing/2014/main" id="{C02334AD-365F-43A7-B5B0-38069684671F}"/>
                    </a:ext>
                  </a:extLst>
                </p:cNvPr>
                <p:cNvSpPr>
                  <a:spLocks noChangeAspect="1" noEditPoints="1"/>
                </p:cNvSpPr>
                <p:nvPr/>
              </p:nvSpPr>
              <p:spPr bwMode="auto">
                <a:xfrm>
                  <a:off x="2561964" y="1467527"/>
                  <a:ext cx="232902" cy="2011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89" name="Group 288">
                <a:extLst>
                  <a:ext uri="{FF2B5EF4-FFF2-40B4-BE49-F238E27FC236}">
                    <a16:creationId xmlns:a16="http://schemas.microsoft.com/office/drawing/2014/main" id="{A1DCAF1D-2ABB-473C-ADA9-C77D10BA3019}"/>
                  </a:ext>
                </a:extLst>
              </p:cNvPr>
              <p:cNvGrpSpPr/>
              <p:nvPr/>
            </p:nvGrpSpPr>
            <p:grpSpPr>
              <a:xfrm>
                <a:off x="9840555" y="3083027"/>
                <a:ext cx="265176" cy="265176"/>
                <a:chOff x="3085026" y="1316532"/>
                <a:chExt cx="433089" cy="433089"/>
              </a:xfrm>
            </p:grpSpPr>
            <p:sp>
              <p:nvSpPr>
                <p:cNvPr id="296" name="Oval 295">
                  <a:extLst>
                    <a:ext uri="{FF2B5EF4-FFF2-40B4-BE49-F238E27FC236}">
                      <a16:creationId xmlns:a16="http://schemas.microsoft.com/office/drawing/2014/main" id="{D14DE82C-7E59-4ABC-84AF-25D2E75B604A}"/>
                    </a:ext>
                  </a:extLst>
                </p:cNvPr>
                <p:cNvSpPr/>
                <p:nvPr/>
              </p:nvSpPr>
              <p:spPr bwMode="auto">
                <a:xfrm>
                  <a:off x="3085026" y="1316532"/>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Laptop_E770" title="Icon of a laptop">
                  <a:extLst>
                    <a:ext uri="{FF2B5EF4-FFF2-40B4-BE49-F238E27FC236}">
                      <a16:creationId xmlns:a16="http://schemas.microsoft.com/office/drawing/2014/main" id="{5913740A-D17A-45E6-93B0-39C3FB284039}"/>
                    </a:ext>
                  </a:extLst>
                </p:cNvPr>
                <p:cNvSpPr>
                  <a:spLocks noChangeAspect="1" noEditPoints="1"/>
                </p:cNvSpPr>
                <p:nvPr/>
              </p:nvSpPr>
              <p:spPr bwMode="auto">
                <a:xfrm>
                  <a:off x="3165163" y="1440520"/>
                  <a:ext cx="272815" cy="18511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96DFB328-323C-4301-9E49-708DD2763AF6}"/>
                  </a:ext>
                </a:extLst>
              </p:cNvPr>
              <p:cNvGrpSpPr/>
              <p:nvPr/>
            </p:nvGrpSpPr>
            <p:grpSpPr>
              <a:xfrm>
                <a:off x="10086801" y="3083027"/>
                <a:ext cx="265176" cy="265176"/>
                <a:chOff x="4234219" y="1355469"/>
                <a:chExt cx="433089" cy="433089"/>
              </a:xfrm>
            </p:grpSpPr>
            <p:sp>
              <p:nvSpPr>
                <p:cNvPr id="291" name="Oval 290">
                  <a:extLst>
                    <a:ext uri="{FF2B5EF4-FFF2-40B4-BE49-F238E27FC236}">
                      <a16:creationId xmlns:a16="http://schemas.microsoft.com/office/drawing/2014/main" id="{AA1446E5-2F3B-4498-B388-231815B3DC4E}"/>
                    </a:ext>
                  </a:extLst>
                </p:cNvPr>
                <p:cNvSpPr/>
                <p:nvPr/>
              </p:nvSpPr>
              <p:spPr bwMode="auto">
                <a:xfrm>
                  <a:off x="4234219" y="1355469"/>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7E4DBB31-CD71-402F-926C-7979E0FA86E3}"/>
                    </a:ext>
                  </a:extLst>
                </p:cNvPr>
                <p:cNvGrpSpPr/>
                <p:nvPr/>
              </p:nvGrpSpPr>
              <p:grpSpPr>
                <a:xfrm>
                  <a:off x="4312276" y="1451400"/>
                  <a:ext cx="276975" cy="241227"/>
                  <a:chOff x="4312276" y="1451400"/>
                  <a:chExt cx="276975" cy="241227"/>
                </a:xfrm>
              </p:grpSpPr>
              <p:sp>
                <p:nvSpPr>
                  <p:cNvPr id="293" name="Processing_E9F5">
                    <a:extLst>
                      <a:ext uri="{FF2B5EF4-FFF2-40B4-BE49-F238E27FC236}">
                        <a16:creationId xmlns:a16="http://schemas.microsoft.com/office/drawing/2014/main" id="{79DC4F6D-2F4B-42B3-9E36-462F6D705464}"/>
                      </a:ext>
                    </a:extLst>
                  </p:cNvPr>
                  <p:cNvSpPr>
                    <a:spLocks noChangeAspect="1" noEditPoints="1"/>
                  </p:cNvSpPr>
                  <p:nvPr/>
                </p:nvSpPr>
                <p:spPr bwMode="auto">
                  <a:xfrm>
                    <a:off x="4312276" y="1451400"/>
                    <a:ext cx="276975" cy="24122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4" name="Oval 293">
                    <a:extLst>
                      <a:ext uri="{FF2B5EF4-FFF2-40B4-BE49-F238E27FC236}">
                        <a16:creationId xmlns:a16="http://schemas.microsoft.com/office/drawing/2014/main" id="{DFD5787F-A680-40F9-93A0-119F0E4F8EC9}"/>
                      </a:ext>
                    </a:extLst>
                  </p:cNvPr>
                  <p:cNvSpPr/>
                  <p:nvPr/>
                </p:nvSpPr>
                <p:spPr bwMode="auto">
                  <a:xfrm>
                    <a:off x="4449581" y="1565531"/>
                    <a:ext cx="124401" cy="9837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0253EEF5-C6D4-4C0E-A0B0-66EE27075388}"/>
                      </a:ext>
                    </a:extLst>
                  </p:cNvPr>
                  <p:cNvSpPr/>
                  <p:nvPr/>
                </p:nvSpPr>
                <p:spPr bwMode="auto">
                  <a:xfrm>
                    <a:off x="4329242" y="1467154"/>
                    <a:ext cx="98377" cy="9837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sp>
        <p:nvSpPr>
          <p:cNvPr id="320" name="Rectangle 319">
            <a:extLst>
              <a:ext uri="{FF2B5EF4-FFF2-40B4-BE49-F238E27FC236}">
                <a16:creationId xmlns:a16="http://schemas.microsoft.com/office/drawing/2014/main" id="{CDADE7BB-3516-40B4-BA0C-10BBB5F8F715}"/>
              </a:ext>
            </a:extLst>
          </p:cNvPr>
          <p:cNvSpPr/>
          <p:nvPr/>
        </p:nvSpPr>
        <p:spPr>
          <a:xfrm>
            <a:off x="573080" y="5971220"/>
            <a:ext cx="1047035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a:ea typeface="+mn-ea"/>
                <a:cs typeface="+mn-cs"/>
              </a:rPr>
              <a:t>Increasing consensus on convergence (though still ‘early days’ of this approach)</a:t>
            </a:r>
          </a:p>
        </p:txBody>
      </p:sp>
      <p:grpSp>
        <p:nvGrpSpPr>
          <p:cNvPr id="197" name="Group 196">
            <a:extLst>
              <a:ext uri="{FF2B5EF4-FFF2-40B4-BE49-F238E27FC236}">
                <a16:creationId xmlns:a16="http://schemas.microsoft.com/office/drawing/2014/main" id="{BD58AA12-7B8F-40B4-8ED8-682DA8C0B5A9}"/>
              </a:ext>
            </a:extLst>
          </p:cNvPr>
          <p:cNvGrpSpPr/>
          <p:nvPr/>
        </p:nvGrpSpPr>
        <p:grpSpPr>
          <a:xfrm>
            <a:off x="711308" y="1754175"/>
            <a:ext cx="1566134" cy="921348"/>
            <a:chOff x="1458848" y="1781645"/>
            <a:chExt cx="1566134" cy="921348"/>
          </a:xfrm>
        </p:grpSpPr>
        <p:sp>
          <p:nvSpPr>
            <p:cNvPr id="198" name="Rectangle 197">
              <a:extLst>
                <a:ext uri="{FF2B5EF4-FFF2-40B4-BE49-F238E27FC236}">
                  <a16:creationId xmlns:a16="http://schemas.microsoft.com/office/drawing/2014/main" id="{A8799F80-7FCE-4734-BE9B-A24ADF273E7E}"/>
                </a:ext>
              </a:extLst>
            </p:cNvPr>
            <p:cNvSpPr/>
            <p:nvPr/>
          </p:nvSpPr>
          <p:spPr>
            <a:xfrm>
              <a:off x="1458848" y="2025885"/>
              <a:ext cx="1566134" cy="677108"/>
            </a:xfrm>
            <a:prstGeom prst="rect">
              <a:avLst/>
            </a:prstGeom>
          </p:spPr>
          <p:txBody>
            <a:bodyPr wrap="non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2004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Jericho Forum</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Formally Established</a:t>
              </a:r>
            </a:p>
          </p:txBody>
        </p:sp>
        <p:grpSp>
          <p:nvGrpSpPr>
            <p:cNvPr id="199" name="Group 198">
              <a:extLst>
                <a:ext uri="{FF2B5EF4-FFF2-40B4-BE49-F238E27FC236}">
                  <a16:creationId xmlns:a16="http://schemas.microsoft.com/office/drawing/2014/main" id="{D8D6A52A-A742-4A82-BF40-4B731867C937}"/>
                </a:ext>
              </a:extLst>
            </p:cNvPr>
            <p:cNvGrpSpPr/>
            <p:nvPr/>
          </p:nvGrpSpPr>
          <p:grpSpPr>
            <a:xfrm>
              <a:off x="1540612" y="1781645"/>
              <a:ext cx="267188" cy="267188"/>
              <a:chOff x="6364588" y="5695686"/>
              <a:chExt cx="516315" cy="516315"/>
            </a:xfrm>
          </p:grpSpPr>
          <p:sp>
            <p:nvSpPr>
              <p:cNvPr id="200" name="Oval 199">
                <a:extLst>
                  <a:ext uri="{FF2B5EF4-FFF2-40B4-BE49-F238E27FC236}">
                    <a16:creationId xmlns:a16="http://schemas.microsoft.com/office/drawing/2014/main" id="{100BCA25-AF6F-4B4A-AC7C-6302ED9FCFA3}"/>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a:extLst>
                  <a:ext uri="{FF2B5EF4-FFF2-40B4-BE49-F238E27FC236}">
                    <a16:creationId xmlns:a16="http://schemas.microsoft.com/office/drawing/2014/main" id="{11A7A8F5-BDF0-40E8-B1A8-54F8C54EA97D}"/>
                  </a:ext>
                </a:extLst>
              </p:cNvPr>
              <p:cNvGrpSpPr/>
              <p:nvPr/>
            </p:nvGrpSpPr>
            <p:grpSpPr>
              <a:xfrm>
                <a:off x="6497358" y="5795347"/>
                <a:ext cx="250774" cy="280274"/>
                <a:chOff x="5593458" y="2766299"/>
                <a:chExt cx="268374" cy="299948"/>
              </a:xfrm>
              <a:solidFill>
                <a:srgbClr val="FFFFFF"/>
              </a:solidFill>
            </p:grpSpPr>
            <p:sp>
              <p:nvSpPr>
                <p:cNvPr id="202" name="Freeform 1059">
                  <a:extLst>
                    <a:ext uri="{FF2B5EF4-FFF2-40B4-BE49-F238E27FC236}">
                      <a16:creationId xmlns:a16="http://schemas.microsoft.com/office/drawing/2014/main" id="{8C0A99F4-2E80-4069-9C85-1B17108E105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03" name="Oval 1060">
                  <a:extLst>
                    <a:ext uri="{FF2B5EF4-FFF2-40B4-BE49-F238E27FC236}">
                      <a16:creationId xmlns:a16="http://schemas.microsoft.com/office/drawing/2014/main" id="{0AD8FD3C-4425-4AF6-85F2-3CB5BC4816F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17" name="Group 216">
            <a:extLst>
              <a:ext uri="{FF2B5EF4-FFF2-40B4-BE49-F238E27FC236}">
                <a16:creationId xmlns:a16="http://schemas.microsoft.com/office/drawing/2014/main" id="{16C802C3-1EC3-471E-9FDE-ADFE537C937D}"/>
              </a:ext>
            </a:extLst>
          </p:cNvPr>
          <p:cNvGrpSpPr/>
          <p:nvPr/>
        </p:nvGrpSpPr>
        <p:grpSpPr>
          <a:xfrm>
            <a:off x="4523494" y="1754175"/>
            <a:ext cx="2446271" cy="936645"/>
            <a:chOff x="4260065" y="1452830"/>
            <a:chExt cx="2446271" cy="936645"/>
          </a:xfrm>
        </p:grpSpPr>
        <p:sp>
          <p:nvSpPr>
            <p:cNvPr id="218" name="Rectangle 217">
              <a:extLst>
                <a:ext uri="{FF2B5EF4-FFF2-40B4-BE49-F238E27FC236}">
                  <a16:creationId xmlns:a16="http://schemas.microsoft.com/office/drawing/2014/main" id="{FF817817-84E8-471E-9CD7-661078CB3A6D}"/>
                </a:ext>
              </a:extLst>
            </p:cNvPr>
            <p:cNvSpPr/>
            <p:nvPr/>
          </p:nvSpPr>
          <p:spPr>
            <a:xfrm>
              <a:off x="4260065" y="1712367"/>
              <a:ext cx="2446271" cy="677108"/>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Microsoft Advocates </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“Assume Breach”</a:t>
              </a:r>
              <a:endParaRPr kumimoji="0" lang="en-US" sz="14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endParaRPr>
            </a:p>
          </p:txBody>
        </p:sp>
        <p:grpSp>
          <p:nvGrpSpPr>
            <p:cNvPr id="219" name="Group 218">
              <a:extLst>
                <a:ext uri="{FF2B5EF4-FFF2-40B4-BE49-F238E27FC236}">
                  <a16:creationId xmlns:a16="http://schemas.microsoft.com/office/drawing/2014/main" id="{89415F0B-7F3F-46D2-B03B-49F211929C61}"/>
                </a:ext>
              </a:extLst>
            </p:cNvPr>
            <p:cNvGrpSpPr/>
            <p:nvPr/>
          </p:nvGrpSpPr>
          <p:grpSpPr>
            <a:xfrm>
              <a:off x="4346679" y="1452830"/>
              <a:ext cx="267188" cy="267188"/>
              <a:chOff x="6364588" y="5695686"/>
              <a:chExt cx="516315" cy="516315"/>
            </a:xfrm>
          </p:grpSpPr>
          <p:sp>
            <p:nvSpPr>
              <p:cNvPr id="220" name="Oval 219">
                <a:extLst>
                  <a:ext uri="{FF2B5EF4-FFF2-40B4-BE49-F238E27FC236}">
                    <a16:creationId xmlns:a16="http://schemas.microsoft.com/office/drawing/2014/main" id="{091C611B-EF64-4B0F-9010-246C788CBE0B}"/>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ED1E64CC-0429-4FD7-8502-4BE3304475CB}"/>
                  </a:ext>
                </a:extLst>
              </p:cNvPr>
              <p:cNvGrpSpPr/>
              <p:nvPr/>
            </p:nvGrpSpPr>
            <p:grpSpPr>
              <a:xfrm>
                <a:off x="6497358" y="5795347"/>
                <a:ext cx="250774" cy="280274"/>
                <a:chOff x="5593458" y="2766299"/>
                <a:chExt cx="268374" cy="299948"/>
              </a:xfrm>
              <a:solidFill>
                <a:srgbClr val="FFFFFF"/>
              </a:solidFill>
            </p:grpSpPr>
            <p:sp>
              <p:nvSpPr>
                <p:cNvPr id="222" name="Freeform 1059">
                  <a:extLst>
                    <a:ext uri="{FF2B5EF4-FFF2-40B4-BE49-F238E27FC236}">
                      <a16:creationId xmlns:a16="http://schemas.microsoft.com/office/drawing/2014/main" id="{A408D941-76AC-458D-8BDB-88A339DEFB1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23" name="Oval 1060">
                  <a:extLst>
                    <a:ext uri="{FF2B5EF4-FFF2-40B4-BE49-F238E27FC236}">
                      <a16:creationId xmlns:a16="http://schemas.microsoft.com/office/drawing/2014/main" id="{33170628-1A03-43F3-904E-F5EF3C7A4A37}"/>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24" name="Group 223">
            <a:extLst>
              <a:ext uri="{FF2B5EF4-FFF2-40B4-BE49-F238E27FC236}">
                <a16:creationId xmlns:a16="http://schemas.microsoft.com/office/drawing/2014/main" id="{036AECB9-8248-4FA2-89EE-C67C3EDE901A}"/>
              </a:ext>
            </a:extLst>
          </p:cNvPr>
          <p:cNvGrpSpPr/>
          <p:nvPr/>
        </p:nvGrpSpPr>
        <p:grpSpPr>
          <a:xfrm>
            <a:off x="6333699" y="1754175"/>
            <a:ext cx="2027689" cy="936645"/>
            <a:chOff x="8299437" y="1452830"/>
            <a:chExt cx="2027689" cy="936645"/>
          </a:xfrm>
        </p:grpSpPr>
        <p:sp>
          <p:nvSpPr>
            <p:cNvPr id="225" name="Rectangle 224">
              <a:extLst>
                <a:ext uri="{FF2B5EF4-FFF2-40B4-BE49-F238E27FC236}">
                  <a16:creationId xmlns:a16="http://schemas.microsoft.com/office/drawing/2014/main" id="{81E14179-9EEE-4387-A97A-2C004672725E}"/>
                </a:ext>
              </a:extLst>
            </p:cNvPr>
            <p:cNvSpPr/>
            <p:nvPr/>
          </p:nvSpPr>
          <p:spPr>
            <a:xfrm>
              <a:off x="8299437" y="1712367"/>
              <a:ext cx="2027689" cy="677108"/>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2016</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Conditional </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Access Released</a:t>
              </a:r>
            </a:p>
          </p:txBody>
        </p:sp>
        <p:grpSp>
          <p:nvGrpSpPr>
            <p:cNvPr id="226" name="Group 225">
              <a:extLst>
                <a:ext uri="{FF2B5EF4-FFF2-40B4-BE49-F238E27FC236}">
                  <a16:creationId xmlns:a16="http://schemas.microsoft.com/office/drawing/2014/main" id="{D7CF7ED2-69EB-4E70-9BC6-39AB3DE354E1}"/>
                </a:ext>
              </a:extLst>
            </p:cNvPr>
            <p:cNvGrpSpPr/>
            <p:nvPr/>
          </p:nvGrpSpPr>
          <p:grpSpPr>
            <a:xfrm>
              <a:off x="8389474" y="1452830"/>
              <a:ext cx="267188" cy="267188"/>
              <a:chOff x="6364588" y="5695686"/>
              <a:chExt cx="516315" cy="516315"/>
            </a:xfrm>
          </p:grpSpPr>
          <p:sp>
            <p:nvSpPr>
              <p:cNvPr id="227" name="Oval 226">
                <a:extLst>
                  <a:ext uri="{FF2B5EF4-FFF2-40B4-BE49-F238E27FC236}">
                    <a16:creationId xmlns:a16="http://schemas.microsoft.com/office/drawing/2014/main" id="{70B10110-35FC-4572-A023-E735F4F52066}"/>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729FB77A-01E2-4334-9D77-8B26F1B9720C}"/>
                  </a:ext>
                </a:extLst>
              </p:cNvPr>
              <p:cNvGrpSpPr/>
              <p:nvPr/>
            </p:nvGrpSpPr>
            <p:grpSpPr>
              <a:xfrm>
                <a:off x="6497358" y="5795347"/>
                <a:ext cx="250774" cy="280274"/>
                <a:chOff x="5593458" y="2766299"/>
                <a:chExt cx="268374" cy="299948"/>
              </a:xfrm>
              <a:solidFill>
                <a:srgbClr val="FFFFFF"/>
              </a:solidFill>
            </p:grpSpPr>
            <p:sp>
              <p:nvSpPr>
                <p:cNvPr id="229" name="Freeform 1059">
                  <a:extLst>
                    <a:ext uri="{FF2B5EF4-FFF2-40B4-BE49-F238E27FC236}">
                      <a16:creationId xmlns:a16="http://schemas.microsoft.com/office/drawing/2014/main" id="{5EC34C9D-7F94-4484-ABBC-FDE5DA16931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30" name="Oval 1060">
                  <a:extLst>
                    <a:ext uri="{FF2B5EF4-FFF2-40B4-BE49-F238E27FC236}">
                      <a16:creationId xmlns:a16="http://schemas.microsoft.com/office/drawing/2014/main" id="{5AF843A4-C09F-41FB-A8C3-7D0F67B25C09}"/>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58" name="Group 257">
            <a:extLst>
              <a:ext uri="{FF2B5EF4-FFF2-40B4-BE49-F238E27FC236}">
                <a16:creationId xmlns:a16="http://schemas.microsoft.com/office/drawing/2014/main" id="{8A276A19-AE1C-499C-A79D-70BE3EE56948}"/>
              </a:ext>
            </a:extLst>
          </p:cNvPr>
          <p:cNvGrpSpPr/>
          <p:nvPr/>
        </p:nvGrpSpPr>
        <p:grpSpPr>
          <a:xfrm>
            <a:off x="8164683" y="1754175"/>
            <a:ext cx="2027689" cy="973579"/>
            <a:chOff x="8299437" y="1452830"/>
            <a:chExt cx="2027689" cy="973579"/>
          </a:xfrm>
        </p:grpSpPr>
        <p:sp>
          <p:nvSpPr>
            <p:cNvPr id="259" name="Rectangle 258">
              <a:extLst>
                <a:ext uri="{FF2B5EF4-FFF2-40B4-BE49-F238E27FC236}">
                  <a16:creationId xmlns:a16="http://schemas.microsoft.com/office/drawing/2014/main" id="{05E935F7-2294-450D-A8F6-849C41A0AE04}"/>
                </a:ext>
              </a:extLst>
            </p:cNvPr>
            <p:cNvSpPr/>
            <p:nvPr/>
          </p:nvSpPr>
          <p:spPr>
            <a:xfrm>
              <a:off x="8299437" y="1712367"/>
              <a:ext cx="2027689" cy="714042"/>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Ongoing</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err="1">
                  <a:ln>
                    <a:noFill/>
                  </a:ln>
                  <a:solidFill>
                    <a:srgbClr val="666666"/>
                  </a:solidFill>
                  <a:effectLst/>
                  <a:uLnTx/>
                  <a:uFillTx/>
                  <a:latin typeface="Segoe UI"/>
                  <a:ea typeface="+mn-ea"/>
                  <a:cs typeface="Segoe UI Light" panose="020B0502040204020203" pitchFamily="34" charset="0"/>
                </a:rPr>
                <a:t>Passwordless</a:t>
              </a: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 </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Initiative</a:t>
              </a:r>
            </a:p>
          </p:txBody>
        </p:sp>
        <p:grpSp>
          <p:nvGrpSpPr>
            <p:cNvPr id="260" name="Group 259">
              <a:extLst>
                <a:ext uri="{FF2B5EF4-FFF2-40B4-BE49-F238E27FC236}">
                  <a16:creationId xmlns:a16="http://schemas.microsoft.com/office/drawing/2014/main" id="{A374C4BD-D732-4149-B79C-D1AF2B1D3AD2}"/>
                </a:ext>
              </a:extLst>
            </p:cNvPr>
            <p:cNvGrpSpPr/>
            <p:nvPr/>
          </p:nvGrpSpPr>
          <p:grpSpPr>
            <a:xfrm>
              <a:off x="8389474" y="1452830"/>
              <a:ext cx="267188" cy="267188"/>
              <a:chOff x="6364588" y="5695686"/>
              <a:chExt cx="516315" cy="516315"/>
            </a:xfrm>
          </p:grpSpPr>
          <p:sp>
            <p:nvSpPr>
              <p:cNvPr id="261" name="Oval 260">
                <a:extLst>
                  <a:ext uri="{FF2B5EF4-FFF2-40B4-BE49-F238E27FC236}">
                    <a16:creationId xmlns:a16="http://schemas.microsoft.com/office/drawing/2014/main" id="{0AA7FC82-3D49-4C22-AF9F-A71C3AB3CF5E}"/>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2" name="Group 261">
                <a:extLst>
                  <a:ext uri="{FF2B5EF4-FFF2-40B4-BE49-F238E27FC236}">
                    <a16:creationId xmlns:a16="http://schemas.microsoft.com/office/drawing/2014/main" id="{96D60F83-0FB0-48E2-A99C-8C8148EB0B28}"/>
                  </a:ext>
                </a:extLst>
              </p:cNvPr>
              <p:cNvGrpSpPr/>
              <p:nvPr/>
            </p:nvGrpSpPr>
            <p:grpSpPr>
              <a:xfrm>
                <a:off x="6497358" y="5795347"/>
                <a:ext cx="250774" cy="280274"/>
                <a:chOff x="5593458" y="2766299"/>
                <a:chExt cx="268374" cy="299948"/>
              </a:xfrm>
              <a:solidFill>
                <a:srgbClr val="FFFFFF"/>
              </a:solidFill>
            </p:grpSpPr>
            <p:sp>
              <p:nvSpPr>
                <p:cNvPr id="263" name="Freeform 1059">
                  <a:extLst>
                    <a:ext uri="{FF2B5EF4-FFF2-40B4-BE49-F238E27FC236}">
                      <a16:creationId xmlns:a16="http://schemas.microsoft.com/office/drawing/2014/main" id="{2ADE8835-A323-4DF4-9458-DE81E45E0777}"/>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64" name="Oval 1060">
                  <a:extLst>
                    <a:ext uri="{FF2B5EF4-FFF2-40B4-BE49-F238E27FC236}">
                      <a16:creationId xmlns:a16="http://schemas.microsoft.com/office/drawing/2014/main" id="{8276B53A-CD03-4C06-8A2C-856615C48AC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45" name="Group 244">
            <a:extLst>
              <a:ext uri="{FF2B5EF4-FFF2-40B4-BE49-F238E27FC236}">
                <a16:creationId xmlns:a16="http://schemas.microsoft.com/office/drawing/2014/main" id="{065D4BAD-3386-4E05-ADD9-790F596C34A4}"/>
              </a:ext>
            </a:extLst>
          </p:cNvPr>
          <p:cNvGrpSpPr/>
          <p:nvPr/>
        </p:nvGrpSpPr>
        <p:grpSpPr>
          <a:xfrm>
            <a:off x="799293" y="3063075"/>
            <a:ext cx="2190467" cy="937075"/>
            <a:chOff x="3820517" y="3221698"/>
            <a:chExt cx="2190467" cy="937075"/>
          </a:xfrm>
        </p:grpSpPr>
        <p:sp>
          <p:nvSpPr>
            <p:cNvPr id="246" name="Rectangle 245">
              <a:extLst>
                <a:ext uri="{FF2B5EF4-FFF2-40B4-BE49-F238E27FC236}">
                  <a16:creationId xmlns:a16="http://schemas.microsoft.com/office/drawing/2014/main" id="{60653115-5FF3-4F71-8630-4E0F41DEEBAA}"/>
                </a:ext>
              </a:extLst>
            </p:cNvPr>
            <p:cNvSpPr/>
            <p:nvPr/>
          </p:nvSpPr>
          <p:spPr>
            <a:xfrm>
              <a:off x="3820517" y="3481665"/>
              <a:ext cx="2190467" cy="677108"/>
            </a:xfrm>
            <a:prstGeom prst="rect">
              <a:avLst/>
            </a:prstGeom>
          </p:spPr>
          <p:txBody>
            <a:bodyPr wrap="square" rIns="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~2004</a:t>
              </a:r>
              <a:b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Network Access Control</a:t>
              </a:r>
              <a:b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(NAC) Architectures</a:t>
              </a:r>
            </a:p>
          </p:txBody>
        </p:sp>
        <p:grpSp>
          <p:nvGrpSpPr>
            <p:cNvPr id="247" name="Group 246">
              <a:extLst>
                <a:ext uri="{FF2B5EF4-FFF2-40B4-BE49-F238E27FC236}">
                  <a16:creationId xmlns:a16="http://schemas.microsoft.com/office/drawing/2014/main" id="{7A1D7EF4-D3B8-4A85-9DFB-7EC4813D67DE}"/>
                </a:ext>
              </a:extLst>
            </p:cNvPr>
            <p:cNvGrpSpPr/>
            <p:nvPr/>
          </p:nvGrpSpPr>
          <p:grpSpPr>
            <a:xfrm>
              <a:off x="3909448" y="3221698"/>
              <a:ext cx="264060" cy="264058"/>
              <a:chOff x="3604473" y="3344465"/>
              <a:chExt cx="264060" cy="264058"/>
            </a:xfrm>
          </p:grpSpPr>
          <p:sp>
            <p:nvSpPr>
              <p:cNvPr id="248" name="Oval 247">
                <a:extLst>
                  <a:ext uri="{FF2B5EF4-FFF2-40B4-BE49-F238E27FC236}">
                    <a16:creationId xmlns:a16="http://schemas.microsoft.com/office/drawing/2014/main" id="{AD0533B0-95F9-434B-AAE9-951DA270FA29}"/>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49" name="Group 248">
                <a:extLst>
                  <a:ext uri="{FF2B5EF4-FFF2-40B4-BE49-F238E27FC236}">
                    <a16:creationId xmlns:a16="http://schemas.microsoft.com/office/drawing/2014/main" id="{4FFE7723-24CA-40F3-A8D4-EF54252ED7A7}"/>
                  </a:ext>
                </a:extLst>
              </p:cNvPr>
              <p:cNvGrpSpPr/>
              <p:nvPr/>
            </p:nvGrpSpPr>
            <p:grpSpPr>
              <a:xfrm>
                <a:off x="3659747" y="3399739"/>
                <a:ext cx="153512" cy="153510"/>
                <a:chOff x="7563215" y="1276544"/>
                <a:chExt cx="509076" cy="509075"/>
              </a:xfrm>
              <a:solidFill>
                <a:srgbClr val="FFFFFF"/>
              </a:solidFill>
            </p:grpSpPr>
            <p:sp>
              <p:nvSpPr>
                <p:cNvPr id="250" name="Freeform 1133">
                  <a:extLst>
                    <a:ext uri="{FF2B5EF4-FFF2-40B4-BE49-F238E27FC236}">
                      <a16:creationId xmlns:a16="http://schemas.microsoft.com/office/drawing/2014/main" id="{75C94045-7592-489C-B3EA-C7EEF2B22F33}"/>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1" name="Oval 1134">
                  <a:extLst>
                    <a:ext uri="{FF2B5EF4-FFF2-40B4-BE49-F238E27FC236}">
                      <a16:creationId xmlns:a16="http://schemas.microsoft.com/office/drawing/2014/main" id="{977A4029-8CCB-401B-B172-8EBB6F7B1DA3}"/>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2" name="Oval 1135">
                  <a:extLst>
                    <a:ext uri="{FF2B5EF4-FFF2-40B4-BE49-F238E27FC236}">
                      <a16:creationId xmlns:a16="http://schemas.microsoft.com/office/drawing/2014/main" id="{6201CE24-2442-459E-AEF4-87679F797CCD}"/>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3" name="Oval 1136">
                  <a:extLst>
                    <a:ext uri="{FF2B5EF4-FFF2-40B4-BE49-F238E27FC236}">
                      <a16:creationId xmlns:a16="http://schemas.microsoft.com/office/drawing/2014/main" id="{AB8EF12D-0AA7-406F-9297-3C6313992A98}"/>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4" name="Oval 1137">
                  <a:extLst>
                    <a:ext uri="{FF2B5EF4-FFF2-40B4-BE49-F238E27FC236}">
                      <a16:creationId xmlns:a16="http://schemas.microsoft.com/office/drawing/2014/main" id="{2915F2E7-B135-468C-8CEB-57DB8908E8EE}"/>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5" name="Oval 1138">
                  <a:extLst>
                    <a:ext uri="{FF2B5EF4-FFF2-40B4-BE49-F238E27FC236}">
                      <a16:creationId xmlns:a16="http://schemas.microsoft.com/office/drawing/2014/main" id="{A1B6995E-35F4-4A9A-B6F6-DF7D8D3B011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6" name="Oval 1139">
                  <a:extLst>
                    <a:ext uri="{FF2B5EF4-FFF2-40B4-BE49-F238E27FC236}">
                      <a16:creationId xmlns:a16="http://schemas.microsoft.com/office/drawing/2014/main" id="{1043E1D9-DC21-4B3D-9555-BB6586594BB2}"/>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7" name="Oval 1140">
                  <a:extLst>
                    <a:ext uri="{FF2B5EF4-FFF2-40B4-BE49-F238E27FC236}">
                      <a16:creationId xmlns:a16="http://schemas.microsoft.com/office/drawing/2014/main" id="{62B10D6B-91C4-477B-A834-628D37C54E64}"/>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grpSp>
        </p:grpSp>
      </p:grpSp>
      <p:grpSp>
        <p:nvGrpSpPr>
          <p:cNvPr id="184" name="Group 183">
            <a:extLst>
              <a:ext uri="{FF2B5EF4-FFF2-40B4-BE49-F238E27FC236}">
                <a16:creationId xmlns:a16="http://schemas.microsoft.com/office/drawing/2014/main" id="{4BB167FA-A4CB-4195-898B-D9B1B162D3EC}"/>
              </a:ext>
            </a:extLst>
          </p:cNvPr>
          <p:cNvGrpSpPr/>
          <p:nvPr/>
        </p:nvGrpSpPr>
        <p:grpSpPr>
          <a:xfrm>
            <a:off x="2933058" y="3063075"/>
            <a:ext cx="2190467" cy="937075"/>
            <a:chOff x="3820517" y="3221698"/>
            <a:chExt cx="2190467" cy="937075"/>
          </a:xfrm>
        </p:grpSpPr>
        <p:sp>
          <p:nvSpPr>
            <p:cNvPr id="185" name="Rectangle 184">
              <a:extLst>
                <a:ext uri="{FF2B5EF4-FFF2-40B4-BE49-F238E27FC236}">
                  <a16:creationId xmlns:a16="http://schemas.microsoft.com/office/drawing/2014/main" id="{A5EB3744-EA56-45BB-A426-7805A0EDCC4B}"/>
                </a:ext>
              </a:extLst>
            </p:cNvPr>
            <p:cNvSpPr/>
            <p:nvPr/>
          </p:nvSpPr>
          <p:spPr>
            <a:xfrm>
              <a:off x="3820517" y="3481665"/>
              <a:ext cx="2190467" cy="677108"/>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2010</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Forrester coins </a:t>
              </a:r>
              <a:b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“Zero Trust” Term</a:t>
              </a:r>
            </a:p>
          </p:txBody>
        </p:sp>
        <p:grpSp>
          <p:nvGrpSpPr>
            <p:cNvPr id="186" name="Group 185">
              <a:extLst>
                <a:ext uri="{FF2B5EF4-FFF2-40B4-BE49-F238E27FC236}">
                  <a16:creationId xmlns:a16="http://schemas.microsoft.com/office/drawing/2014/main" id="{553E0A14-23B5-461B-AAD5-DBEA1F27BBD1}"/>
                </a:ext>
              </a:extLst>
            </p:cNvPr>
            <p:cNvGrpSpPr/>
            <p:nvPr/>
          </p:nvGrpSpPr>
          <p:grpSpPr>
            <a:xfrm>
              <a:off x="3909448" y="3221698"/>
              <a:ext cx="264060" cy="264058"/>
              <a:chOff x="3604473" y="3344465"/>
              <a:chExt cx="264060" cy="264058"/>
            </a:xfrm>
          </p:grpSpPr>
          <p:sp>
            <p:nvSpPr>
              <p:cNvPr id="187" name="Oval 186">
                <a:extLst>
                  <a:ext uri="{FF2B5EF4-FFF2-40B4-BE49-F238E27FC236}">
                    <a16:creationId xmlns:a16="http://schemas.microsoft.com/office/drawing/2014/main" id="{4FDE4188-806F-417E-9031-67F8EEBDE77C}"/>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ADD3780E-F928-4972-A3EF-CDAB04623F41}"/>
                  </a:ext>
                </a:extLst>
              </p:cNvPr>
              <p:cNvGrpSpPr/>
              <p:nvPr/>
            </p:nvGrpSpPr>
            <p:grpSpPr>
              <a:xfrm>
                <a:off x="3659747" y="3399739"/>
                <a:ext cx="153512" cy="153510"/>
                <a:chOff x="7563215" y="1276544"/>
                <a:chExt cx="509076" cy="509075"/>
              </a:xfrm>
              <a:solidFill>
                <a:srgbClr val="FFFFFF"/>
              </a:solidFill>
            </p:grpSpPr>
            <p:sp>
              <p:nvSpPr>
                <p:cNvPr id="189" name="Freeform 1133">
                  <a:extLst>
                    <a:ext uri="{FF2B5EF4-FFF2-40B4-BE49-F238E27FC236}">
                      <a16:creationId xmlns:a16="http://schemas.microsoft.com/office/drawing/2014/main" id="{29C377A5-84DF-4E98-AA9D-67C1037A358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0" name="Oval 1134">
                  <a:extLst>
                    <a:ext uri="{FF2B5EF4-FFF2-40B4-BE49-F238E27FC236}">
                      <a16:creationId xmlns:a16="http://schemas.microsoft.com/office/drawing/2014/main" id="{A4074BB8-9F2D-4ECC-9174-A29EF13403B0}"/>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1" name="Oval 1135">
                  <a:extLst>
                    <a:ext uri="{FF2B5EF4-FFF2-40B4-BE49-F238E27FC236}">
                      <a16:creationId xmlns:a16="http://schemas.microsoft.com/office/drawing/2014/main" id="{899A2512-5FF2-466A-89B0-D32641927B15}"/>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2" name="Oval 1136">
                  <a:extLst>
                    <a:ext uri="{FF2B5EF4-FFF2-40B4-BE49-F238E27FC236}">
                      <a16:creationId xmlns:a16="http://schemas.microsoft.com/office/drawing/2014/main" id="{3B74DC7F-354F-4625-8301-308B36030CD1}"/>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3" name="Oval 1137">
                  <a:extLst>
                    <a:ext uri="{FF2B5EF4-FFF2-40B4-BE49-F238E27FC236}">
                      <a16:creationId xmlns:a16="http://schemas.microsoft.com/office/drawing/2014/main" id="{8D5F8C63-5291-448C-A552-82AD1A99C3CF}"/>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4" name="Oval 1138">
                  <a:extLst>
                    <a:ext uri="{FF2B5EF4-FFF2-40B4-BE49-F238E27FC236}">
                      <a16:creationId xmlns:a16="http://schemas.microsoft.com/office/drawing/2014/main" id="{4F280FC7-239D-4CCE-8C56-BC284F105E2C}"/>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5" name="Oval 1139">
                  <a:extLst>
                    <a:ext uri="{FF2B5EF4-FFF2-40B4-BE49-F238E27FC236}">
                      <a16:creationId xmlns:a16="http://schemas.microsoft.com/office/drawing/2014/main" id="{7FF634EE-FD2D-4D0E-BEC9-A836C867CDBE}"/>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6" name="Oval 1140">
                  <a:extLst>
                    <a:ext uri="{FF2B5EF4-FFF2-40B4-BE49-F238E27FC236}">
                      <a16:creationId xmlns:a16="http://schemas.microsoft.com/office/drawing/2014/main" id="{9DD93E1A-D785-46F7-ABC6-996DE283AF5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grpSp>
        </p:grpSp>
      </p:grpSp>
      <p:grpSp>
        <p:nvGrpSpPr>
          <p:cNvPr id="204" name="Group 203">
            <a:extLst>
              <a:ext uri="{FF2B5EF4-FFF2-40B4-BE49-F238E27FC236}">
                <a16:creationId xmlns:a16="http://schemas.microsoft.com/office/drawing/2014/main" id="{F65A5ED8-3311-415E-958E-2120EB7446D9}"/>
              </a:ext>
            </a:extLst>
          </p:cNvPr>
          <p:cNvGrpSpPr/>
          <p:nvPr/>
        </p:nvGrpSpPr>
        <p:grpSpPr>
          <a:xfrm>
            <a:off x="4509927" y="3063075"/>
            <a:ext cx="2027497" cy="937075"/>
            <a:chOff x="6569813" y="3221698"/>
            <a:chExt cx="2027497" cy="937075"/>
          </a:xfrm>
        </p:grpSpPr>
        <p:sp>
          <p:nvSpPr>
            <p:cNvPr id="205" name="Rectangle 204">
              <a:extLst>
                <a:ext uri="{FF2B5EF4-FFF2-40B4-BE49-F238E27FC236}">
                  <a16:creationId xmlns:a16="http://schemas.microsoft.com/office/drawing/2014/main" id="{D1E9EADC-3591-496F-B24B-7AAB68F94944}"/>
                </a:ext>
              </a:extLst>
            </p:cNvPr>
            <p:cNvSpPr/>
            <p:nvPr/>
          </p:nvSpPr>
          <p:spPr>
            <a:xfrm>
              <a:off x="6569813" y="3481665"/>
              <a:ext cx="2027497"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err="1">
                  <a:ln>
                    <a:noFill/>
                  </a:ln>
                  <a:solidFill>
                    <a:srgbClr val="666666"/>
                  </a:solidFill>
                  <a:effectLst/>
                  <a:uLnTx/>
                  <a:uFillTx/>
                  <a:latin typeface="Segoe UI"/>
                  <a:ea typeface="+mn-ea"/>
                  <a:cs typeface="Segoe UI Semilight" panose="020B0402040204020203" pitchFamily="34" charset="0"/>
                </a:rPr>
                <a:t>BeyondCorp</a:t>
              </a: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 </a:t>
              </a:r>
              <a:b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Published</a:t>
              </a:r>
              <a:endParaRPr kumimoji="0" lang="en-US" sz="1050" b="0" i="0" u="none" strike="noStrike" kern="0" cap="none" spc="0" normalizeH="0" baseline="0" noProof="0">
                <a:ln>
                  <a:noFill/>
                </a:ln>
                <a:solidFill>
                  <a:srgbClr val="666666"/>
                </a:solidFill>
                <a:effectLst/>
                <a:uLnTx/>
                <a:uFillTx/>
                <a:latin typeface="Segoe UI"/>
                <a:ea typeface="+mn-ea"/>
                <a:cs typeface="+mn-cs"/>
              </a:endParaRPr>
            </a:p>
          </p:txBody>
        </p:sp>
        <p:grpSp>
          <p:nvGrpSpPr>
            <p:cNvPr id="206" name="Group 205">
              <a:extLst>
                <a:ext uri="{FF2B5EF4-FFF2-40B4-BE49-F238E27FC236}">
                  <a16:creationId xmlns:a16="http://schemas.microsoft.com/office/drawing/2014/main" id="{DF4F8F51-6B37-439C-BF48-8DF903A04593}"/>
                </a:ext>
              </a:extLst>
            </p:cNvPr>
            <p:cNvGrpSpPr/>
            <p:nvPr/>
          </p:nvGrpSpPr>
          <p:grpSpPr>
            <a:xfrm>
              <a:off x="6637580" y="3221698"/>
              <a:ext cx="264060" cy="264058"/>
              <a:chOff x="3604473" y="3344465"/>
              <a:chExt cx="264060" cy="264058"/>
            </a:xfrm>
          </p:grpSpPr>
          <p:sp>
            <p:nvSpPr>
              <p:cNvPr id="207" name="Oval 206">
                <a:extLst>
                  <a:ext uri="{FF2B5EF4-FFF2-40B4-BE49-F238E27FC236}">
                    <a16:creationId xmlns:a16="http://schemas.microsoft.com/office/drawing/2014/main" id="{C9BEA8D5-C89E-4CF4-8B0D-5C557FD3B97C}"/>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D19FA424-5854-469D-B0C3-6F5F5FF5F1B6}"/>
                  </a:ext>
                </a:extLst>
              </p:cNvPr>
              <p:cNvGrpSpPr/>
              <p:nvPr/>
            </p:nvGrpSpPr>
            <p:grpSpPr>
              <a:xfrm>
                <a:off x="3659747" y="3399739"/>
                <a:ext cx="153512" cy="153510"/>
                <a:chOff x="7563215" y="1276544"/>
                <a:chExt cx="509076" cy="509075"/>
              </a:xfrm>
              <a:solidFill>
                <a:srgbClr val="FFFFFF"/>
              </a:solidFill>
            </p:grpSpPr>
            <p:sp>
              <p:nvSpPr>
                <p:cNvPr id="209" name="Freeform 1133">
                  <a:extLst>
                    <a:ext uri="{FF2B5EF4-FFF2-40B4-BE49-F238E27FC236}">
                      <a16:creationId xmlns:a16="http://schemas.microsoft.com/office/drawing/2014/main" id="{9A9C9078-DEAF-421B-95B5-08DA4BACCB54}"/>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0" name="Oval 1134">
                  <a:extLst>
                    <a:ext uri="{FF2B5EF4-FFF2-40B4-BE49-F238E27FC236}">
                      <a16:creationId xmlns:a16="http://schemas.microsoft.com/office/drawing/2014/main" id="{EA61F0A7-D963-4CC6-9105-1175B890346D}"/>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1" name="Oval 1135">
                  <a:extLst>
                    <a:ext uri="{FF2B5EF4-FFF2-40B4-BE49-F238E27FC236}">
                      <a16:creationId xmlns:a16="http://schemas.microsoft.com/office/drawing/2014/main" id="{BE712126-5BAB-4B21-A5E2-02247EFECC82}"/>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2" name="Oval 1136">
                  <a:extLst>
                    <a:ext uri="{FF2B5EF4-FFF2-40B4-BE49-F238E27FC236}">
                      <a16:creationId xmlns:a16="http://schemas.microsoft.com/office/drawing/2014/main" id="{353827B7-A8F6-4BC0-B4CA-8269C76C9277}"/>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3" name="Oval 1137">
                  <a:extLst>
                    <a:ext uri="{FF2B5EF4-FFF2-40B4-BE49-F238E27FC236}">
                      <a16:creationId xmlns:a16="http://schemas.microsoft.com/office/drawing/2014/main" id="{2969856E-1012-4B40-B507-E15DF3143284}"/>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4" name="Oval 1138">
                  <a:extLst>
                    <a:ext uri="{FF2B5EF4-FFF2-40B4-BE49-F238E27FC236}">
                      <a16:creationId xmlns:a16="http://schemas.microsoft.com/office/drawing/2014/main" id="{5048A052-4E1F-4EFC-B27B-CEB1F746176B}"/>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5" name="Oval 1139">
                  <a:extLst>
                    <a:ext uri="{FF2B5EF4-FFF2-40B4-BE49-F238E27FC236}">
                      <a16:creationId xmlns:a16="http://schemas.microsoft.com/office/drawing/2014/main" id="{E84F1655-FE77-4E16-8BD6-02A05E7E345D}"/>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6" name="Oval 1140">
                  <a:extLst>
                    <a:ext uri="{FF2B5EF4-FFF2-40B4-BE49-F238E27FC236}">
                      <a16:creationId xmlns:a16="http://schemas.microsoft.com/office/drawing/2014/main" id="{D2CCDDCD-CA53-4784-BF8F-8C90BA89FEF6}"/>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grpSp>
        </p:grpSp>
      </p:grpSp>
      <p:grpSp>
        <p:nvGrpSpPr>
          <p:cNvPr id="231" name="Group 230">
            <a:extLst>
              <a:ext uri="{FF2B5EF4-FFF2-40B4-BE49-F238E27FC236}">
                <a16:creationId xmlns:a16="http://schemas.microsoft.com/office/drawing/2014/main" id="{EC5C509A-98D3-4D6D-BF79-B827FFD93205}"/>
              </a:ext>
            </a:extLst>
          </p:cNvPr>
          <p:cNvGrpSpPr/>
          <p:nvPr/>
        </p:nvGrpSpPr>
        <p:grpSpPr>
          <a:xfrm>
            <a:off x="6627625" y="3063075"/>
            <a:ext cx="1615614" cy="1214074"/>
            <a:chOff x="8299437" y="3221698"/>
            <a:chExt cx="1615614" cy="1214074"/>
          </a:xfrm>
        </p:grpSpPr>
        <p:pic>
          <p:nvPicPr>
            <p:cNvPr id="232" name="Picture 231">
              <a:hlinkClick r:id="rId4"/>
              <a:extLst>
                <a:ext uri="{FF2B5EF4-FFF2-40B4-BE49-F238E27FC236}">
                  <a16:creationId xmlns:a16="http://schemas.microsoft.com/office/drawing/2014/main" id="{2BF76237-8FA2-4D0D-A3C2-34FAE4F49E2B}"/>
                </a:ext>
              </a:extLst>
            </p:cNvPr>
            <p:cNvPicPr>
              <a:picLocks noChangeAspect="1"/>
            </p:cNvPicPr>
            <p:nvPr/>
          </p:nvPicPr>
          <p:blipFill>
            <a:blip r:embed="rId5"/>
            <a:stretch>
              <a:fillRect/>
            </a:stretch>
          </p:blipFill>
          <p:spPr>
            <a:xfrm>
              <a:off x="9011508" y="3251127"/>
              <a:ext cx="903543" cy="1184645"/>
            </a:xfrm>
            <a:prstGeom prst="rect">
              <a:avLst/>
            </a:prstGeom>
          </p:spPr>
        </p:pic>
        <p:sp>
          <p:nvSpPr>
            <p:cNvPr id="233" name="Rectangle 232">
              <a:extLst>
                <a:ext uri="{FF2B5EF4-FFF2-40B4-BE49-F238E27FC236}">
                  <a16:creationId xmlns:a16="http://schemas.microsoft.com/office/drawing/2014/main" id="{58F43D0B-3D00-4B22-BC85-5D1C5012B571}"/>
                </a:ext>
              </a:extLst>
            </p:cNvPr>
            <p:cNvSpPr/>
            <p:nvPr/>
          </p:nvSpPr>
          <p:spPr>
            <a:xfrm>
              <a:off x="8299437" y="3481665"/>
              <a:ext cx="91607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2017</a:t>
              </a:r>
              <a:endParaRPr kumimoji="0" lang="en-US" sz="1400" b="1" i="0" u="none" strike="noStrike" kern="0" cap="none" spc="0" normalizeH="0" baseline="0" noProof="0">
                <a:ln>
                  <a:noFill/>
                </a:ln>
                <a:solidFill>
                  <a:srgbClr val="666666"/>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214C8233-95A0-401A-B2C3-B07888086965}"/>
                </a:ext>
              </a:extLst>
            </p:cNvPr>
            <p:cNvGrpSpPr/>
            <p:nvPr/>
          </p:nvGrpSpPr>
          <p:grpSpPr>
            <a:xfrm>
              <a:off x="8389474" y="3221698"/>
              <a:ext cx="264060" cy="264058"/>
              <a:chOff x="3604473" y="3344465"/>
              <a:chExt cx="264060" cy="264058"/>
            </a:xfrm>
          </p:grpSpPr>
          <p:sp>
            <p:nvSpPr>
              <p:cNvPr id="235" name="Oval 234">
                <a:extLst>
                  <a:ext uri="{FF2B5EF4-FFF2-40B4-BE49-F238E27FC236}">
                    <a16:creationId xmlns:a16="http://schemas.microsoft.com/office/drawing/2014/main" id="{5284F6FD-E8EE-4D90-8419-7B24723B8D86}"/>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36" name="Group 235">
                <a:extLst>
                  <a:ext uri="{FF2B5EF4-FFF2-40B4-BE49-F238E27FC236}">
                    <a16:creationId xmlns:a16="http://schemas.microsoft.com/office/drawing/2014/main" id="{97DB5FA4-EFF1-4462-ABEE-0E7CA6C100EB}"/>
                  </a:ext>
                </a:extLst>
              </p:cNvPr>
              <p:cNvGrpSpPr/>
              <p:nvPr/>
            </p:nvGrpSpPr>
            <p:grpSpPr>
              <a:xfrm>
                <a:off x="3659747" y="3399739"/>
                <a:ext cx="153512" cy="153510"/>
                <a:chOff x="7563215" y="1276544"/>
                <a:chExt cx="509076" cy="509075"/>
              </a:xfrm>
              <a:solidFill>
                <a:srgbClr val="FFFFFF"/>
              </a:solidFill>
            </p:grpSpPr>
            <p:sp>
              <p:nvSpPr>
                <p:cNvPr id="237" name="Freeform 1133">
                  <a:extLst>
                    <a:ext uri="{FF2B5EF4-FFF2-40B4-BE49-F238E27FC236}">
                      <a16:creationId xmlns:a16="http://schemas.microsoft.com/office/drawing/2014/main" id="{D867A30A-0962-4D78-B82B-2B097E8C4D7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38" name="Oval 1134">
                  <a:extLst>
                    <a:ext uri="{FF2B5EF4-FFF2-40B4-BE49-F238E27FC236}">
                      <a16:creationId xmlns:a16="http://schemas.microsoft.com/office/drawing/2014/main" id="{CD1DFB2A-FB1D-40BE-B664-CCF2C534B48F}"/>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39" name="Oval 1135">
                  <a:extLst>
                    <a:ext uri="{FF2B5EF4-FFF2-40B4-BE49-F238E27FC236}">
                      <a16:creationId xmlns:a16="http://schemas.microsoft.com/office/drawing/2014/main" id="{7C967F48-0CC5-4E66-A4B7-F4B5515B2DB6}"/>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0" name="Oval 1136">
                  <a:extLst>
                    <a:ext uri="{FF2B5EF4-FFF2-40B4-BE49-F238E27FC236}">
                      <a16:creationId xmlns:a16="http://schemas.microsoft.com/office/drawing/2014/main" id="{1EB8F527-8501-4E47-B318-BE8699408D4C}"/>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1" name="Oval 1137">
                  <a:extLst>
                    <a:ext uri="{FF2B5EF4-FFF2-40B4-BE49-F238E27FC236}">
                      <a16:creationId xmlns:a16="http://schemas.microsoft.com/office/drawing/2014/main" id="{4F296F0D-D79F-43E8-8186-C0C120ECB844}"/>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2" name="Oval 1138">
                  <a:extLst>
                    <a:ext uri="{FF2B5EF4-FFF2-40B4-BE49-F238E27FC236}">
                      <a16:creationId xmlns:a16="http://schemas.microsoft.com/office/drawing/2014/main" id="{55DAA2A1-C972-4073-AE09-6D97D34340DB}"/>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3" name="Oval 1139">
                  <a:extLst>
                    <a:ext uri="{FF2B5EF4-FFF2-40B4-BE49-F238E27FC236}">
                      <a16:creationId xmlns:a16="http://schemas.microsoft.com/office/drawing/2014/main" id="{280987E7-FCDF-45BF-8655-DB76FB17AE6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4" name="Oval 1140">
                  <a:extLst>
                    <a:ext uri="{FF2B5EF4-FFF2-40B4-BE49-F238E27FC236}">
                      <a16:creationId xmlns:a16="http://schemas.microsoft.com/office/drawing/2014/main" id="{7B731C5E-924B-4BFA-AC75-F6BE5422A3B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grpSp>
        </p:grpSp>
      </p:grpSp>
    </p:spTree>
    <p:extLst>
      <p:ext uri="{BB962C8B-B14F-4D97-AF65-F5344CB8AC3E}">
        <p14:creationId xmlns:p14="http://schemas.microsoft.com/office/powerpoint/2010/main" val="420654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22" presetClass="entr" presetSubtype="8" fill="hold"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wipe(left)">
                                      <p:cBhvr>
                                        <p:cTn id="10" dur="500"/>
                                        <p:tgtEl>
                                          <p:spTgt spid="344"/>
                                        </p:tgtEl>
                                      </p:cBhvr>
                                    </p:animEffect>
                                  </p:childTnLst>
                                </p:cTn>
                              </p:par>
                              <p:par>
                                <p:cTn id="11" presetID="10" presetClass="entr" presetSubtype="0" fill="hold" nodeType="withEffect">
                                  <p:stCondLst>
                                    <p:cond delay="20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par>
                                <p:cTn id="14" presetID="22" presetClass="entr" presetSubtype="8" fill="hold" nodeType="withEffect">
                                  <p:stCondLst>
                                    <p:cond delay="200"/>
                                  </p:stCondLst>
                                  <p:childTnLst>
                                    <p:set>
                                      <p:cBhvr>
                                        <p:cTn id="15" dur="1" fill="hold">
                                          <p:stCondLst>
                                            <p:cond delay="0"/>
                                          </p:stCondLst>
                                        </p:cTn>
                                        <p:tgtEl>
                                          <p:spTgt spid="343"/>
                                        </p:tgtEl>
                                        <p:attrNameLst>
                                          <p:attrName>style.visibility</p:attrName>
                                        </p:attrNameLst>
                                      </p:cBhvr>
                                      <p:to>
                                        <p:strVal val="visible"/>
                                      </p:to>
                                    </p:set>
                                    <p:animEffect transition="in" filter="wipe(left)">
                                      <p:cBhvr>
                                        <p:cTn id="16" dur="500"/>
                                        <p:tgtEl>
                                          <p:spTgt spid="343"/>
                                        </p:tgtEl>
                                      </p:cBhvr>
                                    </p:animEffect>
                                  </p:childTnLst>
                                </p:cTn>
                              </p:par>
                              <p:par>
                                <p:cTn id="17" presetID="10" presetClass="entr" presetSubtype="0" fill="hold" nodeType="withEffect">
                                  <p:stCondLst>
                                    <p:cond delay="400"/>
                                  </p:stCondLst>
                                  <p:childTnLst>
                                    <p:set>
                                      <p:cBhvr>
                                        <p:cTn id="18" dur="1" fill="hold">
                                          <p:stCondLst>
                                            <p:cond delay="0"/>
                                          </p:stCondLst>
                                        </p:cTn>
                                        <p:tgtEl>
                                          <p:spTgt spid="217"/>
                                        </p:tgtEl>
                                        <p:attrNameLst>
                                          <p:attrName>style.visibility</p:attrName>
                                        </p:attrNameLst>
                                      </p:cBhvr>
                                      <p:to>
                                        <p:strVal val="visible"/>
                                      </p:to>
                                    </p:set>
                                    <p:animEffect transition="in" filter="fade">
                                      <p:cBhvr>
                                        <p:cTn id="19" dur="500"/>
                                        <p:tgtEl>
                                          <p:spTgt spid="217"/>
                                        </p:tgtEl>
                                      </p:cBhvr>
                                    </p:animEffect>
                                  </p:childTnLst>
                                </p:cTn>
                              </p:par>
                              <p:par>
                                <p:cTn id="20" presetID="10" presetClass="entr" presetSubtype="0" fill="hold" nodeType="withEffect">
                                  <p:stCondLst>
                                    <p:cond delay="60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nodeType="withEffect">
                                  <p:stCondLst>
                                    <p:cond delay="800"/>
                                  </p:stCondLst>
                                  <p:childTnLst>
                                    <p:set>
                                      <p:cBhvr>
                                        <p:cTn id="24" dur="1" fill="hold">
                                          <p:stCondLst>
                                            <p:cond delay="0"/>
                                          </p:stCondLst>
                                        </p:cTn>
                                        <p:tgtEl>
                                          <p:spTgt spid="231"/>
                                        </p:tgtEl>
                                        <p:attrNameLst>
                                          <p:attrName>style.visibility</p:attrName>
                                        </p:attrNameLst>
                                      </p:cBhvr>
                                      <p:to>
                                        <p:strVal val="visible"/>
                                      </p:to>
                                    </p:set>
                                    <p:animEffect transition="in" filter="fade">
                                      <p:cBhvr>
                                        <p:cTn id="25" dur="500"/>
                                        <p:tgtEl>
                                          <p:spTgt spid="231"/>
                                        </p:tgtEl>
                                      </p:cBhvr>
                                    </p:animEffect>
                                  </p:childTnLst>
                                </p:cTn>
                              </p:par>
                              <p:par>
                                <p:cTn id="26" presetID="10" presetClass="entr" presetSubtype="0" fill="hold" nodeType="withEffect">
                                  <p:stCondLst>
                                    <p:cond delay="1000"/>
                                  </p:stCondLst>
                                  <p:childTnLst>
                                    <p:set>
                                      <p:cBhvr>
                                        <p:cTn id="27" dur="1" fill="hold">
                                          <p:stCondLst>
                                            <p:cond delay="0"/>
                                          </p:stCondLst>
                                        </p:cTn>
                                        <p:tgtEl>
                                          <p:spTgt spid="224"/>
                                        </p:tgtEl>
                                        <p:attrNameLst>
                                          <p:attrName>style.visibility</p:attrName>
                                        </p:attrNameLst>
                                      </p:cBhvr>
                                      <p:to>
                                        <p:strVal val="visible"/>
                                      </p:to>
                                    </p:set>
                                    <p:animEffect transition="in" filter="fade">
                                      <p:cBhvr>
                                        <p:cTn id="28" dur="500"/>
                                        <p:tgtEl>
                                          <p:spTgt spid="224"/>
                                        </p:tgtEl>
                                      </p:cBhvr>
                                    </p:animEffect>
                                  </p:childTnLst>
                                </p:cTn>
                              </p:par>
                              <p:par>
                                <p:cTn id="29" presetID="10" presetClass="entr" presetSubtype="0" fill="hold" nodeType="withEffect">
                                  <p:stCondLst>
                                    <p:cond delay="20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500"/>
                                        <p:tgtEl>
                                          <p:spTgt spid="245"/>
                                        </p:tgtEl>
                                      </p:cBhvr>
                                    </p:animEffect>
                                  </p:childTnLst>
                                </p:cTn>
                              </p:par>
                              <p:par>
                                <p:cTn id="32" presetID="10" presetClass="entr" presetSubtype="0" fill="hold" nodeType="withEffect">
                                  <p:stCondLst>
                                    <p:cond delay="1000"/>
                                  </p:stCondLst>
                                  <p:childTnLst>
                                    <p:set>
                                      <p:cBhvr>
                                        <p:cTn id="33" dur="1" fill="hold">
                                          <p:stCondLst>
                                            <p:cond delay="0"/>
                                          </p:stCondLst>
                                        </p:cTn>
                                        <p:tgtEl>
                                          <p:spTgt spid="258"/>
                                        </p:tgtEl>
                                        <p:attrNameLst>
                                          <p:attrName>style.visibility</p:attrName>
                                        </p:attrNameLst>
                                      </p:cBhvr>
                                      <p:to>
                                        <p:strVal val="visible"/>
                                      </p:to>
                                    </p:set>
                                    <p:animEffect transition="in" filter="fade">
                                      <p:cBhvr>
                                        <p:cTn id="34" dur="500"/>
                                        <p:tgtEl>
                                          <p:spTgt spid="258"/>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80"/>
                                        </p:tgtEl>
                                        <p:attrNameLst>
                                          <p:attrName>style.visibility</p:attrName>
                                        </p:attrNameLst>
                                      </p:cBhvr>
                                      <p:to>
                                        <p:strVal val="visible"/>
                                      </p:to>
                                    </p:set>
                                    <p:animEffect transition="in" filter="fade">
                                      <p:cBhvr>
                                        <p:cTn id="38" dur="500"/>
                                        <p:tgtEl>
                                          <p:spTgt spid="280"/>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20"/>
                                        </p:tgtEl>
                                        <p:attrNameLst>
                                          <p:attrName>style.visibility</p:attrName>
                                        </p:attrNameLst>
                                      </p:cBhvr>
                                      <p:to>
                                        <p:strVal val="visible"/>
                                      </p:to>
                                    </p:set>
                                    <p:animEffect transition="in" filter="wipe(left)">
                                      <p:cBhvr>
                                        <p:cTn id="42" dur="75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9462EE-093D-45BD-A769-2B92537B15F9}"/>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Zero Trust</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984083" cy="837631"/>
            <a:chOff x="1504335" y="1464109"/>
            <a:chExt cx="984083"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984083" cy="837631"/>
            <a:chOff x="1504335" y="1464109"/>
            <a:chExt cx="984083"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984083" cy="837631"/>
            <a:chOff x="1504335" y="1464109"/>
            <a:chExt cx="984083"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984083" cy="837631"/>
            <a:chOff x="1504335" y="1464109"/>
            <a:chExt cx="984083"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1128638" y="5350112"/>
            <a:ext cx="158043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Consolidate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cxnSp>
        <p:nvCxnSpPr>
          <p:cNvPr id="53" name="Connector: Elbow 52">
            <a:extLst>
              <a:ext uri="{FF2B5EF4-FFF2-40B4-BE49-F238E27FC236}">
                <a16:creationId xmlns:a16="http://schemas.microsoft.com/office/drawing/2014/main" id="{4A08088A-BDED-4ABD-A304-F625396FE97D}"/>
              </a:ext>
            </a:extLst>
          </p:cNvPr>
          <p:cNvCxnSpPr>
            <a:cxnSpLocks/>
          </p:cNvCxnSpPr>
          <p:nvPr/>
        </p:nvCxnSpPr>
        <p:spPr>
          <a:xfrm flipH="1" flipV="1">
            <a:off x="7390578" y="2793463"/>
            <a:ext cx="3101529" cy="683448"/>
          </a:xfrm>
          <a:prstGeom prst="bentConnector4">
            <a:avLst>
              <a:gd name="adj1" fmla="val 273"/>
              <a:gd name="adj2" fmla="val 50000"/>
            </a:avLst>
          </a:prstGeom>
          <a:noFill/>
          <a:ln w="19050" cap="flat" cmpd="sng" algn="ctr">
            <a:solidFill>
              <a:srgbClr val="535353"/>
            </a:solidFill>
            <a:prstDash val="solid"/>
            <a:headEnd type="none" w="med" len="med"/>
            <a:tailEnd type="none" w="med" len="med"/>
          </a:ln>
          <a:effectLst/>
        </p:spPr>
      </p:cxnSp>
      <p:sp>
        <p:nvSpPr>
          <p:cNvPr id="54" name="Rectangle 53">
            <a:extLst>
              <a:ext uri="{FF2B5EF4-FFF2-40B4-BE49-F238E27FC236}">
                <a16:creationId xmlns:a16="http://schemas.microsoft.com/office/drawing/2014/main" id="{D9BBAE00-0198-457B-972F-B809A5EE8054}"/>
              </a:ext>
            </a:extLst>
          </p:cNvPr>
          <p:cNvSpPr/>
          <p:nvPr/>
        </p:nvSpPr>
        <p:spPr>
          <a:xfrm>
            <a:off x="5419938" y="979567"/>
            <a:ext cx="5667375" cy="1107996"/>
          </a:xfrm>
          <a:prstGeom prst="rect">
            <a:avLst/>
          </a:prstGeom>
        </p:spPr>
        <p:txBody>
          <a:bodyPr wrap="square" lIns="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Security Strategy </a:t>
            </a:r>
            <a:r>
              <a:rPr kumimoji="0" lang="en-US" sz="2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for</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business assets </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(data, applications, devices)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everywhere</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(private &amp; public networks)</a:t>
            </a:r>
          </a:p>
        </p:txBody>
      </p:sp>
      <p:cxnSp>
        <p:nvCxnSpPr>
          <p:cNvPr id="55" name="Connector: Elbow 54">
            <a:extLst>
              <a:ext uri="{FF2B5EF4-FFF2-40B4-BE49-F238E27FC236}">
                <a16:creationId xmlns:a16="http://schemas.microsoft.com/office/drawing/2014/main" id="{EF4E26D8-E778-4C3D-9D30-5D0EE7A75D48}"/>
              </a:ext>
            </a:extLst>
          </p:cNvPr>
          <p:cNvCxnSpPr>
            <a:cxnSpLocks/>
          </p:cNvCxnSpPr>
          <p:nvPr/>
        </p:nvCxnSpPr>
        <p:spPr>
          <a:xfrm rot="16200000" flipV="1">
            <a:off x="7692010" y="2492031"/>
            <a:ext cx="684234" cy="1287097"/>
          </a:xfrm>
          <a:prstGeom prst="bentConnector3">
            <a:avLst>
              <a:gd name="adj1" fmla="val 50000"/>
            </a:avLst>
          </a:prstGeom>
          <a:noFill/>
          <a:ln w="19050" cap="flat" cmpd="sng" algn="ctr">
            <a:solidFill>
              <a:srgbClr val="535353"/>
            </a:solidFill>
            <a:prstDash val="solid"/>
            <a:headEnd type="none" w="med" len="med"/>
            <a:tailEnd type="none" w="med" len="med"/>
          </a:ln>
          <a:effectLst/>
        </p:spPr>
      </p:cxnSp>
      <p:cxnSp>
        <p:nvCxnSpPr>
          <p:cNvPr id="56" name="Connector: Elbow 55">
            <a:extLst>
              <a:ext uri="{FF2B5EF4-FFF2-40B4-BE49-F238E27FC236}">
                <a16:creationId xmlns:a16="http://schemas.microsoft.com/office/drawing/2014/main" id="{BF1FB057-9BD5-4414-98EF-4F28D4F06925}"/>
              </a:ext>
            </a:extLst>
          </p:cNvPr>
          <p:cNvCxnSpPr>
            <a:cxnSpLocks/>
          </p:cNvCxnSpPr>
          <p:nvPr/>
        </p:nvCxnSpPr>
        <p:spPr>
          <a:xfrm rot="5400000" flipH="1" flipV="1">
            <a:off x="6483204" y="2570323"/>
            <a:ext cx="684234" cy="1130514"/>
          </a:xfrm>
          <a:prstGeom prst="bentConnector3">
            <a:avLst>
              <a:gd name="adj1" fmla="val 50000"/>
            </a:avLst>
          </a:prstGeom>
          <a:noFill/>
          <a:ln w="19050" cap="flat" cmpd="sng" algn="ctr">
            <a:solidFill>
              <a:srgbClr val="535353"/>
            </a:solidFill>
            <a:prstDash val="solid"/>
            <a:headEnd type="none" w="med" len="med"/>
            <a:tailEnd type="none" w="med" len="med"/>
          </a:ln>
          <a:effectLst/>
        </p:spPr>
      </p:cxnSp>
      <p:sp>
        <p:nvSpPr>
          <p:cNvPr id="57" name="Rectangle 56">
            <a:extLst>
              <a:ext uri="{FF2B5EF4-FFF2-40B4-BE49-F238E27FC236}">
                <a16:creationId xmlns:a16="http://schemas.microsoft.com/office/drawing/2014/main" id="{99EE20F9-01C7-4DC8-ADA2-589D052D4E0B}"/>
              </a:ext>
            </a:extLst>
          </p:cNvPr>
          <p:cNvSpPr/>
          <p:nvPr/>
        </p:nvSpPr>
        <p:spPr>
          <a:xfrm>
            <a:off x="5520267" y="2427563"/>
            <a:ext cx="3740622" cy="307777"/>
          </a:xfrm>
          <a:prstGeom prst="rect">
            <a:avLst/>
          </a:prstGeom>
          <a:solidFill>
            <a:schemeClr val="bg1"/>
          </a:solidFill>
        </p:spPr>
        <p:txBody>
          <a:bodyPr wrap="square" tIns="0" bIns="0" anchor="ctr" anchorCtr="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anose="020B0502040204020203" pitchFamily="34" charset="0"/>
              </a:rPr>
              <a:t>Leads to Technical Initiatives </a:t>
            </a:r>
          </a:p>
        </p:txBody>
      </p:sp>
      <p:sp>
        <p:nvSpPr>
          <p:cNvPr id="58" name="Rectangle 57">
            <a:extLst>
              <a:ext uri="{FF2B5EF4-FFF2-40B4-BE49-F238E27FC236}">
                <a16:creationId xmlns:a16="http://schemas.microsoft.com/office/drawing/2014/main" id="{3C1DE970-AD3C-4BD0-9793-338FD725ABEE}"/>
              </a:ext>
            </a:extLst>
          </p:cNvPr>
          <p:cNvSpPr/>
          <p:nvPr/>
        </p:nvSpPr>
        <p:spPr bwMode="auto">
          <a:xfrm>
            <a:off x="4701336" y="5655359"/>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security</a:t>
            </a:r>
          </a:p>
        </p:txBody>
      </p:sp>
      <p:sp>
        <p:nvSpPr>
          <p:cNvPr id="59" name="Rectangle 58">
            <a:extLst>
              <a:ext uri="{FF2B5EF4-FFF2-40B4-BE49-F238E27FC236}">
                <a16:creationId xmlns:a16="http://schemas.microsoft.com/office/drawing/2014/main" id="{2A419BBB-FA42-49F6-9724-831D7A20EFBF}"/>
              </a:ext>
            </a:extLst>
          </p:cNvPr>
          <p:cNvSpPr/>
          <p:nvPr/>
        </p:nvSpPr>
        <p:spPr bwMode="auto">
          <a:xfrm>
            <a:off x="4701334" y="6124055"/>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productivity</a:t>
            </a:r>
          </a:p>
        </p:txBody>
      </p:sp>
      <p:sp>
        <p:nvSpPr>
          <p:cNvPr id="60" name="Rectangle 59">
            <a:extLst>
              <a:ext uri="{FF2B5EF4-FFF2-40B4-BE49-F238E27FC236}">
                <a16:creationId xmlns:a16="http://schemas.microsoft.com/office/drawing/2014/main" id="{97D7D95D-CD80-472A-ADBB-39BD40964580}"/>
              </a:ext>
            </a:extLst>
          </p:cNvPr>
          <p:cNvSpPr/>
          <p:nvPr/>
        </p:nvSpPr>
        <p:spPr>
          <a:xfrm>
            <a:off x="5035973" y="3523556"/>
            <a:ext cx="2448182" cy="1492716"/>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User Access</a:t>
            </a:r>
            <a:endParaRPr kumimoji="0" lang="en-US" sz="12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Dynamic access control that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explicitly validates trust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before providing access</a:t>
            </a:r>
          </a:p>
          <a:p>
            <a:pPr marL="225425" marR="0" lvl="0" indent="-225425"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1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54F40089-65F3-49AD-9F79-002904E68912}"/>
              </a:ext>
            </a:extLst>
          </p:cNvPr>
          <p:cNvSpPr/>
          <p:nvPr/>
        </p:nvSpPr>
        <p:spPr>
          <a:xfrm>
            <a:off x="7622226" y="3523556"/>
            <a:ext cx="2110898" cy="116955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Modern SecOps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Pervasive detection and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rapid response to attacks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anywhere</a:t>
            </a:r>
          </a:p>
        </p:txBody>
      </p:sp>
      <p:sp>
        <p:nvSpPr>
          <p:cNvPr id="62" name="Rectangle 24">
            <a:extLst>
              <a:ext uri="{FF2B5EF4-FFF2-40B4-BE49-F238E27FC236}">
                <a16:creationId xmlns:a16="http://schemas.microsoft.com/office/drawing/2014/main" id="{FABCD3D8-6C29-438F-851F-376C493186FE}"/>
              </a:ext>
            </a:extLst>
          </p:cNvPr>
          <p:cNvSpPr/>
          <p:nvPr/>
        </p:nvSpPr>
        <p:spPr>
          <a:xfrm>
            <a:off x="9970095" y="3522770"/>
            <a:ext cx="2153326" cy="1169551"/>
          </a:xfrm>
          <a:custGeom>
            <a:avLst/>
            <a:gdLst>
              <a:gd name="connsiteX0" fmla="*/ 0 w 2000485"/>
              <a:gd name="connsiteY0" fmla="*/ 0 h 2677656"/>
              <a:gd name="connsiteX1" fmla="*/ 2000485 w 2000485"/>
              <a:gd name="connsiteY1" fmla="*/ 0 h 2677656"/>
              <a:gd name="connsiteX2" fmla="*/ 2000485 w 2000485"/>
              <a:gd name="connsiteY2" fmla="*/ 2677656 h 2677656"/>
              <a:gd name="connsiteX3" fmla="*/ 0 w 2000485"/>
              <a:gd name="connsiteY3" fmla="*/ 2677656 h 2677656"/>
              <a:gd name="connsiteX4" fmla="*/ 0 w 2000485"/>
              <a:gd name="connsiteY4" fmla="*/ 0 h 2677656"/>
              <a:gd name="connsiteX0" fmla="*/ 0 w 2000485"/>
              <a:gd name="connsiteY0" fmla="*/ 785 h 2678441"/>
              <a:gd name="connsiteX1" fmla="*/ 484960 w 2000485"/>
              <a:gd name="connsiteY1" fmla="*/ 0 h 2678441"/>
              <a:gd name="connsiteX2" fmla="*/ 2000485 w 2000485"/>
              <a:gd name="connsiteY2" fmla="*/ 785 h 2678441"/>
              <a:gd name="connsiteX3" fmla="*/ 2000485 w 2000485"/>
              <a:gd name="connsiteY3" fmla="*/ 2678441 h 2678441"/>
              <a:gd name="connsiteX4" fmla="*/ 0 w 2000485"/>
              <a:gd name="connsiteY4" fmla="*/ 2678441 h 2678441"/>
              <a:gd name="connsiteX5" fmla="*/ 0 w 2000485"/>
              <a:gd name="connsiteY5" fmla="*/ 785 h 267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485" h="2678441">
                <a:moveTo>
                  <a:pt x="0" y="785"/>
                </a:moveTo>
                <a:lnTo>
                  <a:pt x="484960" y="0"/>
                </a:lnTo>
                <a:lnTo>
                  <a:pt x="2000485" y="785"/>
                </a:lnTo>
                <a:lnTo>
                  <a:pt x="2000485" y="2678441"/>
                </a:lnTo>
                <a:lnTo>
                  <a:pt x="0" y="2678441"/>
                </a:lnTo>
                <a:lnTo>
                  <a:pt x="0" y="785"/>
                </a:lnTo>
                <a:close/>
              </a:path>
            </a:pathLst>
          </a:cu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OT and Datacenter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Monitor and protect existing and new assets by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business risk</a:t>
            </a:r>
          </a:p>
        </p:txBody>
      </p:sp>
    </p:spTree>
    <p:extLst>
      <p:ext uri="{BB962C8B-B14F-4D97-AF65-F5344CB8AC3E}">
        <p14:creationId xmlns:p14="http://schemas.microsoft.com/office/powerpoint/2010/main" val="19929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right)">
                                      <p:cBhvr>
                                        <p:cTn id="44" dur="500"/>
                                        <p:tgtEl>
                                          <p:spTgt spid="56"/>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up)">
                                      <p:cBhvr>
                                        <p:cTn id="60" dur="500"/>
                                        <p:tgtEl>
                                          <p:spTgt spid="55"/>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2" grpId="0"/>
      <p:bldP spid="54" grpId="0"/>
      <p:bldP spid="57" grpId="0" animBg="1"/>
      <p:bldP spid="58" grpId="0" animBg="1"/>
      <p:bldP spid="59" grpId="0" animBg="1"/>
      <p:bldP spid="60" grpId="0"/>
      <p:bldP spid="61" grpId="0"/>
      <p:bldP spid="6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a:xfrm>
            <a:off x="588263" y="457201"/>
            <a:ext cx="11018520" cy="553999"/>
          </a:xfrm>
        </p:spPr>
        <p:txBody>
          <a:bodyPr/>
          <a:lstStyle/>
          <a:p>
            <a:r>
              <a:rPr lang="en-US"/>
              <a:t>Network Transformation</a:t>
            </a:r>
          </a:p>
        </p:txBody>
      </p:sp>
      <p:sp>
        <p:nvSpPr>
          <p:cNvPr id="867" name="Rectangle 866">
            <a:extLst>
              <a:ext uri="{FF2B5EF4-FFF2-40B4-BE49-F238E27FC236}">
                <a16:creationId xmlns:a16="http://schemas.microsoft.com/office/drawing/2014/main" id="{631C9F56-945F-40EA-83E2-78D99CC05991}"/>
              </a:ext>
            </a:extLst>
          </p:cNvPr>
          <p:cNvSpPr/>
          <p:nvPr/>
        </p:nvSpPr>
        <p:spPr bwMode="auto">
          <a:xfrm>
            <a:off x="5019981" y="5563044"/>
            <a:ext cx="2039262"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868" name="Rectangle: Rounded Corners 867">
            <a:extLst>
              <a:ext uri="{FF2B5EF4-FFF2-40B4-BE49-F238E27FC236}">
                <a16:creationId xmlns:a16="http://schemas.microsoft.com/office/drawing/2014/main" id="{8F748802-BF94-456C-98B8-FFD8F9A24D82}"/>
              </a:ext>
            </a:extLst>
          </p:cNvPr>
          <p:cNvSpPr/>
          <p:nvPr/>
        </p:nvSpPr>
        <p:spPr bwMode="auto">
          <a:xfrm>
            <a:off x="897307" y="5304833"/>
            <a:ext cx="10539087"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869" name="!! Devices line">
            <a:extLst>
              <a:ext uri="{FF2B5EF4-FFF2-40B4-BE49-F238E27FC236}">
                <a16:creationId xmlns:a16="http://schemas.microsoft.com/office/drawing/2014/main" id="{69D4F28C-01DB-4F30-8AC1-AE432A02A0BD}"/>
              </a:ext>
            </a:extLst>
          </p:cNvPr>
          <p:cNvCxnSpPr>
            <a:cxnSpLocks/>
          </p:cNvCxnSpPr>
          <p:nvPr/>
        </p:nvCxnSpPr>
        <p:spPr>
          <a:xfrm>
            <a:off x="3394649" y="2542495"/>
            <a:ext cx="2006483" cy="0"/>
          </a:xfrm>
          <a:prstGeom prst="line">
            <a:avLst/>
          </a:prstGeom>
          <a:solidFill>
            <a:srgbClr val="FFFFFF">
              <a:lumMod val="95000"/>
            </a:srgbClr>
          </a:solidFill>
          <a:ln w="19050" cap="flat" cmpd="sng" algn="ctr">
            <a:solidFill>
              <a:srgbClr val="505050"/>
            </a:solidFill>
            <a:prstDash val="solid"/>
          </a:ln>
          <a:effectLst/>
        </p:spPr>
      </p:cxnSp>
      <p:cxnSp>
        <p:nvCxnSpPr>
          <p:cNvPr id="870" name="!! Cloud line">
            <a:extLst>
              <a:ext uri="{FF2B5EF4-FFF2-40B4-BE49-F238E27FC236}">
                <a16:creationId xmlns:a16="http://schemas.microsoft.com/office/drawing/2014/main" id="{08A8867E-0267-4D28-8D24-8F66A77F876A}"/>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cxnSp>
        <p:nvCxnSpPr>
          <p:cNvPr id="871" name="Straight Connector 870">
            <a:extLst>
              <a:ext uri="{FF2B5EF4-FFF2-40B4-BE49-F238E27FC236}">
                <a16:creationId xmlns:a16="http://schemas.microsoft.com/office/drawing/2014/main" id="{D10A9E0E-B6D5-4C24-BD78-41C059F4D397}"/>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cxnSp>
        <p:nvCxnSpPr>
          <p:cNvPr id="872" name="Straight Connector 871">
            <a:extLst>
              <a:ext uri="{FF2B5EF4-FFF2-40B4-BE49-F238E27FC236}">
                <a16:creationId xmlns:a16="http://schemas.microsoft.com/office/drawing/2014/main" id="{CFBFBBCD-3B87-4393-9F3C-19E0CFE705E0}"/>
              </a:ext>
            </a:extLst>
          </p:cNvPr>
          <p:cNvCxnSpPr>
            <a:cxnSpLocks/>
          </p:cNvCxnSpPr>
          <p:nvPr/>
        </p:nvCxnSpPr>
        <p:spPr>
          <a:xfrm>
            <a:off x="3363383" y="6124150"/>
            <a:ext cx="7713956" cy="0"/>
          </a:xfrm>
          <a:prstGeom prst="line">
            <a:avLst/>
          </a:prstGeom>
          <a:solidFill>
            <a:srgbClr val="FFFFFF">
              <a:lumMod val="95000"/>
            </a:srgbClr>
          </a:solidFill>
          <a:ln w="19050" cap="flat" cmpd="sng" algn="ctr">
            <a:solidFill>
              <a:srgbClr val="505050"/>
            </a:solidFill>
            <a:prstDash val="solid"/>
          </a:ln>
          <a:effectLst/>
        </p:spPr>
      </p:cxnSp>
      <p:cxnSp>
        <p:nvCxnSpPr>
          <p:cNvPr id="873" name="Straight Connector 872">
            <a:extLst>
              <a:ext uri="{FF2B5EF4-FFF2-40B4-BE49-F238E27FC236}">
                <a16:creationId xmlns:a16="http://schemas.microsoft.com/office/drawing/2014/main" id="{3AA59422-49A6-4975-9965-968B27887C3B}"/>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4" name="Straight Connector 873">
            <a:extLst>
              <a:ext uri="{FF2B5EF4-FFF2-40B4-BE49-F238E27FC236}">
                <a16:creationId xmlns:a16="http://schemas.microsoft.com/office/drawing/2014/main" id="{205896FC-8063-4954-A5B6-1B7AFA88C98F}"/>
              </a:ext>
            </a:extLst>
          </p:cNvPr>
          <p:cNvCxnSpPr>
            <a:cxnSpLocks/>
          </p:cNvCxnSpPr>
          <p:nvPr/>
        </p:nvCxnSpPr>
        <p:spPr>
          <a:xfrm>
            <a:off x="5260526"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5" name="Straight Connector 874">
            <a:extLst>
              <a:ext uri="{FF2B5EF4-FFF2-40B4-BE49-F238E27FC236}">
                <a16:creationId xmlns:a16="http://schemas.microsoft.com/office/drawing/2014/main" id="{4736E112-8BA0-464F-93D7-5983DBEC33AF}"/>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6" name="Straight Connector 875">
            <a:extLst>
              <a:ext uri="{FF2B5EF4-FFF2-40B4-BE49-F238E27FC236}">
                <a16:creationId xmlns:a16="http://schemas.microsoft.com/office/drawing/2014/main" id="{15C2FFD7-BB8C-45B1-8A34-7937D81E72F5}"/>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877" name="Graphic 876">
            <a:extLst>
              <a:ext uri="{FF2B5EF4-FFF2-40B4-BE49-F238E27FC236}">
                <a16:creationId xmlns:a16="http://schemas.microsoft.com/office/drawing/2014/main" id="{A33BF3EE-C1D2-4CEC-82AF-EEE9358A6A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cxnSp>
        <p:nvCxnSpPr>
          <p:cNvPr id="878" name="Straight Connector 877">
            <a:extLst>
              <a:ext uri="{FF2B5EF4-FFF2-40B4-BE49-F238E27FC236}">
                <a16:creationId xmlns:a16="http://schemas.microsoft.com/office/drawing/2014/main" id="{CA17E0C2-B40A-4436-9ABD-C714773E56BC}"/>
              </a:ext>
            </a:extLst>
          </p:cNvPr>
          <p:cNvCxnSpPr/>
          <p:nvPr/>
        </p:nvCxnSpPr>
        <p:spPr>
          <a:xfrm>
            <a:off x="4738187" y="6042382"/>
            <a:ext cx="0" cy="73152"/>
          </a:xfrm>
          <a:prstGeom prst="line">
            <a:avLst/>
          </a:prstGeom>
          <a:solidFill>
            <a:srgbClr val="FFFFFF">
              <a:lumMod val="95000"/>
            </a:srgbClr>
          </a:solidFill>
          <a:ln w="19050" cap="flat" cmpd="sng" algn="ctr">
            <a:solidFill>
              <a:srgbClr val="505050"/>
            </a:solidFill>
            <a:prstDash val="solid"/>
          </a:ln>
          <a:effectLst/>
        </p:spPr>
      </p:cxnSp>
      <p:grpSp>
        <p:nvGrpSpPr>
          <p:cNvPr id="879" name="Group 878">
            <a:extLst>
              <a:ext uri="{FF2B5EF4-FFF2-40B4-BE49-F238E27FC236}">
                <a16:creationId xmlns:a16="http://schemas.microsoft.com/office/drawing/2014/main" id="{A433B1D9-34D7-40E2-8050-51491BF04E72}"/>
              </a:ext>
            </a:extLst>
          </p:cNvPr>
          <p:cNvGrpSpPr/>
          <p:nvPr/>
        </p:nvGrpSpPr>
        <p:grpSpPr>
          <a:xfrm>
            <a:off x="6154055" y="5701971"/>
            <a:ext cx="370338" cy="327772"/>
            <a:chOff x="4723767" y="3080378"/>
            <a:chExt cx="439858" cy="389301"/>
          </a:xfrm>
        </p:grpSpPr>
        <p:pic>
          <p:nvPicPr>
            <p:cNvPr id="880" name="Picture 879">
              <a:extLst>
                <a:ext uri="{FF2B5EF4-FFF2-40B4-BE49-F238E27FC236}">
                  <a16:creationId xmlns:a16="http://schemas.microsoft.com/office/drawing/2014/main" id="{BEA1A259-7C3C-48BA-AADC-DFCF80E75F6C}"/>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81" name="Group 880">
              <a:extLst>
                <a:ext uri="{FF2B5EF4-FFF2-40B4-BE49-F238E27FC236}">
                  <a16:creationId xmlns:a16="http://schemas.microsoft.com/office/drawing/2014/main" id="{09D097B1-9AF3-4EF0-B2B5-FFDC5B9A89D2}"/>
                </a:ext>
              </a:extLst>
            </p:cNvPr>
            <p:cNvGrpSpPr/>
            <p:nvPr/>
          </p:nvGrpSpPr>
          <p:grpSpPr>
            <a:xfrm>
              <a:off x="4723767" y="3080378"/>
              <a:ext cx="439858" cy="389301"/>
              <a:chOff x="3131835" y="4047725"/>
              <a:chExt cx="439858" cy="389301"/>
            </a:xfrm>
          </p:grpSpPr>
          <p:grpSp>
            <p:nvGrpSpPr>
              <p:cNvPr id="882" name="Group 881">
                <a:extLst>
                  <a:ext uri="{FF2B5EF4-FFF2-40B4-BE49-F238E27FC236}">
                    <a16:creationId xmlns:a16="http://schemas.microsoft.com/office/drawing/2014/main" id="{589DCB7A-F365-4EEA-B126-7509EA092A07}"/>
                  </a:ext>
                </a:extLst>
              </p:cNvPr>
              <p:cNvGrpSpPr/>
              <p:nvPr/>
            </p:nvGrpSpPr>
            <p:grpSpPr>
              <a:xfrm>
                <a:off x="3131835" y="4047725"/>
                <a:ext cx="182560" cy="348911"/>
                <a:chOff x="2136298" y="4226790"/>
                <a:chExt cx="196678" cy="375893"/>
              </a:xfrm>
            </p:grpSpPr>
            <p:sp>
              <p:nvSpPr>
                <p:cNvPr id="886" name="Rectangle 885">
                  <a:extLst>
                    <a:ext uri="{FF2B5EF4-FFF2-40B4-BE49-F238E27FC236}">
                      <a16:creationId xmlns:a16="http://schemas.microsoft.com/office/drawing/2014/main" id="{1882D1EF-DA28-4F3D-BA87-E248AC532940}"/>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7" name="server">
                  <a:extLst>
                    <a:ext uri="{FF2B5EF4-FFF2-40B4-BE49-F238E27FC236}">
                      <a16:creationId xmlns:a16="http://schemas.microsoft.com/office/drawing/2014/main" id="{DC24E173-B9B6-4C5F-B6C5-8979797C386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883" name="Oval 882">
                <a:extLst>
                  <a:ext uri="{FF2B5EF4-FFF2-40B4-BE49-F238E27FC236}">
                    <a16:creationId xmlns:a16="http://schemas.microsoft.com/office/drawing/2014/main" id="{2F843F63-9099-43CB-B5BC-4400B2DF658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84" name="Picture 883">
                <a:extLst>
                  <a:ext uri="{FF2B5EF4-FFF2-40B4-BE49-F238E27FC236}">
                    <a16:creationId xmlns:a16="http://schemas.microsoft.com/office/drawing/2014/main" id="{6477A07A-C76B-4FD0-8F89-69B35A4E55E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85" name="Freeform 6">
                <a:extLst>
                  <a:ext uri="{FF2B5EF4-FFF2-40B4-BE49-F238E27FC236}">
                    <a16:creationId xmlns:a16="http://schemas.microsoft.com/office/drawing/2014/main" id="{31BF01B4-B679-4503-A1A7-9C7CBF0BA3E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888" name="Group 887">
            <a:extLst>
              <a:ext uri="{FF2B5EF4-FFF2-40B4-BE49-F238E27FC236}">
                <a16:creationId xmlns:a16="http://schemas.microsoft.com/office/drawing/2014/main" id="{55E04CDB-068A-4D9A-A3C0-41D16477714D}"/>
              </a:ext>
            </a:extLst>
          </p:cNvPr>
          <p:cNvGrpSpPr/>
          <p:nvPr/>
        </p:nvGrpSpPr>
        <p:grpSpPr>
          <a:xfrm>
            <a:off x="4524709" y="5678446"/>
            <a:ext cx="426956" cy="327217"/>
            <a:chOff x="2892310" y="4439341"/>
            <a:chExt cx="376337" cy="288423"/>
          </a:xfrm>
        </p:grpSpPr>
        <p:sp>
          <p:nvSpPr>
            <p:cNvPr id="889" name="monitor">
              <a:extLst>
                <a:ext uri="{FF2B5EF4-FFF2-40B4-BE49-F238E27FC236}">
                  <a16:creationId xmlns:a16="http://schemas.microsoft.com/office/drawing/2014/main" id="{24012452-D246-4433-91FF-1AE1B386BBD7}"/>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890" name="Rectangle 889">
              <a:extLst>
                <a:ext uri="{FF2B5EF4-FFF2-40B4-BE49-F238E27FC236}">
                  <a16:creationId xmlns:a16="http://schemas.microsoft.com/office/drawing/2014/main" id="{104001BC-352D-4D8B-90D5-091826964548}"/>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91" name="Picture 890">
              <a:extLst>
                <a:ext uri="{FF2B5EF4-FFF2-40B4-BE49-F238E27FC236}">
                  <a16:creationId xmlns:a16="http://schemas.microsoft.com/office/drawing/2014/main" id="{E9326DC9-00BE-4D4B-BA64-DB06104DDD08}"/>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892" name="Group 891">
            <a:extLst>
              <a:ext uri="{FF2B5EF4-FFF2-40B4-BE49-F238E27FC236}">
                <a16:creationId xmlns:a16="http://schemas.microsoft.com/office/drawing/2014/main" id="{232E68EB-7BEB-4A9A-A6FE-8F782B436CF7}"/>
              </a:ext>
            </a:extLst>
          </p:cNvPr>
          <p:cNvGrpSpPr/>
          <p:nvPr/>
        </p:nvGrpSpPr>
        <p:grpSpPr>
          <a:xfrm>
            <a:off x="5047747" y="5678446"/>
            <a:ext cx="433476" cy="327215"/>
            <a:chOff x="7987238" y="1610486"/>
            <a:chExt cx="506061" cy="382007"/>
          </a:xfrm>
        </p:grpSpPr>
        <p:sp>
          <p:nvSpPr>
            <p:cNvPr id="893" name="Rectangle 892">
              <a:extLst>
                <a:ext uri="{FF2B5EF4-FFF2-40B4-BE49-F238E27FC236}">
                  <a16:creationId xmlns:a16="http://schemas.microsoft.com/office/drawing/2014/main" id="{65E6DC5A-E7A7-4F6F-AC43-AC1A691A5877}"/>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94" name="Group 893">
              <a:extLst>
                <a:ext uri="{FF2B5EF4-FFF2-40B4-BE49-F238E27FC236}">
                  <a16:creationId xmlns:a16="http://schemas.microsoft.com/office/drawing/2014/main" id="{3B072D39-3E9B-4D36-8736-660FE5A0851B}"/>
                </a:ext>
              </a:extLst>
            </p:cNvPr>
            <p:cNvGrpSpPr/>
            <p:nvPr/>
          </p:nvGrpSpPr>
          <p:grpSpPr>
            <a:xfrm>
              <a:off x="7987238" y="1610486"/>
              <a:ext cx="498447" cy="382007"/>
              <a:chOff x="9563138" y="2462727"/>
              <a:chExt cx="516394" cy="395761"/>
            </a:xfrm>
          </p:grpSpPr>
          <p:sp>
            <p:nvSpPr>
              <p:cNvPr id="895" name="monitor">
                <a:extLst>
                  <a:ext uri="{FF2B5EF4-FFF2-40B4-BE49-F238E27FC236}">
                    <a16:creationId xmlns:a16="http://schemas.microsoft.com/office/drawing/2014/main" id="{9D8B0F71-51E3-447E-8257-E7B724C8C37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896" name="Group 895">
                <a:extLst>
                  <a:ext uri="{FF2B5EF4-FFF2-40B4-BE49-F238E27FC236}">
                    <a16:creationId xmlns:a16="http://schemas.microsoft.com/office/drawing/2014/main" id="{FB38614E-D704-4190-8745-728A1D1FED43}"/>
                  </a:ext>
                </a:extLst>
              </p:cNvPr>
              <p:cNvGrpSpPr/>
              <p:nvPr/>
            </p:nvGrpSpPr>
            <p:grpSpPr>
              <a:xfrm>
                <a:off x="9746672" y="2545410"/>
                <a:ext cx="107950" cy="134938"/>
                <a:chOff x="9444088" y="2885171"/>
                <a:chExt cx="107950" cy="134938"/>
              </a:xfrm>
              <a:solidFill>
                <a:srgbClr val="505050"/>
              </a:solidFill>
            </p:grpSpPr>
            <p:sp>
              <p:nvSpPr>
                <p:cNvPr id="897" name="Freeform 26">
                  <a:extLst>
                    <a:ext uri="{FF2B5EF4-FFF2-40B4-BE49-F238E27FC236}">
                      <a16:creationId xmlns:a16="http://schemas.microsoft.com/office/drawing/2014/main" id="{1F69A9D8-FA00-4C0E-B939-53F777A8A5F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8" name="Freeform 27">
                  <a:extLst>
                    <a:ext uri="{FF2B5EF4-FFF2-40B4-BE49-F238E27FC236}">
                      <a16:creationId xmlns:a16="http://schemas.microsoft.com/office/drawing/2014/main" id="{E7117808-1796-426C-98E4-2EBC5FB0C02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899" name="Group 898">
            <a:extLst>
              <a:ext uri="{FF2B5EF4-FFF2-40B4-BE49-F238E27FC236}">
                <a16:creationId xmlns:a16="http://schemas.microsoft.com/office/drawing/2014/main" id="{F4810C97-41A8-4BC0-A60A-250314ADE5E4}"/>
              </a:ext>
            </a:extLst>
          </p:cNvPr>
          <p:cNvGrpSpPr/>
          <p:nvPr/>
        </p:nvGrpSpPr>
        <p:grpSpPr>
          <a:xfrm>
            <a:off x="4019511" y="5678446"/>
            <a:ext cx="426956" cy="327217"/>
            <a:chOff x="7398246" y="1610486"/>
            <a:chExt cx="498447" cy="382007"/>
          </a:xfrm>
        </p:grpSpPr>
        <p:sp>
          <p:nvSpPr>
            <p:cNvPr id="900" name="monitor">
              <a:extLst>
                <a:ext uri="{FF2B5EF4-FFF2-40B4-BE49-F238E27FC236}">
                  <a16:creationId xmlns:a16="http://schemas.microsoft.com/office/drawing/2014/main" id="{057505C2-98D8-4C4B-8CB9-290091AAB39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01" name="Rectangle 900">
              <a:extLst>
                <a:ext uri="{FF2B5EF4-FFF2-40B4-BE49-F238E27FC236}">
                  <a16:creationId xmlns:a16="http://schemas.microsoft.com/office/drawing/2014/main" id="{3D79563A-BC6B-44D5-91A9-43C575E90C31}"/>
                </a:ext>
              </a:extLst>
            </p:cNvPr>
            <p:cNvSpPr/>
            <p:nvPr/>
          </p:nvSpPr>
          <p:spPr bwMode="auto">
            <a:xfrm>
              <a:off x="7398246" y="1610486"/>
              <a:ext cx="498447" cy="31968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2" name="Group 11">
              <a:extLst>
                <a:ext uri="{FF2B5EF4-FFF2-40B4-BE49-F238E27FC236}">
                  <a16:creationId xmlns:a16="http://schemas.microsoft.com/office/drawing/2014/main" id="{C97DD70B-09B1-468C-B577-0D79712A4DB1}"/>
                </a:ext>
              </a:extLst>
            </p:cNvPr>
            <p:cNvGrpSpPr>
              <a:grpSpLocks noChangeAspect="1"/>
            </p:cNvGrpSpPr>
            <p:nvPr/>
          </p:nvGrpSpPr>
          <p:grpSpPr bwMode="auto">
            <a:xfrm>
              <a:off x="7581678" y="1714920"/>
              <a:ext cx="111860" cy="111860"/>
              <a:chOff x="5664" y="1835"/>
              <a:chExt cx="73" cy="73"/>
            </a:xfrm>
            <a:solidFill>
              <a:srgbClr val="FFFFFF"/>
            </a:solidFill>
          </p:grpSpPr>
          <p:sp>
            <p:nvSpPr>
              <p:cNvPr id="903" name="Freeform 12">
                <a:extLst>
                  <a:ext uri="{FF2B5EF4-FFF2-40B4-BE49-F238E27FC236}">
                    <a16:creationId xmlns:a16="http://schemas.microsoft.com/office/drawing/2014/main" id="{691B0320-A9DE-4855-862C-3B6DD936C087}"/>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4" name="Freeform 13">
                <a:extLst>
                  <a:ext uri="{FF2B5EF4-FFF2-40B4-BE49-F238E27FC236}">
                    <a16:creationId xmlns:a16="http://schemas.microsoft.com/office/drawing/2014/main" id="{8D3E95C3-4F43-4F3D-A159-8CA18ACBC1B4}"/>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5" name="Freeform 14">
                <a:extLst>
                  <a:ext uri="{FF2B5EF4-FFF2-40B4-BE49-F238E27FC236}">
                    <a16:creationId xmlns:a16="http://schemas.microsoft.com/office/drawing/2014/main" id="{67EB151F-CA56-4FA5-9BCE-9782FDAFA53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6" name="Freeform 15">
                <a:extLst>
                  <a:ext uri="{FF2B5EF4-FFF2-40B4-BE49-F238E27FC236}">
                    <a16:creationId xmlns:a16="http://schemas.microsoft.com/office/drawing/2014/main" id="{629B1255-C56F-44D4-81CD-5687B95C9794}"/>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907" name="Group 906">
            <a:extLst>
              <a:ext uri="{FF2B5EF4-FFF2-40B4-BE49-F238E27FC236}">
                <a16:creationId xmlns:a16="http://schemas.microsoft.com/office/drawing/2014/main" id="{69C4EA06-0C78-44CE-8FD1-7F35DB4F7DF5}"/>
              </a:ext>
            </a:extLst>
          </p:cNvPr>
          <p:cNvGrpSpPr/>
          <p:nvPr/>
        </p:nvGrpSpPr>
        <p:grpSpPr>
          <a:xfrm>
            <a:off x="6798396" y="5712906"/>
            <a:ext cx="370338" cy="327772"/>
            <a:chOff x="4723767" y="3080378"/>
            <a:chExt cx="439858" cy="389301"/>
          </a:xfrm>
        </p:grpSpPr>
        <p:pic>
          <p:nvPicPr>
            <p:cNvPr id="908" name="Picture 907">
              <a:extLst>
                <a:ext uri="{FF2B5EF4-FFF2-40B4-BE49-F238E27FC236}">
                  <a16:creationId xmlns:a16="http://schemas.microsoft.com/office/drawing/2014/main" id="{678361B5-FD7F-4212-9244-B0C0C1E26F9C}"/>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09" name="Group 908">
              <a:extLst>
                <a:ext uri="{FF2B5EF4-FFF2-40B4-BE49-F238E27FC236}">
                  <a16:creationId xmlns:a16="http://schemas.microsoft.com/office/drawing/2014/main" id="{FD5E0A6F-28A7-4E29-ACED-E7EA6F76D366}"/>
                </a:ext>
              </a:extLst>
            </p:cNvPr>
            <p:cNvGrpSpPr/>
            <p:nvPr/>
          </p:nvGrpSpPr>
          <p:grpSpPr>
            <a:xfrm>
              <a:off x="4723767" y="3080378"/>
              <a:ext cx="439858" cy="389301"/>
              <a:chOff x="3131835" y="4047725"/>
              <a:chExt cx="439858" cy="389301"/>
            </a:xfrm>
          </p:grpSpPr>
          <p:grpSp>
            <p:nvGrpSpPr>
              <p:cNvPr id="910" name="Group 909">
                <a:extLst>
                  <a:ext uri="{FF2B5EF4-FFF2-40B4-BE49-F238E27FC236}">
                    <a16:creationId xmlns:a16="http://schemas.microsoft.com/office/drawing/2014/main" id="{A62C6178-8EF1-469B-8ABB-5E6384ED5A92}"/>
                  </a:ext>
                </a:extLst>
              </p:cNvPr>
              <p:cNvGrpSpPr/>
              <p:nvPr/>
            </p:nvGrpSpPr>
            <p:grpSpPr>
              <a:xfrm>
                <a:off x="3131835" y="4047725"/>
                <a:ext cx="182560" cy="348911"/>
                <a:chOff x="2136298" y="4226790"/>
                <a:chExt cx="196678" cy="375893"/>
              </a:xfrm>
            </p:grpSpPr>
            <p:sp>
              <p:nvSpPr>
                <p:cNvPr id="914" name="Rectangle 913">
                  <a:extLst>
                    <a:ext uri="{FF2B5EF4-FFF2-40B4-BE49-F238E27FC236}">
                      <a16:creationId xmlns:a16="http://schemas.microsoft.com/office/drawing/2014/main" id="{5837F2A4-E45E-467F-8081-A1DBFEF51C72}"/>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15" name="server">
                  <a:extLst>
                    <a:ext uri="{FF2B5EF4-FFF2-40B4-BE49-F238E27FC236}">
                      <a16:creationId xmlns:a16="http://schemas.microsoft.com/office/drawing/2014/main" id="{63866682-8CBF-4DD8-B7F3-7AED5C728AC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911" name="Oval 910">
                <a:extLst>
                  <a:ext uri="{FF2B5EF4-FFF2-40B4-BE49-F238E27FC236}">
                    <a16:creationId xmlns:a16="http://schemas.microsoft.com/office/drawing/2014/main" id="{68A2D342-DE27-4096-BFDD-F5BED5E1E91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12" name="Picture 911">
                <a:extLst>
                  <a:ext uri="{FF2B5EF4-FFF2-40B4-BE49-F238E27FC236}">
                    <a16:creationId xmlns:a16="http://schemas.microsoft.com/office/drawing/2014/main" id="{5892B7E8-CAD0-4867-B518-0490FF848DC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3" name="Freeform 6">
                <a:extLst>
                  <a:ext uri="{FF2B5EF4-FFF2-40B4-BE49-F238E27FC236}">
                    <a16:creationId xmlns:a16="http://schemas.microsoft.com/office/drawing/2014/main" id="{6BFA60D5-D37F-4EBC-A9F4-BDC38F0858E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cxnSp>
        <p:nvCxnSpPr>
          <p:cNvPr id="916" name="Straight Connector 915">
            <a:extLst>
              <a:ext uri="{FF2B5EF4-FFF2-40B4-BE49-F238E27FC236}">
                <a16:creationId xmlns:a16="http://schemas.microsoft.com/office/drawing/2014/main" id="{3BB73835-9675-4CED-A255-F1A7F886278E}"/>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917" name="Straight Connector 916">
            <a:extLst>
              <a:ext uri="{FF2B5EF4-FFF2-40B4-BE49-F238E27FC236}">
                <a16:creationId xmlns:a16="http://schemas.microsoft.com/office/drawing/2014/main" id="{A4876941-0282-4CC3-98BA-A23561B17F42}"/>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918" name="Straight Connector 917">
            <a:extLst>
              <a:ext uri="{FF2B5EF4-FFF2-40B4-BE49-F238E27FC236}">
                <a16:creationId xmlns:a16="http://schemas.microsoft.com/office/drawing/2014/main" id="{5126F5AB-3BCA-4785-951B-996F5FDB1E5A}"/>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19" name="Straight Connector 918">
            <a:extLst>
              <a:ext uri="{FF2B5EF4-FFF2-40B4-BE49-F238E27FC236}">
                <a16:creationId xmlns:a16="http://schemas.microsoft.com/office/drawing/2014/main" id="{14390258-A401-457C-8C52-9F9BC8DDC4BE}"/>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20" name="Straight Connector 919">
            <a:extLst>
              <a:ext uri="{FF2B5EF4-FFF2-40B4-BE49-F238E27FC236}">
                <a16:creationId xmlns:a16="http://schemas.microsoft.com/office/drawing/2014/main" id="{8FC4AA12-BF9C-4BE2-8BB4-1F5991655C12}"/>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21" name="Straight Connector 920">
            <a:extLst>
              <a:ext uri="{FF2B5EF4-FFF2-40B4-BE49-F238E27FC236}">
                <a16:creationId xmlns:a16="http://schemas.microsoft.com/office/drawing/2014/main" id="{6E120B3F-1DE4-4BF5-9284-AC5330FCDDFE}"/>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22" name="Straight Connector 921">
            <a:extLst>
              <a:ext uri="{FF2B5EF4-FFF2-40B4-BE49-F238E27FC236}">
                <a16:creationId xmlns:a16="http://schemas.microsoft.com/office/drawing/2014/main" id="{7EC2B350-492B-4A01-B070-AA0BAAD3B912}"/>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cxnSp>
        <p:nvCxnSpPr>
          <p:cNvPr id="923" name="Straight Connector 922">
            <a:extLst>
              <a:ext uri="{FF2B5EF4-FFF2-40B4-BE49-F238E27FC236}">
                <a16:creationId xmlns:a16="http://schemas.microsoft.com/office/drawing/2014/main" id="{4633FB5C-1066-4B6A-8CEA-039D76D58647}"/>
              </a:ext>
            </a:extLst>
          </p:cNvPr>
          <p:cNvCxnSpPr>
            <a:cxnSpLocks/>
          </p:cNvCxnSpPr>
          <p:nvPr/>
        </p:nvCxnSpPr>
        <p:spPr>
          <a:xfrm>
            <a:off x="4234722"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24" name="Straight Connector 923">
            <a:extLst>
              <a:ext uri="{FF2B5EF4-FFF2-40B4-BE49-F238E27FC236}">
                <a16:creationId xmlns:a16="http://schemas.microsoft.com/office/drawing/2014/main" id="{FEDD4985-E6F1-422C-BB39-D2CAC7267AAE}"/>
              </a:ext>
            </a:extLst>
          </p:cNvPr>
          <p:cNvCxnSpPr>
            <a:cxnSpLocks/>
          </p:cNvCxnSpPr>
          <p:nvPr/>
        </p:nvCxnSpPr>
        <p:spPr>
          <a:xfrm>
            <a:off x="3371689" y="6026291"/>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5" name="Laptop_E770">
            <a:extLst>
              <a:ext uri="{FF2B5EF4-FFF2-40B4-BE49-F238E27FC236}">
                <a16:creationId xmlns:a16="http://schemas.microsoft.com/office/drawing/2014/main" id="{3B16CCF4-6DE6-432F-9474-744CD389F9AA}"/>
              </a:ext>
            </a:extLst>
          </p:cNvPr>
          <p:cNvSpPr>
            <a:spLocks noChangeAspect="1" noEditPoints="1"/>
          </p:cNvSpPr>
          <p:nvPr/>
        </p:nvSpPr>
        <p:spPr bwMode="auto">
          <a:xfrm>
            <a:off x="3060572" y="5592035"/>
            <a:ext cx="645975" cy="4310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26" name="Rectangle 925">
            <a:extLst>
              <a:ext uri="{FF2B5EF4-FFF2-40B4-BE49-F238E27FC236}">
                <a16:creationId xmlns:a16="http://schemas.microsoft.com/office/drawing/2014/main" id="{2192A248-36DC-4CD2-AFF7-0606EA6E047B}"/>
              </a:ext>
            </a:extLst>
          </p:cNvPr>
          <p:cNvSpPr/>
          <p:nvPr/>
        </p:nvSpPr>
        <p:spPr bwMode="auto">
          <a:xfrm>
            <a:off x="1162480" y="5456317"/>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927" name="!! Freeform 5">
            <a:extLst>
              <a:ext uri="{FF2B5EF4-FFF2-40B4-BE49-F238E27FC236}">
                <a16:creationId xmlns:a16="http://schemas.microsoft.com/office/drawing/2014/main" id="{6DB7BE4F-F8D3-424A-A7F8-586E92131A3F}"/>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nvGrpSpPr>
          <p:cNvPr id="928" name="Group 927">
            <a:extLst>
              <a:ext uri="{FF2B5EF4-FFF2-40B4-BE49-F238E27FC236}">
                <a16:creationId xmlns:a16="http://schemas.microsoft.com/office/drawing/2014/main" id="{85C20A0D-C7B6-4521-80D9-EB9339922F16}"/>
              </a:ext>
            </a:extLst>
          </p:cNvPr>
          <p:cNvGrpSpPr/>
          <p:nvPr/>
        </p:nvGrpSpPr>
        <p:grpSpPr>
          <a:xfrm>
            <a:off x="1318823" y="2379354"/>
            <a:ext cx="2082348" cy="431174"/>
            <a:chOff x="1571071" y="2257105"/>
            <a:chExt cx="2082348" cy="431174"/>
          </a:xfrm>
        </p:grpSpPr>
        <p:grpSp>
          <p:nvGrpSpPr>
            <p:cNvPr id="929" name="Group 928">
              <a:extLst>
                <a:ext uri="{FF2B5EF4-FFF2-40B4-BE49-F238E27FC236}">
                  <a16:creationId xmlns:a16="http://schemas.microsoft.com/office/drawing/2014/main" id="{D901E888-98A3-4144-9EE5-7D344423073C}"/>
                </a:ext>
              </a:extLst>
            </p:cNvPr>
            <p:cNvGrpSpPr/>
            <p:nvPr/>
          </p:nvGrpSpPr>
          <p:grpSpPr>
            <a:xfrm>
              <a:off x="2696905" y="2301259"/>
              <a:ext cx="426956" cy="327217"/>
              <a:chOff x="2892310" y="4439341"/>
              <a:chExt cx="376337" cy="288423"/>
            </a:xfrm>
          </p:grpSpPr>
          <p:sp>
            <p:nvSpPr>
              <p:cNvPr id="968" name="monitor">
                <a:extLst>
                  <a:ext uri="{FF2B5EF4-FFF2-40B4-BE49-F238E27FC236}">
                    <a16:creationId xmlns:a16="http://schemas.microsoft.com/office/drawing/2014/main" id="{0CEA20FF-8A53-428C-BDFB-D8EA2AAA9AAF}"/>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69" name="Rectangle 968">
                <a:extLst>
                  <a:ext uri="{FF2B5EF4-FFF2-40B4-BE49-F238E27FC236}">
                    <a16:creationId xmlns:a16="http://schemas.microsoft.com/office/drawing/2014/main" id="{78245796-159D-4C63-BA7B-21F6FDA385A2}"/>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70" name="Picture 969">
                <a:extLst>
                  <a:ext uri="{FF2B5EF4-FFF2-40B4-BE49-F238E27FC236}">
                    <a16:creationId xmlns:a16="http://schemas.microsoft.com/office/drawing/2014/main" id="{A912C0A6-51AC-4B55-97A5-72C881339C68}"/>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930" name="Group 929">
              <a:extLst>
                <a:ext uri="{FF2B5EF4-FFF2-40B4-BE49-F238E27FC236}">
                  <a16:creationId xmlns:a16="http://schemas.microsoft.com/office/drawing/2014/main" id="{C61912CA-0A8D-4ED3-BDA9-C8BE05604B16}"/>
                </a:ext>
              </a:extLst>
            </p:cNvPr>
            <p:cNvGrpSpPr/>
            <p:nvPr/>
          </p:nvGrpSpPr>
          <p:grpSpPr>
            <a:xfrm>
              <a:off x="3219943" y="2301259"/>
              <a:ext cx="433476" cy="327215"/>
              <a:chOff x="7987238" y="1610486"/>
              <a:chExt cx="506061" cy="382007"/>
            </a:xfrm>
          </p:grpSpPr>
          <p:sp>
            <p:nvSpPr>
              <p:cNvPr id="962" name="Rectangle 961">
                <a:extLst>
                  <a:ext uri="{FF2B5EF4-FFF2-40B4-BE49-F238E27FC236}">
                    <a16:creationId xmlns:a16="http://schemas.microsoft.com/office/drawing/2014/main" id="{193BB6B2-7CC7-4A8C-B24F-E8A8A8B3DEDA}"/>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63" name="Group 962">
                <a:extLst>
                  <a:ext uri="{FF2B5EF4-FFF2-40B4-BE49-F238E27FC236}">
                    <a16:creationId xmlns:a16="http://schemas.microsoft.com/office/drawing/2014/main" id="{8C66BE8A-7E36-45B1-8099-2B4CF4E1794F}"/>
                  </a:ext>
                </a:extLst>
              </p:cNvPr>
              <p:cNvGrpSpPr/>
              <p:nvPr/>
            </p:nvGrpSpPr>
            <p:grpSpPr>
              <a:xfrm>
                <a:off x="7987238" y="1610486"/>
                <a:ext cx="498447" cy="382007"/>
                <a:chOff x="9563138" y="2462727"/>
                <a:chExt cx="516394" cy="395761"/>
              </a:xfrm>
            </p:grpSpPr>
            <p:sp>
              <p:nvSpPr>
                <p:cNvPr id="964" name="monitor">
                  <a:extLst>
                    <a:ext uri="{FF2B5EF4-FFF2-40B4-BE49-F238E27FC236}">
                      <a16:creationId xmlns:a16="http://schemas.microsoft.com/office/drawing/2014/main" id="{82D82018-B9B3-4996-9DEC-4E653EDB557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965" name="Group 964">
                  <a:extLst>
                    <a:ext uri="{FF2B5EF4-FFF2-40B4-BE49-F238E27FC236}">
                      <a16:creationId xmlns:a16="http://schemas.microsoft.com/office/drawing/2014/main" id="{09476A55-7654-4935-88AE-C61A648DD340}"/>
                    </a:ext>
                  </a:extLst>
                </p:cNvPr>
                <p:cNvGrpSpPr/>
                <p:nvPr/>
              </p:nvGrpSpPr>
              <p:grpSpPr>
                <a:xfrm>
                  <a:off x="9746672" y="2545410"/>
                  <a:ext cx="107950" cy="134938"/>
                  <a:chOff x="9444088" y="2885171"/>
                  <a:chExt cx="107950" cy="134938"/>
                </a:xfrm>
                <a:solidFill>
                  <a:srgbClr val="505050"/>
                </a:solidFill>
              </p:grpSpPr>
              <p:sp>
                <p:nvSpPr>
                  <p:cNvPr id="966" name="Freeform 26">
                    <a:extLst>
                      <a:ext uri="{FF2B5EF4-FFF2-40B4-BE49-F238E27FC236}">
                        <a16:creationId xmlns:a16="http://schemas.microsoft.com/office/drawing/2014/main" id="{7DFE7D0C-8ECF-4BA8-8822-2831705B80E9}"/>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7" name="Freeform 27">
                    <a:extLst>
                      <a:ext uri="{FF2B5EF4-FFF2-40B4-BE49-F238E27FC236}">
                        <a16:creationId xmlns:a16="http://schemas.microsoft.com/office/drawing/2014/main" id="{26D0896E-41E5-465C-8A4A-C969C3DFC3C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931" name="Group 930">
              <a:extLst>
                <a:ext uri="{FF2B5EF4-FFF2-40B4-BE49-F238E27FC236}">
                  <a16:creationId xmlns:a16="http://schemas.microsoft.com/office/drawing/2014/main" id="{81706369-284A-425D-BA9D-D9947BF8BBAD}"/>
                </a:ext>
              </a:extLst>
            </p:cNvPr>
            <p:cNvGrpSpPr/>
            <p:nvPr/>
          </p:nvGrpSpPr>
          <p:grpSpPr>
            <a:xfrm>
              <a:off x="1872084" y="2257105"/>
              <a:ext cx="205700" cy="341495"/>
              <a:chOff x="7084723" y="1610486"/>
              <a:chExt cx="212660" cy="353049"/>
            </a:xfrm>
          </p:grpSpPr>
          <p:sp>
            <p:nvSpPr>
              <p:cNvPr id="956" name="Rectangle 955">
                <a:extLst>
                  <a:ext uri="{FF2B5EF4-FFF2-40B4-BE49-F238E27FC236}">
                    <a16:creationId xmlns:a16="http://schemas.microsoft.com/office/drawing/2014/main" id="{2D99641C-EEF9-434D-8525-10E7FE255E20}"/>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7" name="Group 956">
                <a:extLst>
                  <a:ext uri="{FF2B5EF4-FFF2-40B4-BE49-F238E27FC236}">
                    <a16:creationId xmlns:a16="http://schemas.microsoft.com/office/drawing/2014/main" id="{2286BAF1-0A35-4C5F-B51D-E691B811DE92}"/>
                  </a:ext>
                </a:extLst>
              </p:cNvPr>
              <p:cNvGrpSpPr/>
              <p:nvPr/>
            </p:nvGrpSpPr>
            <p:grpSpPr>
              <a:xfrm>
                <a:off x="7138556" y="1706457"/>
                <a:ext cx="104198" cy="130248"/>
                <a:chOff x="9444088" y="2885171"/>
                <a:chExt cx="107950" cy="134938"/>
              </a:xfrm>
              <a:solidFill>
                <a:srgbClr val="FFFFFF"/>
              </a:solidFill>
            </p:grpSpPr>
            <p:sp>
              <p:nvSpPr>
                <p:cNvPr id="960" name="Freeform 26">
                  <a:extLst>
                    <a:ext uri="{FF2B5EF4-FFF2-40B4-BE49-F238E27FC236}">
                      <a16:creationId xmlns:a16="http://schemas.microsoft.com/office/drawing/2014/main" id="{36752876-A721-41E7-8CAF-1442F654F39B}"/>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1" name="Freeform 27">
                  <a:extLst>
                    <a:ext uri="{FF2B5EF4-FFF2-40B4-BE49-F238E27FC236}">
                      <a16:creationId xmlns:a16="http://schemas.microsoft.com/office/drawing/2014/main" id="{B8BA9104-C49B-4175-88D4-9F0532FFC65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58" name="CellPhone_E8EA">
                <a:extLst>
                  <a:ext uri="{FF2B5EF4-FFF2-40B4-BE49-F238E27FC236}">
                    <a16:creationId xmlns:a16="http://schemas.microsoft.com/office/drawing/2014/main" id="{5413B812-3B5B-4808-8C60-C75236A5E63D}"/>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959" name="Straight Connector 958">
                <a:extLst>
                  <a:ext uri="{FF2B5EF4-FFF2-40B4-BE49-F238E27FC236}">
                    <a16:creationId xmlns:a16="http://schemas.microsoft.com/office/drawing/2014/main" id="{20F3779B-04ED-4D13-83A1-302A3DC11109}"/>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932" name="Group 931">
              <a:extLst>
                <a:ext uri="{FF2B5EF4-FFF2-40B4-BE49-F238E27FC236}">
                  <a16:creationId xmlns:a16="http://schemas.microsoft.com/office/drawing/2014/main" id="{C5ECC082-AE35-40BD-9384-DB1CD851C0EF}"/>
                </a:ext>
              </a:extLst>
            </p:cNvPr>
            <p:cNvGrpSpPr/>
            <p:nvPr/>
          </p:nvGrpSpPr>
          <p:grpSpPr>
            <a:xfrm>
              <a:off x="1571071" y="2257105"/>
              <a:ext cx="204931" cy="341495"/>
              <a:chOff x="6490922" y="1610486"/>
              <a:chExt cx="211865" cy="353049"/>
            </a:xfrm>
          </p:grpSpPr>
          <p:sp>
            <p:nvSpPr>
              <p:cNvPr id="944" name="Rectangle 943">
                <a:extLst>
                  <a:ext uri="{FF2B5EF4-FFF2-40B4-BE49-F238E27FC236}">
                    <a16:creationId xmlns:a16="http://schemas.microsoft.com/office/drawing/2014/main" id="{F128463E-BF09-45E0-B1EF-088CC2F85588}"/>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45" name="Group 30">
                <a:extLst>
                  <a:ext uri="{FF2B5EF4-FFF2-40B4-BE49-F238E27FC236}">
                    <a16:creationId xmlns:a16="http://schemas.microsoft.com/office/drawing/2014/main" id="{2C11BBE2-5465-4EBF-A290-759E1E8EBBFD}"/>
                  </a:ext>
                </a:extLst>
              </p:cNvPr>
              <p:cNvGrpSpPr>
                <a:grpSpLocks noChangeAspect="1"/>
              </p:cNvGrpSpPr>
              <p:nvPr/>
            </p:nvGrpSpPr>
            <p:grpSpPr bwMode="auto">
              <a:xfrm>
                <a:off x="6545792" y="1729376"/>
                <a:ext cx="111361" cy="115269"/>
                <a:chOff x="5049" y="1841"/>
                <a:chExt cx="57" cy="59"/>
              </a:xfrm>
              <a:solidFill>
                <a:srgbClr val="FFFFFF"/>
              </a:solidFill>
            </p:grpSpPr>
            <p:sp>
              <p:nvSpPr>
                <p:cNvPr id="948" name="Freeform 31">
                  <a:extLst>
                    <a:ext uri="{FF2B5EF4-FFF2-40B4-BE49-F238E27FC236}">
                      <a16:creationId xmlns:a16="http://schemas.microsoft.com/office/drawing/2014/main" id="{81F2DA5F-C258-434C-9DD3-1DAAC6309D96}"/>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9" name="Freeform 32">
                  <a:extLst>
                    <a:ext uri="{FF2B5EF4-FFF2-40B4-BE49-F238E27FC236}">
                      <a16:creationId xmlns:a16="http://schemas.microsoft.com/office/drawing/2014/main" id="{54B77384-F729-4A06-906D-242C37C8700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0" name="Freeform 33">
                  <a:extLst>
                    <a:ext uri="{FF2B5EF4-FFF2-40B4-BE49-F238E27FC236}">
                      <a16:creationId xmlns:a16="http://schemas.microsoft.com/office/drawing/2014/main" id="{1F287587-7836-42F1-918B-2B164BE52E81}"/>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1" name="Freeform 34">
                  <a:extLst>
                    <a:ext uri="{FF2B5EF4-FFF2-40B4-BE49-F238E27FC236}">
                      <a16:creationId xmlns:a16="http://schemas.microsoft.com/office/drawing/2014/main" id="{0ACF4FE9-FFC4-4DFD-A70F-470974DE11B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2" name="Freeform 35">
                  <a:extLst>
                    <a:ext uri="{FF2B5EF4-FFF2-40B4-BE49-F238E27FC236}">
                      <a16:creationId xmlns:a16="http://schemas.microsoft.com/office/drawing/2014/main" id="{E3FD7516-94AD-4313-8EE1-D3B30200D8E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3" name="Freeform 36">
                  <a:extLst>
                    <a:ext uri="{FF2B5EF4-FFF2-40B4-BE49-F238E27FC236}">
                      <a16:creationId xmlns:a16="http://schemas.microsoft.com/office/drawing/2014/main" id="{C8206621-DCFD-4C51-856E-3661F5FFA96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4" name="Freeform 37">
                  <a:extLst>
                    <a:ext uri="{FF2B5EF4-FFF2-40B4-BE49-F238E27FC236}">
                      <a16:creationId xmlns:a16="http://schemas.microsoft.com/office/drawing/2014/main" id="{D818F261-5EDF-450D-94D6-86F979DC2526}"/>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5" name="Freeform 38">
                  <a:extLst>
                    <a:ext uri="{FF2B5EF4-FFF2-40B4-BE49-F238E27FC236}">
                      <a16:creationId xmlns:a16="http://schemas.microsoft.com/office/drawing/2014/main" id="{EAF350BF-7E20-43F6-BFBB-610DF55C6D54}"/>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6" name="CellPhone_E8EA">
                <a:extLst>
                  <a:ext uri="{FF2B5EF4-FFF2-40B4-BE49-F238E27FC236}">
                    <a16:creationId xmlns:a16="http://schemas.microsoft.com/office/drawing/2014/main" id="{1CA237F2-D153-4045-8289-1E24ED8FDFDB}"/>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947" name="Straight Connector 946">
                <a:extLst>
                  <a:ext uri="{FF2B5EF4-FFF2-40B4-BE49-F238E27FC236}">
                    <a16:creationId xmlns:a16="http://schemas.microsoft.com/office/drawing/2014/main" id="{8F5D0CC4-D970-4F72-A1D5-DEDA540F0FD2}"/>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933" name="Group 932">
              <a:extLst>
                <a:ext uri="{FF2B5EF4-FFF2-40B4-BE49-F238E27FC236}">
                  <a16:creationId xmlns:a16="http://schemas.microsoft.com/office/drawing/2014/main" id="{3D4F5D79-E2EB-4A4E-93C2-A3AA2CB89742}"/>
                </a:ext>
              </a:extLst>
            </p:cNvPr>
            <p:cNvGrpSpPr/>
            <p:nvPr/>
          </p:nvGrpSpPr>
          <p:grpSpPr>
            <a:xfrm>
              <a:off x="2173867" y="2309875"/>
              <a:ext cx="426956" cy="327217"/>
              <a:chOff x="7398246" y="1610486"/>
              <a:chExt cx="498447" cy="382007"/>
            </a:xfrm>
          </p:grpSpPr>
          <p:sp>
            <p:nvSpPr>
              <p:cNvPr id="937" name="monitor">
                <a:extLst>
                  <a:ext uri="{FF2B5EF4-FFF2-40B4-BE49-F238E27FC236}">
                    <a16:creationId xmlns:a16="http://schemas.microsoft.com/office/drawing/2014/main" id="{55E459E0-F4CC-4B04-885F-65C49A7A0CEC}"/>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38" name="Rectangle 937">
                <a:extLst>
                  <a:ext uri="{FF2B5EF4-FFF2-40B4-BE49-F238E27FC236}">
                    <a16:creationId xmlns:a16="http://schemas.microsoft.com/office/drawing/2014/main" id="{675EB1DE-D475-4338-83EF-12B195252D55}"/>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39" name="Group 11">
                <a:extLst>
                  <a:ext uri="{FF2B5EF4-FFF2-40B4-BE49-F238E27FC236}">
                    <a16:creationId xmlns:a16="http://schemas.microsoft.com/office/drawing/2014/main" id="{F40580EF-6C05-4BFE-B264-3D6B9BC9EE70}"/>
                  </a:ext>
                </a:extLst>
              </p:cNvPr>
              <p:cNvGrpSpPr>
                <a:grpSpLocks noChangeAspect="1"/>
              </p:cNvGrpSpPr>
              <p:nvPr/>
            </p:nvGrpSpPr>
            <p:grpSpPr bwMode="auto">
              <a:xfrm>
                <a:off x="7581678" y="1714920"/>
                <a:ext cx="111860" cy="111860"/>
                <a:chOff x="5664" y="1835"/>
                <a:chExt cx="73" cy="73"/>
              </a:xfrm>
              <a:solidFill>
                <a:srgbClr val="FFFFFF"/>
              </a:solidFill>
            </p:grpSpPr>
            <p:sp>
              <p:nvSpPr>
                <p:cNvPr id="940" name="Freeform 12">
                  <a:extLst>
                    <a:ext uri="{FF2B5EF4-FFF2-40B4-BE49-F238E27FC236}">
                      <a16:creationId xmlns:a16="http://schemas.microsoft.com/office/drawing/2014/main" id="{3214C9A3-9A36-4A02-BA1D-20E59CA815F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1" name="Freeform 13">
                  <a:extLst>
                    <a:ext uri="{FF2B5EF4-FFF2-40B4-BE49-F238E27FC236}">
                      <a16:creationId xmlns:a16="http://schemas.microsoft.com/office/drawing/2014/main" id="{1D33FBDA-D19F-40F3-B2C2-FA7C4114C306}"/>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2" name="Freeform 14">
                  <a:extLst>
                    <a:ext uri="{FF2B5EF4-FFF2-40B4-BE49-F238E27FC236}">
                      <a16:creationId xmlns:a16="http://schemas.microsoft.com/office/drawing/2014/main" id="{ECFC4E19-7D6A-4E90-8280-28876D97A8C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3" name="Freeform 15">
                  <a:extLst>
                    <a:ext uri="{FF2B5EF4-FFF2-40B4-BE49-F238E27FC236}">
                      <a16:creationId xmlns:a16="http://schemas.microsoft.com/office/drawing/2014/main" id="{7CBA6B76-D1D7-4B6F-91EE-5DEE1245477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934" name="Group 933">
              <a:extLst>
                <a:ext uri="{FF2B5EF4-FFF2-40B4-BE49-F238E27FC236}">
                  <a16:creationId xmlns:a16="http://schemas.microsoft.com/office/drawing/2014/main" id="{9D94E587-6486-4BC5-8104-1111D61E7D33}"/>
                </a:ext>
              </a:extLst>
            </p:cNvPr>
            <p:cNvGrpSpPr/>
            <p:nvPr/>
          </p:nvGrpSpPr>
          <p:grpSpPr>
            <a:xfrm>
              <a:off x="1724250" y="2490343"/>
              <a:ext cx="197936" cy="197936"/>
              <a:chOff x="1724250" y="2490343"/>
              <a:chExt cx="197936" cy="197936"/>
            </a:xfrm>
          </p:grpSpPr>
          <p:sp>
            <p:nvSpPr>
              <p:cNvPr id="935" name="Oval 934">
                <a:extLst>
                  <a:ext uri="{FF2B5EF4-FFF2-40B4-BE49-F238E27FC236}">
                    <a16:creationId xmlns:a16="http://schemas.microsoft.com/office/drawing/2014/main" id="{BEA9CF7A-BEDA-49EF-A1DF-27B65681076E}"/>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6" name="Commitments_EC4D">
                <a:extLst>
                  <a:ext uri="{FF2B5EF4-FFF2-40B4-BE49-F238E27FC236}">
                    <a16:creationId xmlns:a16="http://schemas.microsoft.com/office/drawing/2014/main" id="{C383A49C-4730-4745-8982-2DA55048F99E}"/>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971" name="Group 970">
            <a:extLst>
              <a:ext uri="{FF2B5EF4-FFF2-40B4-BE49-F238E27FC236}">
                <a16:creationId xmlns:a16="http://schemas.microsoft.com/office/drawing/2014/main" id="{13615DA9-7A9B-45F5-A1DA-CB4FB5274AB2}"/>
              </a:ext>
            </a:extLst>
          </p:cNvPr>
          <p:cNvGrpSpPr/>
          <p:nvPr/>
        </p:nvGrpSpPr>
        <p:grpSpPr>
          <a:xfrm>
            <a:off x="4871628" y="1319480"/>
            <a:ext cx="1828002" cy="547384"/>
            <a:chOff x="4546063" y="1319480"/>
            <a:chExt cx="1828002" cy="547384"/>
          </a:xfrm>
        </p:grpSpPr>
        <p:sp>
          <p:nvSpPr>
            <p:cNvPr id="972" name="Rectangle 971">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D414D8EE-80DE-470D-9307-CDF74098AD9C}"/>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973" name="Picture 972">
              <a:extLst>
                <a:ext uri="{FF2B5EF4-FFF2-40B4-BE49-F238E27FC236}">
                  <a16:creationId xmlns:a16="http://schemas.microsoft.com/office/drawing/2014/main" id="{0C2BEE8A-F318-4D9B-B669-719F5C8CFC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974" name="Picture 973">
              <a:extLst>
                <a:ext uri="{FF2B5EF4-FFF2-40B4-BE49-F238E27FC236}">
                  <a16:creationId xmlns:a16="http://schemas.microsoft.com/office/drawing/2014/main" id="{F64656ED-3C6F-4FD4-8526-9D71D72EF0A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975" name="Picture 974">
              <a:extLst>
                <a:ext uri="{FF2B5EF4-FFF2-40B4-BE49-F238E27FC236}">
                  <a16:creationId xmlns:a16="http://schemas.microsoft.com/office/drawing/2014/main" id="{45DA2A39-CD7B-421D-B9C7-12F3656007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976" name="Picture 975">
              <a:extLst>
                <a:ext uri="{FF2B5EF4-FFF2-40B4-BE49-F238E27FC236}">
                  <a16:creationId xmlns:a16="http://schemas.microsoft.com/office/drawing/2014/main" id="{0B2B7ED3-50E3-409A-9C93-2C6A799E09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977" name="Group 976">
              <a:extLst>
                <a:ext uri="{FF2B5EF4-FFF2-40B4-BE49-F238E27FC236}">
                  <a16:creationId xmlns:a16="http://schemas.microsoft.com/office/drawing/2014/main" id="{9BC11637-429D-48BC-BDDC-5FC219A70B12}"/>
                </a:ext>
              </a:extLst>
            </p:cNvPr>
            <p:cNvGrpSpPr/>
            <p:nvPr/>
          </p:nvGrpSpPr>
          <p:grpSpPr>
            <a:xfrm>
              <a:off x="6143897" y="1571087"/>
              <a:ext cx="127912" cy="29526"/>
              <a:chOff x="3187373" y="140962"/>
              <a:chExt cx="412250" cy="115312"/>
            </a:xfrm>
            <a:solidFill>
              <a:srgbClr val="000000">
                <a:lumMod val="65000"/>
                <a:lumOff val="35000"/>
              </a:srgbClr>
            </a:solidFill>
          </p:grpSpPr>
          <p:sp>
            <p:nvSpPr>
              <p:cNvPr id="984" name="Oval 983">
                <a:extLst>
                  <a:ext uri="{FF2B5EF4-FFF2-40B4-BE49-F238E27FC236}">
                    <a16:creationId xmlns:a16="http://schemas.microsoft.com/office/drawing/2014/main" id="{66A82385-DB17-4452-B596-532EE4879373}"/>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5" name="Oval 984">
                <a:extLst>
                  <a:ext uri="{FF2B5EF4-FFF2-40B4-BE49-F238E27FC236}">
                    <a16:creationId xmlns:a16="http://schemas.microsoft.com/office/drawing/2014/main" id="{1DDEE811-66E5-4809-809F-845FF0E2F828}"/>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6" name="Oval 985">
                <a:extLst>
                  <a:ext uri="{FF2B5EF4-FFF2-40B4-BE49-F238E27FC236}">
                    <a16:creationId xmlns:a16="http://schemas.microsoft.com/office/drawing/2014/main" id="{2C5330C8-62BC-4E8A-97CF-93A087B7D037}"/>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978" name="Picture 977">
              <a:extLst>
                <a:ext uri="{FF2B5EF4-FFF2-40B4-BE49-F238E27FC236}">
                  <a16:creationId xmlns:a16="http://schemas.microsoft.com/office/drawing/2014/main" id="{FA4D56AD-C0C5-4336-8E12-FB98D1989D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979" name="Picture 978">
              <a:extLst>
                <a:ext uri="{FF2B5EF4-FFF2-40B4-BE49-F238E27FC236}">
                  <a16:creationId xmlns:a16="http://schemas.microsoft.com/office/drawing/2014/main" id="{91657B88-597C-4A26-BFB5-4E92C7ED38D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980" name="Picture 979">
              <a:extLst>
                <a:ext uri="{FF2B5EF4-FFF2-40B4-BE49-F238E27FC236}">
                  <a16:creationId xmlns:a16="http://schemas.microsoft.com/office/drawing/2014/main" id="{1EE0A889-90CF-45CF-B634-2C69A7C3726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981" name="Picture 980">
              <a:extLst>
                <a:ext uri="{FF2B5EF4-FFF2-40B4-BE49-F238E27FC236}">
                  <a16:creationId xmlns:a16="http://schemas.microsoft.com/office/drawing/2014/main" id="{09CE4A30-069D-4884-A0D3-DD8DA5803F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982" name="TextBox 981">
              <a:extLst>
                <a:ext uri="{FF2B5EF4-FFF2-40B4-BE49-F238E27FC236}">
                  <a16:creationId xmlns:a16="http://schemas.microsoft.com/office/drawing/2014/main" id="{671EAEAF-C97A-4DDE-99E6-84E25EF065E4}"/>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983" name="TextBox 982">
              <a:extLst>
                <a:ext uri="{FF2B5EF4-FFF2-40B4-BE49-F238E27FC236}">
                  <a16:creationId xmlns:a16="http://schemas.microsoft.com/office/drawing/2014/main" id="{2D7A35D9-AEA3-4F03-9D70-73EB08A2CC59}"/>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pic>
        <p:nvPicPr>
          <p:cNvPr id="987" name="!! Graphic 314">
            <a:extLst>
              <a:ext uri="{FF2B5EF4-FFF2-40B4-BE49-F238E27FC236}">
                <a16:creationId xmlns:a16="http://schemas.microsoft.com/office/drawing/2014/main" id="{E597AB63-E84C-4BC8-A7D5-95605BAD42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10174" y="5190008"/>
            <a:ext cx="196950" cy="182880"/>
          </a:xfrm>
          <a:prstGeom prst="rect">
            <a:avLst/>
          </a:prstGeom>
        </p:spPr>
      </p:pic>
      <p:sp>
        <p:nvSpPr>
          <p:cNvPr id="988" name="Manufacturing_E99C" title="Icon of a robotic arm">
            <a:extLst>
              <a:ext uri="{FF2B5EF4-FFF2-40B4-BE49-F238E27FC236}">
                <a16:creationId xmlns:a16="http://schemas.microsoft.com/office/drawing/2014/main" id="{4299AE37-257C-430B-A49F-BE4B977E4D14}"/>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89" name="Beaker_F196" title="Icon of a scientific flask with liquid in it">
            <a:extLst>
              <a:ext uri="{FF2B5EF4-FFF2-40B4-BE49-F238E27FC236}">
                <a16:creationId xmlns:a16="http://schemas.microsoft.com/office/drawing/2014/main" id="{AEF03886-2595-4493-8E17-68EBC1200B0D}"/>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90" name="printer" title="Icon of a printer">
            <a:extLst>
              <a:ext uri="{FF2B5EF4-FFF2-40B4-BE49-F238E27FC236}">
                <a16:creationId xmlns:a16="http://schemas.microsoft.com/office/drawing/2014/main" id="{069F891F-8CDB-42F8-9512-C202B43C6AC6}"/>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991" name="Money_3" title="Icon of a dollar sign">
            <a:extLst>
              <a:ext uri="{FF2B5EF4-FFF2-40B4-BE49-F238E27FC236}">
                <a16:creationId xmlns:a16="http://schemas.microsoft.com/office/drawing/2014/main" id="{C1F4C4A0-589F-459B-B6DD-9B1882EB5C02}"/>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992" name="Group 991">
            <a:extLst>
              <a:ext uri="{FF2B5EF4-FFF2-40B4-BE49-F238E27FC236}">
                <a16:creationId xmlns:a16="http://schemas.microsoft.com/office/drawing/2014/main" id="{5D13A627-C4A8-4133-848B-C8C9C0661D05}"/>
              </a:ext>
            </a:extLst>
          </p:cNvPr>
          <p:cNvGrpSpPr/>
          <p:nvPr/>
        </p:nvGrpSpPr>
        <p:grpSpPr>
          <a:xfrm>
            <a:off x="7513058" y="5439633"/>
            <a:ext cx="370338" cy="611980"/>
            <a:chOff x="7513058" y="5677627"/>
            <a:chExt cx="370338" cy="611980"/>
          </a:xfrm>
        </p:grpSpPr>
        <p:grpSp>
          <p:nvGrpSpPr>
            <p:cNvPr id="993" name="Group 992">
              <a:extLst>
                <a:ext uri="{FF2B5EF4-FFF2-40B4-BE49-F238E27FC236}">
                  <a16:creationId xmlns:a16="http://schemas.microsoft.com/office/drawing/2014/main" id="{A4675B43-CE3C-4EF0-914D-EAFD06B23D55}"/>
                </a:ext>
              </a:extLst>
            </p:cNvPr>
            <p:cNvGrpSpPr/>
            <p:nvPr/>
          </p:nvGrpSpPr>
          <p:grpSpPr>
            <a:xfrm>
              <a:off x="7513058" y="5961835"/>
              <a:ext cx="370338" cy="327772"/>
              <a:chOff x="4723767" y="3080378"/>
              <a:chExt cx="439858" cy="389301"/>
            </a:xfrm>
          </p:grpSpPr>
          <p:pic>
            <p:nvPicPr>
              <p:cNvPr id="995" name="Picture 994">
                <a:extLst>
                  <a:ext uri="{FF2B5EF4-FFF2-40B4-BE49-F238E27FC236}">
                    <a16:creationId xmlns:a16="http://schemas.microsoft.com/office/drawing/2014/main" id="{C6988481-A92B-4868-95A3-6FE4C01ECBF4}"/>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96" name="Group 995">
                <a:extLst>
                  <a:ext uri="{FF2B5EF4-FFF2-40B4-BE49-F238E27FC236}">
                    <a16:creationId xmlns:a16="http://schemas.microsoft.com/office/drawing/2014/main" id="{2CEE38D3-4516-4CC3-941A-D050A3C9EF02}"/>
                  </a:ext>
                </a:extLst>
              </p:cNvPr>
              <p:cNvGrpSpPr/>
              <p:nvPr/>
            </p:nvGrpSpPr>
            <p:grpSpPr>
              <a:xfrm>
                <a:off x="4723767" y="3080378"/>
                <a:ext cx="439858" cy="389301"/>
                <a:chOff x="3131835" y="4047725"/>
                <a:chExt cx="439858" cy="389301"/>
              </a:xfrm>
            </p:grpSpPr>
            <p:grpSp>
              <p:nvGrpSpPr>
                <p:cNvPr id="997" name="Group 996">
                  <a:extLst>
                    <a:ext uri="{FF2B5EF4-FFF2-40B4-BE49-F238E27FC236}">
                      <a16:creationId xmlns:a16="http://schemas.microsoft.com/office/drawing/2014/main" id="{6ACF5375-2B4A-4A26-9313-CFD5DFF5636E}"/>
                    </a:ext>
                  </a:extLst>
                </p:cNvPr>
                <p:cNvGrpSpPr/>
                <p:nvPr/>
              </p:nvGrpSpPr>
              <p:grpSpPr>
                <a:xfrm>
                  <a:off x="3131835" y="4047725"/>
                  <a:ext cx="182560" cy="348911"/>
                  <a:chOff x="2136298" y="4226790"/>
                  <a:chExt cx="196678" cy="375893"/>
                </a:xfrm>
              </p:grpSpPr>
              <p:sp>
                <p:nvSpPr>
                  <p:cNvPr id="1001" name="Rectangle 1000">
                    <a:extLst>
                      <a:ext uri="{FF2B5EF4-FFF2-40B4-BE49-F238E27FC236}">
                        <a16:creationId xmlns:a16="http://schemas.microsoft.com/office/drawing/2014/main" id="{3AA2F69F-AE31-415B-847E-ECCF163BC64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2" name="server">
                    <a:extLst>
                      <a:ext uri="{FF2B5EF4-FFF2-40B4-BE49-F238E27FC236}">
                        <a16:creationId xmlns:a16="http://schemas.microsoft.com/office/drawing/2014/main" id="{CED46EFC-E650-41EE-9C3B-03D1C0FC091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998" name="Oval 997">
                  <a:extLst>
                    <a:ext uri="{FF2B5EF4-FFF2-40B4-BE49-F238E27FC236}">
                      <a16:creationId xmlns:a16="http://schemas.microsoft.com/office/drawing/2014/main" id="{0F6EC37D-1038-4D30-8B83-0788D20667D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99" name="Picture 998">
                  <a:extLst>
                    <a:ext uri="{FF2B5EF4-FFF2-40B4-BE49-F238E27FC236}">
                      <a16:creationId xmlns:a16="http://schemas.microsoft.com/office/drawing/2014/main" id="{41E2469D-D7C2-421B-995B-CD951A9B34C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000" name="Freeform 6">
                  <a:extLst>
                    <a:ext uri="{FF2B5EF4-FFF2-40B4-BE49-F238E27FC236}">
                      <a16:creationId xmlns:a16="http://schemas.microsoft.com/office/drawing/2014/main" id="{3E9E1229-C613-4856-83F8-9D2AE075440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994" name="money_2" title="Icon of a dollar sign with an arrow around it pointing clockwise">
              <a:extLst>
                <a:ext uri="{FF2B5EF4-FFF2-40B4-BE49-F238E27FC236}">
                  <a16:creationId xmlns:a16="http://schemas.microsoft.com/office/drawing/2014/main" id="{3413F595-E3E8-4E7A-9BA9-8AC9DD438434}"/>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003" name="Group 1002">
            <a:extLst>
              <a:ext uri="{FF2B5EF4-FFF2-40B4-BE49-F238E27FC236}">
                <a16:creationId xmlns:a16="http://schemas.microsoft.com/office/drawing/2014/main" id="{C4C184EF-962E-45C2-AC5D-E6E098F2FA98}"/>
              </a:ext>
            </a:extLst>
          </p:cNvPr>
          <p:cNvGrpSpPr/>
          <p:nvPr/>
        </p:nvGrpSpPr>
        <p:grpSpPr>
          <a:xfrm>
            <a:off x="8286291" y="5426687"/>
            <a:ext cx="769392" cy="608251"/>
            <a:chOff x="8286291" y="5664681"/>
            <a:chExt cx="769392" cy="608251"/>
          </a:xfrm>
        </p:grpSpPr>
        <p:sp>
          <p:nvSpPr>
            <p:cNvPr id="1004" name="IoT" title="Icon of five circles that all connect to a center circle">
              <a:extLst>
                <a:ext uri="{FF2B5EF4-FFF2-40B4-BE49-F238E27FC236}">
                  <a16:creationId xmlns:a16="http://schemas.microsoft.com/office/drawing/2014/main" id="{F074C3C2-6E1E-4A04-AF07-7A25C34E1DCA}"/>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1005" name="Group 1004">
              <a:extLst>
                <a:ext uri="{FF2B5EF4-FFF2-40B4-BE49-F238E27FC236}">
                  <a16:creationId xmlns:a16="http://schemas.microsoft.com/office/drawing/2014/main" id="{144C9812-A8A3-4076-9E23-5F83248F00D5}"/>
                </a:ext>
              </a:extLst>
            </p:cNvPr>
            <p:cNvGrpSpPr/>
            <p:nvPr/>
          </p:nvGrpSpPr>
          <p:grpSpPr>
            <a:xfrm>
              <a:off x="8286291" y="6019187"/>
              <a:ext cx="263113" cy="252728"/>
              <a:chOff x="8685564" y="6019187"/>
              <a:chExt cx="263113" cy="252728"/>
            </a:xfrm>
          </p:grpSpPr>
          <p:sp>
            <p:nvSpPr>
              <p:cNvPr id="1009" name="Database_EFC7" title="Icon of a cylinder">
                <a:extLst>
                  <a:ext uri="{FF2B5EF4-FFF2-40B4-BE49-F238E27FC236}">
                    <a16:creationId xmlns:a16="http://schemas.microsoft.com/office/drawing/2014/main" id="{16D5D322-BDAF-4405-A4D9-986E013D0C70}"/>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10" name="Database_EFC7" title="Icon of a cylinder">
                <a:extLst>
                  <a:ext uri="{FF2B5EF4-FFF2-40B4-BE49-F238E27FC236}">
                    <a16:creationId xmlns:a16="http://schemas.microsoft.com/office/drawing/2014/main" id="{6EF80705-5A87-42E9-8287-F84ECE5C8524}"/>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11" name="Database_EFC7" title="Icon of a cylinder">
                <a:extLst>
                  <a:ext uri="{FF2B5EF4-FFF2-40B4-BE49-F238E27FC236}">
                    <a16:creationId xmlns:a16="http://schemas.microsoft.com/office/drawing/2014/main" id="{D855C24C-EAC6-4354-AD4A-7C5797A8FEF2}"/>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12" name="Database_EFC7" title="Icon of a cylinder">
                <a:extLst>
                  <a:ext uri="{FF2B5EF4-FFF2-40B4-BE49-F238E27FC236}">
                    <a16:creationId xmlns:a16="http://schemas.microsoft.com/office/drawing/2014/main" id="{B5E7A95D-F4DF-4487-9B58-3CB3157CD6DE}"/>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1006" name="Group 1005">
              <a:extLst>
                <a:ext uri="{FF2B5EF4-FFF2-40B4-BE49-F238E27FC236}">
                  <a16:creationId xmlns:a16="http://schemas.microsoft.com/office/drawing/2014/main" id="{47A5A99C-F868-4BEE-B5DB-C39AA7D5B979}"/>
                </a:ext>
              </a:extLst>
            </p:cNvPr>
            <p:cNvGrpSpPr/>
            <p:nvPr/>
          </p:nvGrpSpPr>
          <p:grpSpPr>
            <a:xfrm>
              <a:off x="8769825" y="5984247"/>
              <a:ext cx="285858" cy="288685"/>
              <a:chOff x="9163903" y="5979052"/>
              <a:chExt cx="285858" cy="288685"/>
            </a:xfrm>
          </p:grpSpPr>
          <p:sp>
            <p:nvSpPr>
              <p:cNvPr id="1007" name="door" title="Icon of an open doorway">
                <a:extLst>
                  <a:ext uri="{FF2B5EF4-FFF2-40B4-BE49-F238E27FC236}">
                    <a16:creationId xmlns:a16="http://schemas.microsoft.com/office/drawing/2014/main" id="{0364801D-B6FB-4C9C-995C-BCB85936A42D}"/>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008" name="PaymentCard_E8C7" title="Icon of a credit card">
                <a:extLst>
                  <a:ext uri="{FF2B5EF4-FFF2-40B4-BE49-F238E27FC236}">
                    <a16:creationId xmlns:a16="http://schemas.microsoft.com/office/drawing/2014/main" id="{08771547-136F-4BD3-95ED-186D3EF9DDA0}"/>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1013" name="Group 1012">
            <a:extLst>
              <a:ext uri="{FF2B5EF4-FFF2-40B4-BE49-F238E27FC236}">
                <a16:creationId xmlns:a16="http://schemas.microsoft.com/office/drawing/2014/main" id="{507F298E-47FF-4422-8ADE-7EA81BB196B4}"/>
              </a:ext>
            </a:extLst>
          </p:cNvPr>
          <p:cNvGrpSpPr/>
          <p:nvPr/>
        </p:nvGrpSpPr>
        <p:grpSpPr>
          <a:xfrm>
            <a:off x="10497504" y="5683040"/>
            <a:ext cx="252179" cy="299978"/>
            <a:chOff x="10497504" y="5921034"/>
            <a:chExt cx="252179" cy="299978"/>
          </a:xfrm>
        </p:grpSpPr>
        <p:sp>
          <p:nvSpPr>
            <p:cNvPr id="1014" name="Rectangle 1013">
              <a:extLst>
                <a:ext uri="{FF2B5EF4-FFF2-40B4-BE49-F238E27FC236}">
                  <a16:creationId xmlns:a16="http://schemas.microsoft.com/office/drawing/2014/main" id="{024B5DD0-785B-4202-B719-12C9095A8A54}"/>
                </a:ext>
              </a:extLst>
            </p:cNvPr>
            <p:cNvSpPr/>
            <p:nvPr/>
          </p:nvSpPr>
          <p:spPr bwMode="auto">
            <a:xfrm>
              <a:off x="10533916" y="5921034"/>
              <a:ext cx="179354" cy="110354"/>
            </a:xfrm>
            <a:prstGeom prst="rect">
              <a:avLst/>
            </a:pr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1015" name="people_12" title="Icon of three people">
              <a:extLst>
                <a:ext uri="{FF2B5EF4-FFF2-40B4-BE49-F238E27FC236}">
                  <a16:creationId xmlns:a16="http://schemas.microsoft.com/office/drawing/2014/main" id="{C83D77D2-E3A3-42F3-937F-F8FE26FA3FB7}"/>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1016" name="Rectangle 1015">
            <a:extLst>
              <a:ext uri="{FF2B5EF4-FFF2-40B4-BE49-F238E27FC236}">
                <a16:creationId xmlns:a16="http://schemas.microsoft.com/office/drawing/2014/main" id="{31DA647B-371C-49BA-9050-ECA8D249BA5A}"/>
              </a:ext>
            </a:extLst>
          </p:cNvPr>
          <p:cNvSpPr/>
          <p:nvPr/>
        </p:nvSpPr>
        <p:spPr bwMode="auto">
          <a:xfrm>
            <a:off x="1167275" y="5453760"/>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All corporate devices </a:t>
            </a:r>
            <a:b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and a</a:t>
            </a:r>
            <a:r>
              <a:rPr kumimoji="0" lang="en-US" sz="1100" b="0" i="0" u="none" strike="noStrike" kern="0" cap="none" spc="0" normalizeH="0" baseline="0" noProof="0" err="1">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ccess</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78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332" name="Rectangle: Rounded Corners 331">
            <a:extLst>
              <a:ext uri="{FF2B5EF4-FFF2-40B4-BE49-F238E27FC236}">
                <a16:creationId xmlns:a16="http://schemas.microsoft.com/office/drawing/2014/main" id="{D530729A-F50A-4588-9541-A112C8F3613E}"/>
              </a:ext>
            </a:extLst>
          </p:cNvPr>
          <p:cNvSpPr/>
          <p:nvPr/>
        </p:nvSpPr>
        <p:spPr bwMode="auto">
          <a:xfrm>
            <a:off x="627762" y="4176429"/>
            <a:ext cx="4189004" cy="2157740"/>
          </a:xfrm>
          <a:prstGeom prst="roundRect">
            <a:avLst>
              <a:gd name="adj" fmla="val 24127"/>
            </a:avLst>
          </a:prstGeom>
          <a:solidFill>
            <a:srgbClr val="FFFFFF"/>
          </a:solidFill>
          <a:ln w="12700"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333" name="Rectangle: Rounded Corners 332">
            <a:extLst>
              <a:ext uri="{FF2B5EF4-FFF2-40B4-BE49-F238E27FC236}">
                <a16:creationId xmlns:a16="http://schemas.microsoft.com/office/drawing/2014/main" id="{FF290BF2-D45D-4130-9EF7-6F4DF8232B8F}"/>
              </a:ext>
            </a:extLst>
          </p:cNvPr>
          <p:cNvSpPr/>
          <p:nvPr/>
        </p:nvSpPr>
        <p:spPr bwMode="auto">
          <a:xfrm>
            <a:off x="755607" y="4906832"/>
            <a:ext cx="5870738" cy="1510905"/>
          </a:xfrm>
          <a:prstGeom prst="roundRect">
            <a:avLst>
              <a:gd name="adj" fmla="val 22739"/>
            </a:avLst>
          </a:prstGeom>
          <a:solidFill>
            <a:srgbClr val="FFFFFF"/>
          </a:solidFill>
          <a:ln w="12700" cap="flat" cmpd="sng" algn="ctr">
            <a:solidFill>
              <a:srgbClr val="737373"/>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334" name="Group 333">
            <a:extLst>
              <a:ext uri="{FF2B5EF4-FFF2-40B4-BE49-F238E27FC236}">
                <a16:creationId xmlns:a16="http://schemas.microsoft.com/office/drawing/2014/main" id="{D14F6ABF-AD59-4BC6-87F9-D05694C8C3BD}"/>
              </a:ext>
            </a:extLst>
          </p:cNvPr>
          <p:cNvGrpSpPr/>
          <p:nvPr/>
        </p:nvGrpSpPr>
        <p:grpSpPr>
          <a:xfrm>
            <a:off x="552804" y="5515991"/>
            <a:ext cx="3947397" cy="914400"/>
            <a:chOff x="552805" y="5413548"/>
            <a:chExt cx="3694610" cy="914400"/>
          </a:xfrm>
        </p:grpSpPr>
        <p:sp>
          <p:nvSpPr>
            <p:cNvPr id="335" name="Rectangle: Rounded Corners 334">
              <a:extLst>
                <a:ext uri="{FF2B5EF4-FFF2-40B4-BE49-F238E27FC236}">
                  <a16:creationId xmlns:a16="http://schemas.microsoft.com/office/drawing/2014/main" id="{C32ACB70-4C33-456F-8586-E72B5FFBF731}"/>
                </a:ext>
              </a:extLst>
            </p:cNvPr>
            <p:cNvSpPr/>
            <p:nvPr/>
          </p:nvSpPr>
          <p:spPr bwMode="auto">
            <a:xfrm>
              <a:off x="552805" y="5413548"/>
              <a:ext cx="3694610" cy="914400"/>
            </a:xfrm>
            <a:prstGeom prst="roundRect">
              <a:avLst>
                <a:gd name="adj" fmla="val 50000"/>
              </a:avLst>
            </a:prstGeom>
            <a:solidFill>
              <a:srgbClr val="535353"/>
            </a:solidFill>
            <a:ln w="9525" cap="flat" cmpd="sng" algn="ctr">
              <a:noFill/>
              <a:prstDash val="solid"/>
              <a:headEnd type="none" w="med" len="med"/>
              <a:tailEnd type="none" w="med" len="med"/>
            </a:ln>
            <a:effectLst/>
          </p:spPr>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050" b="1"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336" name="Group 335">
              <a:extLst>
                <a:ext uri="{FF2B5EF4-FFF2-40B4-BE49-F238E27FC236}">
                  <a16:creationId xmlns:a16="http://schemas.microsoft.com/office/drawing/2014/main" id="{6549B32E-AF6C-4FF1-8B0D-2FF03C903860}"/>
                </a:ext>
              </a:extLst>
            </p:cNvPr>
            <p:cNvGrpSpPr/>
            <p:nvPr/>
          </p:nvGrpSpPr>
          <p:grpSpPr>
            <a:xfrm>
              <a:off x="814511" y="5622527"/>
              <a:ext cx="409349" cy="401526"/>
              <a:chOff x="682950" y="5665974"/>
              <a:chExt cx="372886" cy="365760"/>
            </a:xfrm>
          </p:grpSpPr>
          <p:sp>
            <p:nvSpPr>
              <p:cNvPr id="337" name="magnify" title="Icon of a magnifying glass">
                <a:extLst>
                  <a:ext uri="{FF2B5EF4-FFF2-40B4-BE49-F238E27FC236}">
                    <a16:creationId xmlns:a16="http://schemas.microsoft.com/office/drawing/2014/main" id="{5A9A5F3D-892C-482A-843F-CE70D604AAD2}"/>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A1A1A"/>
                  </a:solidFill>
                  <a:effectLst/>
                  <a:uLnTx/>
                  <a:uFillTx/>
                </a:endParaRPr>
              </a:p>
            </p:txBody>
          </p:sp>
          <p:sp>
            <p:nvSpPr>
              <p:cNvPr id="338" name="check" title="Icon of a checkmark">
                <a:extLst>
                  <a:ext uri="{FF2B5EF4-FFF2-40B4-BE49-F238E27FC236}">
                    <a16:creationId xmlns:a16="http://schemas.microsoft.com/office/drawing/2014/main" id="{FC5116BD-8386-4E61-B8AC-36171BD14E09}"/>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339" name="Rectangle: Rounded Corners 338">
            <a:extLst>
              <a:ext uri="{FF2B5EF4-FFF2-40B4-BE49-F238E27FC236}">
                <a16:creationId xmlns:a16="http://schemas.microsoft.com/office/drawing/2014/main" id="{85E45BAD-AD1B-4C98-A19A-66B2FC957990}"/>
              </a:ext>
            </a:extLst>
          </p:cNvPr>
          <p:cNvSpPr/>
          <p:nvPr/>
        </p:nvSpPr>
        <p:spPr bwMode="auto">
          <a:xfrm>
            <a:off x="3401170" y="5304833"/>
            <a:ext cx="8035223"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340" name="Straight Connector 339">
            <a:extLst>
              <a:ext uri="{FF2B5EF4-FFF2-40B4-BE49-F238E27FC236}">
                <a16:creationId xmlns:a16="http://schemas.microsoft.com/office/drawing/2014/main" id="{57EA5F5C-C4B4-4BA2-A047-DBBCCD8FBFEA}"/>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341" name="Straight Connector 340">
            <a:extLst>
              <a:ext uri="{FF2B5EF4-FFF2-40B4-BE49-F238E27FC236}">
                <a16:creationId xmlns:a16="http://schemas.microsoft.com/office/drawing/2014/main" id="{47C1D94E-8E1D-49A6-9A7D-5B43F8F200CE}"/>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2" name="Straight Connector 341">
            <a:extLst>
              <a:ext uri="{FF2B5EF4-FFF2-40B4-BE49-F238E27FC236}">
                <a16:creationId xmlns:a16="http://schemas.microsoft.com/office/drawing/2014/main" id="{2A226B3C-28D5-4801-ABA9-AA69B1FD9403}"/>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3" name="Straight Connector 342">
            <a:extLst>
              <a:ext uri="{FF2B5EF4-FFF2-40B4-BE49-F238E27FC236}">
                <a16:creationId xmlns:a16="http://schemas.microsoft.com/office/drawing/2014/main" id="{AA79CF0B-6639-4715-B9E5-C2891AFA140F}"/>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44" name="Graphic 343">
            <a:extLst>
              <a:ext uri="{FF2B5EF4-FFF2-40B4-BE49-F238E27FC236}">
                <a16:creationId xmlns:a16="http://schemas.microsoft.com/office/drawing/2014/main" id="{86CB2032-DC67-4919-8528-D6D6EC8F6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345" name="Group 344">
            <a:extLst>
              <a:ext uri="{FF2B5EF4-FFF2-40B4-BE49-F238E27FC236}">
                <a16:creationId xmlns:a16="http://schemas.microsoft.com/office/drawing/2014/main" id="{795C8B83-8AB8-4215-93EB-1F4D04BF967B}"/>
              </a:ext>
            </a:extLst>
          </p:cNvPr>
          <p:cNvGrpSpPr/>
          <p:nvPr/>
        </p:nvGrpSpPr>
        <p:grpSpPr>
          <a:xfrm>
            <a:off x="6154055" y="5701971"/>
            <a:ext cx="370338" cy="327772"/>
            <a:chOff x="4723767" y="3080378"/>
            <a:chExt cx="439858" cy="389301"/>
          </a:xfrm>
        </p:grpSpPr>
        <p:pic>
          <p:nvPicPr>
            <p:cNvPr id="346" name="Picture 345">
              <a:extLst>
                <a:ext uri="{FF2B5EF4-FFF2-40B4-BE49-F238E27FC236}">
                  <a16:creationId xmlns:a16="http://schemas.microsoft.com/office/drawing/2014/main" id="{3554EA74-BD87-4E87-8794-C3DD06FFD926}"/>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47" name="Group 346">
              <a:extLst>
                <a:ext uri="{FF2B5EF4-FFF2-40B4-BE49-F238E27FC236}">
                  <a16:creationId xmlns:a16="http://schemas.microsoft.com/office/drawing/2014/main" id="{118046C2-2420-4911-B798-A4E0CB4D4F5A}"/>
                </a:ext>
              </a:extLst>
            </p:cNvPr>
            <p:cNvGrpSpPr/>
            <p:nvPr/>
          </p:nvGrpSpPr>
          <p:grpSpPr>
            <a:xfrm>
              <a:off x="4723767" y="3080378"/>
              <a:ext cx="439858" cy="389301"/>
              <a:chOff x="3131835" y="4047725"/>
              <a:chExt cx="439858" cy="389301"/>
            </a:xfrm>
          </p:grpSpPr>
          <p:grpSp>
            <p:nvGrpSpPr>
              <p:cNvPr id="348" name="Group 347">
                <a:extLst>
                  <a:ext uri="{FF2B5EF4-FFF2-40B4-BE49-F238E27FC236}">
                    <a16:creationId xmlns:a16="http://schemas.microsoft.com/office/drawing/2014/main" id="{864053DC-4B73-477B-B3D3-47089B654A3C}"/>
                  </a:ext>
                </a:extLst>
              </p:cNvPr>
              <p:cNvGrpSpPr/>
              <p:nvPr/>
            </p:nvGrpSpPr>
            <p:grpSpPr>
              <a:xfrm>
                <a:off x="3131835" y="4047725"/>
                <a:ext cx="182560" cy="348911"/>
                <a:chOff x="2136298" y="4226790"/>
                <a:chExt cx="196678" cy="375893"/>
              </a:xfrm>
            </p:grpSpPr>
            <p:sp>
              <p:nvSpPr>
                <p:cNvPr id="352" name="Rectangle 351">
                  <a:extLst>
                    <a:ext uri="{FF2B5EF4-FFF2-40B4-BE49-F238E27FC236}">
                      <a16:creationId xmlns:a16="http://schemas.microsoft.com/office/drawing/2014/main" id="{289CA91C-95C7-42F8-842F-DEFB97566F53}"/>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3" name="server">
                  <a:extLst>
                    <a:ext uri="{FF2B5EF4-FFF2-40B4-BE49-F238E27FC236}">
                      <a16:creationId xmlns:a16="http://schemas.microsoft.com/office/drawing/2014/main" id="{B67D883D-3626-4287-9300-0267F116164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49" name="Oval 348">
                <a:extLst>
                  <a:ext uri="{FF2B5EF4-FFF2-40B4-BE49-F238E27FC236}">
                    <a16:creationId xmlns:a16="http://schemas.microsoft.com/office/drawing/2014/main" id="{ABAA92D8-F5BB-4994-863D-C3FC21D918A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50" name="Picture 349">
                <a:extLst>
                  <a:ext uri="{FF2B5EF4-FFF2-40B4-BE49-F238E27FC236}">
                    <a16:creationId xmlns:a16="http://schemas.microsoft.com/office/drawing/2014/main" id="{FFE4CF2C-9FCE-461E-9C6F-3547EC8D738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51" name="Freeform 6">
                <a:extLst>
                  <a:ext uri="{FF2B5EF4-FFF2-40B4-BE49-F238E27FC236}">
                    <a16:creationId xmlns:a16="http://schemas.microsoft.com/office/drawing/2014/main" id="{D9578902-F382-415F-BAEF-0C1C4DD660B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354" name="Group 353">
            <a:extLst>
              <a:ext uri="{FF2B5EF4-FFF2-40B4-BE49-F238E27FC236}">
                <a16:creationId xmlns:a16="http://schemas.microsoft.com/office/drawing/2014/main" id="{DABC34D1-5024-44E3-88B3-CD3B3D9CFB8F}"/>
              </a:ext>
            </a:extLst>
          </p:cNvPr>
          <p:cNvGrpSpPr/>
          <p:nvPr/>
        </p:nvGrpSpPr>
        <p:grpSpPr>
          <a:xfrm>
            <a:off x="6798396" y="5712906"/>
            <a:ext cx="370338" cy="327772"/>
            <a:chOff x="4723767" y="3080378"/>
            <a:chExt cx="439858" cy="389301"/>
          </a:xfrm>
        </p:grpSpPr>
        <p:pic>
          <p:nvPicPr>
            <p:cNvPr id="355" name="Picture 354">
              <a:extLst>
                <a:ext uri="{FF2B5EF4-FFF2-40B4-BE49-F238E27FC236}">
                  <a16:creationId xmlns:a16="http://schemas.microsoft.com/office/drawing/2014/main" id="{9718DA30-87B9-4282-B6CA-F2E703B270B4}"/>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56" name="Group 355">
              <a:extLst>
                <a:ext uri="{FF2B5EF4-FFF2-40B4-BE49-F238E27FC236}">
                  <a16:creationId xmlns:a16="http://schemas.microsoft.com/office/drawing/2014/main" id="{FF897C21-DA03-4468-93AE-D237AB6D41E3}"/>
                </a:ext>
              </a:extLst>
            </p:cNvPr>
            <p:cNvGrpSpPr/>
            <p:nvPr/>
          </p:nvGrpSpPr>
          <p:grpSpPr>
            <a:xfrm>
              <a:off x="4723767" y="3080378"/>
              <a:ext cx="439858" cy="389301"/>
              <a:chOff x="3131835" y="4047725"/>
              <a:chExt cx="439858" cy="389301"/>
            </a:xfrm>
          </p:grpSpPr>
          <p:grpSp>
            <p:nvGrpSpPr>
              <p:cNvPr id="357" name="Group 356">
                <a:extLst>
                  <a:ext uri="{FF2B5EF4-FFF2-40B4-BE49-F238E27FC236}">
                    <a16:creationId xmlns:a16="http://schemas.microsoft.com/office/drawing/2014/main" id="{D18C5E78-3405-474D-84A7-C435939FB13E}"/>
                  </a:ext>
                </a:extLst>
              </p:cNvPr>
              <p:cNvGrpSpPr/>
              <p:nvPr/>
            </p:nvGrpSpPr>
            <p:grpSpPr>
              <a:xfrm>
                <a:off x="3131835" y="4047725"/>
                <a:ext cx="182560" cy="348911"/>
                <a:chOff x="2136298" y="4226790"/>
                <a:chExt cx="196678" cy="375893"/>
              </a:xfrm>
            </p:grpSpPr>
            <p:sp>
              <p:nvSpPr>
                <p:cNvPr id="361" name="Rectangle 360">
                  <a:extLst>
                    <a:ext uri="{FF2B5EF4-FFF2-40B4-BE49-F238E27FC236}">
                      <a16:creationId xmlns:a16="http://schemas.microsoft.com/office/drawing/2014/main" id="{BCDC861D-F635-46D0-A966-5617AEF72A8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2" name="server">
                  <a:extLst>
                    <a:ext uri="{FF2B5EF4-FFF2-40B4-BE49-F238E27FC236}">
                      <a16:creationId xmlns:a16="http://schemas.microsoft.com/office/drawing/2014/main" id="{E297D14B-9D9F-4E56-B099-528CE61D648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58" name="Oval 357">
                <a:extLst>
                  <a:ext uri="{FF2B5EF4-FFF2-40B4-BE49-F238E27FC236}">
                    <a16:creationId xmlns:a16="http://schemas.microsoft.com/office/drawing/2014/main" id="{EBE96A12-80ED-4EC7-889C-452ED91C88D8}"/>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59" name="Picture 358">
                <a:extLst>
                  <a:ext uri="{FF2B5EF4-FFF2-40B4-BE49-F238E27FC236}">
                    <a16:creationId xmlns:a16="http://schemas.microsoft.com/office/drawing/2014/main" id="{106B15EC-A370-40B0-B7EA-EE837064C42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60" name="Freeform 6">
                <a:extLst>
                  <a:ext uri="{FF2B5EF4-FFF2-40B4-BE49-F238E27FC236}">
                    <a16:creationId xmlns:a16="http://schemas.microsoft.com/office/drawing/2014/main" id="{C16EA121-FBFE-4077-BB8C-20259206183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cxnSp>
        <p:nvCxnSpPr>
          <p:cNvPr id="363" name="Straight Connector 362">
            <a:extLst>
              <a:ext uri="{FF2B5EF4-FFF2-40B4-BE49-F238E27FC236}">
                <a16:creationId xmlns:a16="http://schemas.microsoft.com/office/drawing/2014/main" id="{DBC979FC-5F07-4673-9F4B-0660392BF758}"/>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364" name="Straight Connector 363">
            <a:extLst>
              <a:ext uri="{FF2B5EF4-FFF2-40B4-BE49-F238E27FC236}">
                <a16:creationId xmlns:a16="http://schemas.microsoft.com/office/drawing/2014/main" id="{C6E9B4CB-534E-40D2-AC71-5F030D8C9754}"/>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365" name="Straight Connector 364">
            <a:extLst>
              <a:ext uri="{FF2B5EF4-FFF2-40B4-BE49-F238E27FC236}">
                <a16:creationId xmlns:a16="http://schemas.microsoft.com/office/drawing/2014/main" id="{EAF1E893-B43E-4E2B-BC14-18E452BBB1B0}"/>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6" name="Straight Connector 365">
            <a:extLst>
              <a:ext uri="{FF2B5EF4-FFF2-40B4-BE49-F238E27FC236}">
                <a16:creationId xmlns:a16="http://schemas.microsoft.com/office/drawing/2014/main" id="{B935E7A5-6A1D-49F9-AC44-C65C328979D0}"/>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7" name="Straight Connector 366">
            <a:extLst>
              <a:ext uri="{FF2B5EF4-FFF2-40B4-BE49-F238E27FC236}">
                <a16:creationId xmlns:a16="http://schemas.microsoft.com/office/drawing/2014/main" id="{C7695659-AE26-47C1-9017-894B4979D14C}"/>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8" name="Straight Connector 367">
            <a:extLst>
              <a:ext uri="{FF2B5EF4-FFF2-40B4-BE49-F238E27FC236}">
                <a16:creationId xmlns:a16="http://schemas.microsoft.com/office/drawing/2014/main" id="{98A9618A-0B6F-4AE2-B05C-D9A24A527544}"/>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9" name="Straight Connector 368">
            <a:extLst>
              <a:ext uri="{FF2B5EF4-FFF2-40B4-BE49-F238E27FC236}">
                <a16:creationId xmlns:a16="http://schemas.microsoft.com/office/drawing/2014/main" id="{3640A631-6F4A-4827-B4DD-2497B212F986}"/>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370" name="Manufacturing_E99C" title="Icon of a robotic arm">
            <a:extLst>
              <a:ext uri="{FF2B5EF4-FFF2-40B4-BE49-F238E27FC236}">
                <a16:creationId xmlns:a16="http://schemas.microsoft.com/office/drawing/2014/main" id="{68879D4E-CA15-4F77-80C5-5FC6AD2DBE4C}"/>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71" name="Beaker_F196" title="Icon of a scientific flask with liquid in it">
            <a:extLst>
              <a:ext uri="{FF2B5EF4-FFF2-40B4-BE49-F238E27FC236}">
                <a16:creationId xmlns:a16="http://schemas.microsoft.com/office/drawing/2014/main" id="{6A3BEAE6-1890-4B0A-A69F-FAAAEEF5DEDF}"/>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72" name="printer" title="Icon of a printer">
            <a:extLst>
              <a:ext uri="{FF2B5EF4-FFF2-40B4-BE49-F238E27FC236}">
                <a16:creationId xmlns:a16="http://schemas.microsoft.com/office/drawing/2014/main" id="{A8FD66F0-43CD-4A55-90AF-3A6C37AC4443}"/>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373" name="Money_3" title="Icon of a dollar sign">
            <a:extLst>
              <a:ext uri="{FF2B5EF4-FFF2-40B4-BE49-F238E27FC236}">
                <a16:creationId xmlns:a16="http://schemas.microsoft.com/office/drawing/2014/main" id="{EDE0B9FE-9A63-4824-810A-DC8E393D9DFB}"/>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374" name="Group 373">
            <a:extLst>
              <a:ext uri="{FF2B5EF4-FFF2-40B4-BE49-F238E27FC236}">
                <a16:creationId xmlns:a16="http://schemas.microsoft.com/office/drawing/2014/main" id="{362F9B64-F015-409B-A570-FDB8163300D5}"/>
              </a:ext>
            </a:extLst>
          </p:cNvPr>
          <p:cNvGrpSpPr/>
          <p:nvPr/>
        </p:nvGrpSpPr>
        <p:grpSpPr>
          <a:xfrm>
            <a:off x="7513058" y="5439633"/>
            <a:ext cx="370338" cy="611980"/>
            <a:chOff x="7513058" y="5677627"/>
            <a:chExt cx="370338" cy="611980"/>
          </a:xfrm>
        </p:grpSpPr>
        <p:grpSp>
          <p:nvGrpSpPr>
            <p:cNvPr id="375" name="Group 374">
              <a:extLst>
                <a:ext uri="{FF2B5EF4-FFF2-40B4-BE49-F238E27FC236}">
                  <a16:creationId xmlns:a16="http://schemas.microsoft.com/office/drawing/2014/main" id="{E0FE5615-1163-4E73-90D3-55E8A4E4C936}"/>
                </a:ext>
              </a:extLst>
            </p:cNvPr>
            <p:cNvGrpSpPr/>
            <p:nvPr/>
          </p:nvGrpSpPr>
          <p:grpSpPr>
            <a:xfrm>
              <a:off x="7513058" y="5961835"/>
              <a:ext cx="370338" cy="327772"/>
              <a:chOff x="4723767" y="3080378"/>
              <a:chExt cx="439858" cy="389301"/>
            </a:xfrm>
          </p:grpSpPr>
          <p:pic>
            <p:nvPicPr>
              <p:cNvPr id="377" name="Picture 376">
                <a:extLst>
                  <a:ext uri="{FF2B5EF4-FFF2-40B4-BE49-F238E27FC236}">
                    <a16:creationId xmlns:a16="http://schemas.microsoft.com/office/drawing/2014/main" id="{B438FF5C-40BD-4A91-B002-9CE0D290626D}"/>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78" name="Group 377">
                <a:extLst>
                  <a:ext uri="{FF2B5EF4-FFF2-40B4-BE49-F238E27FC236}">
                    <a16:creationId xmlns:a16="http://schemas.microsoft.com/office/drawing/2014/main" id="{1F9CD2A5-0681-4333-9208-8421135C7983}"/>
                  </a:ext>
                </a:extLst>
              </p:cNvPr>
              <p:cNvGrpSpPr/>
              <p:nvPr/>
            </p:nvGrpSpPr>
            <p:grpSpPr>
              <a:xfrm>
                <a:off x="4723767" y="3080378"/>
                <a:ext cx="439858" cy="389301"/>
                <a:chOff x="3131835" y="4047725"/>
                <a:chExt cx="439858" cy="389301"/>
              </a:xfrm>
            </p:grpSpPr>
            <p:grpSp>
              <p:nvGrpSpPr>
                <p:cNvPr id="379" name="Group 378">
                  <a:extLst>
                    <a:ext uri="{FF2B5EF4-FFF2-40B4-BE49-F238E27FC236}">
                      <a16:creationId xmlns:a16="http://schemas.microsoft.com/office/drawing/2014/main" id="{ECD00E5E-5EEA-4AED-8F0B-96B91D4AF525}"/>
                    </a:ext>
                  </a:extLst>
                </p:cNvPr>
                <p:cNvGrpSpPr/>
                <p:nvPr/>
              </p:nvGrpSpPr>
              <p:grpSpPr>
                <a:xfrm>
                  <a:off x="3131835" y="4047725"/>
                  <a:ext cx="182560" cy="348911"/>
                  <a:chOff x="2136298" y="4226790"/>
                  <a:chExt cx="196678" cy="375893"/>
                </a:xfrm>
              </p:grpSpPr>
              <p:sp>
                <p:nvSpPr>
                  <p:cNvPr id="383" name="Rectangle 382">
                    <a:extLst>
                      <a:ext uri="{FF2B5EF4-FFF2-40B4-BE49-F238E27FC236}">
                        <a16:creationId xmlns:a16="http://schemas.microsoft.com/office/drawing/2014/main" id="{98CE040C-DC1F-4EB9-A105-F13AFFE1385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4" name="server">
                    <a:extLst>
                      <a:ext uri="{FF2B5EF4-FFF2-40B4-BE49-F238E27FC236}">
                        <a16:creationId xmlns:a16="http://schemas.microsoft.com/office/drawing/2014/main" id="{68213F2F-596F-4C2C-8C8E-CA10B685BD6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80" name="Oval 379">
                  <a:extLst>
                    <a:ext uri="{FF2B5EF4-FFF2-40B4-BE49-F238E27FC236}">
                      <a16:creationId xmlns:a16="http://schemas.microsoft.com/office/drawing/2014/main" id="{A98B1F62-7DE0-4600-8120-80C0D8944F82}"/>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81" name="Picture 380">
                  <a:extLst>
                    <a:ext uri="{FF2B5EF4-FFF2-40B4-BE49-F238E27FC236}">
                      <a16:creationId xmlns:a16="http://schemas.microsoft.com/office/drawing/2014/main" id="{BF67F90A-8548-4E07-9079-16B55F57CF5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82" name="Freeform 6">
                  <a:extLst>
                    <a:ext uri="{FF2B5EF4-FFF2-40B4-BE49-F238E27FC236}">
                      <a16:creationId xmlns:a16="http://schemas.microsoft.com/office/drawing/2014/main" id="{BDB915B5-7C64-437D-A9FE-06F1B95E497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376" name="money_2" title="Icon of a dollar sign with an arrow around it pointing clockwise">
              <a:extLst>
                <a:ext uri="{FF2B5EF4-FFF2-40B4-BE49-F238E27FC236}">
                  <a16:creationId xmlns:a16="http://schemas.microsoft.com/office/drawing/2014/main" id="{B3D66DD2-2D47-4CBE-B023-68E4D59ABE60}"/>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85" name="Group 384">
            <a:extLst>
              <a:ext uri="{FF2B5EF4-FFF2-40B4-BE49-F238E27FC236}">
                <a16:creationId xmlns:a16="http://schemas.microsoft.com/office/drawing/2014/main" id="{22F647C4-8E53-4D83-9E39-2B0BC845C6FF}"/>
              </a:ext>
            </a:extLst>
          </p:cNvPr>
          <p:cNvGrpSpPr/>
          <p:nvPr/>
        </p:nvGrpSpPr>
        <p:grpSpPr>
          <a:xfrm>
            <a:off x="8286291" y="5426687"/>
            <a:ext cx="769392" cy="608251"/>
            <a:chOff x="8286291" y="5664681"/>
            <a:chExt cx="769392" cy="608251"/>
          </a:xfrm>
        </p:grpSpPr>
        <p:sp>
          <p:nvSpPr>
            <p:cNvPr id="386" name="IoT" title="Icon of five circles that all connect to a center circle">
              <a:extLst>
                <a:ext uri="{FF2B5EF4-FFF2-40B4-BE49-F238E27FC236}">
                  <a16:creationId xmlns:a16="http://schemas.microsoft.com/office/drawing/2014/main" id="{4A053B9B-A207-491A-B35C-57FB278D8AE9}"/>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387" name="Group 386">
              <a:extLst>
                <a:ext uri="{FF2B5EF4-FFF2-40B4-BE49-F238E27FC236}">
                  <a16:creationId xmlns:a16="http://schemas.microsoft.com/office/drawing/2014/main" id="{75470201-83BE-4762-B0A0-2D7ABB69E88A}"/>
                </a:ext>
              </a:extLst>
            </p:cNvPr>
            <p:cNvGrpSpPr/>
            <p:nvPr/>
          </p:nvGrpSpPr>
          <p:grpSpPr>
            <a:xfrm>
              <a:off x="8286291" y="6019187"/>
              <a:ext cx="263113" cy="252728"/>
              <a:chOff x="8685564" y="6019187"/>
              <a:chExt cx="263113" cy="252728"/>
            </a:xfrm>
          </p:grpSpPr>
          <p:sp>
            <p:nvSpPr>
              <p:cNvPr id="391" name="Database_EFC7" title="Icon of a cylinder">
                <a:extLst>
                  <a:ext uri="{FF2B5EF4-FFF2-40B4-BE49-F238E27FC236}">
                    <a16:creationId xmlns:a16="http://schemas.microsoft.com/office/drawing/2014/main" id="{557642A7-6E46-4981-81C6-735A07099613}"/>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92" name="Database_EFC7" title="Icon of a cylinder">
                <a:extLst>
                  <a:ext uri="{FF2B5EF4-FFF2-40B4-BE49-F238E27FC236}">
                    <a16:creationId xmlns:a16="http://schemas.microsoft.com/office/drawing/2014/main" id="{8B2B0761-6216-4392-92DA-9A4450B1AD9F}"/>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93" name="Database_EFC7" title="Icon of a cylinder">
                <a:extLst>
                  <a:ext uri="{FF2B5EF4-FFF2-40B4-BE49-F238E27FC236}">
                    <a16:creationId xmlns:a16="http://schemas.microsoft.com/office/drawing/2014/main" id="{C1DE37AD-D8DA-472F-B187-62F73699EF0B}"/>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94" name="Database_EFC7" title="Icon of a cylinder">
                <a:extLst>
                  <a:ext uri="{FF2B5EF4-FFF2-40B4-BE49-F238E27FC236}">
                    <a16:creationId xmlns:a16="http://schemas.microsoft.com/office/drawing/2014/main" id="{834595A7-4774-4C87-8A56-B3AD07C9327B}"/>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388" name="Group 387">
              <a:extLst>
                <a:ext uri="{FF2B5EF4-FFF2-40B4-BE49-F238E27FC236}">
                  <a16:creationId xmlns:a16="http://schemas.microsoft.com/office/drawing/2014/main" id="{AA9EACA3-4120-42A9-AC97-C758D60EB8AD}"/>
                </a:ext>
              </a:extLst>
            </p:cNvPr>
            <p:cNvGrpSpPr/>
            <p:nvPr/>
          </p:nvGrpSpPr>
          <p:grpSpPr>
            <a:xfrm>
              <a:off x="8769825" y="5984247"/>
              <a:ext cx="285858" cy="288685"/>
              <a:chOff x="9163903" y="5979052"/>
              <a:chExt cx="285858" cy="288685"/>
            </a:xfrm>
          </p:grpSpPr>
          <p:sp>
            <p:nvSpPr>
              <p:cNvPr id="389" name="door" title="Icon of an open doorway">
                <a:extLst>
                  <a:ext uri="{FF2B5EF4-FFF2-40B4-BE49-F238E27FC236}">
                    <a16:creationId xmlns:a16="http://schemas.microsoft.com/office/drawing/2014/main" id="{0D686ED3-74E1-4E51-84B5-F6AA02B0DE4E}"/>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390" name="PaymentCard_E8C7" title="Icon of a credit card">
                <a:extLst>
                  <a:ext uri="{FF2B5EF4-FFF2-40B4-BE49-F238E27FC236}">
                    <a16:creationId xmlns:a16="http://schemas.microsoft.com/office/drawing/2014/main" id="{1FF8BC0F-722D-4596-8829-1586B2E565E9}"/>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395" name="Group 394">
            <a:extLst>
              <a:ext uri="{FF2B5EF4-FFF2-40B4-BE49-F238E27FC236}">
                <a16:creationId xmlns:a16="http://schemas.microsoft.com/office/drawing/2014/main" id="{488F1D0C-0AAC-46F4-A91F-9ACAC6BCB308}"/>
              </a:ext>
            </a:extLst>
          </p:cNvPr>
          <p:cNvGrpSpPr/>
          <p:nvPr/>
        </p:nvGrpSpPr>
        <p:grpSpPr>
          <a:xfrm>
            <a:off x="10497504" y="5683040"/>
            <a:ext cx="252179" cy="299978"/>
            <a:chOff x="10497504" y="5921034"/>
            <a:chExt cx="252179" cy="299978"/>
          </a:xfrm>
        </p:grpSpPr>
        <p:sp>
          <p:nvSpPr>
            <p:cNvPr id="396" name="Rectangle 395">
              <a:extLst>
                <a:ext uri="{FF2B5EF4-FFF2-40B4-BE49-F238E27FC236}">
                  <a16:creationId xmlns:a16="http://schemas.microsoft.com/office/drawing/2014/main" id="{60D49623-D651-4904-8C39-E1AEA6DD5659}"/>
                </a:ext>
              </a:extLst>
            </p:cNvPr>
            <p:cNvSpPr/>
            <p:nvPr/>
          </p:nvSpPr>
          <p:spPr bwMode="auto">
            <a:xfrm>
              <a:off x="10533916" y="5921034"/>
              <a:ext cx="179354" cy="110354"/>
            </a:xfrm>
            <a:prstGeom prst="rect">
              <a:avLst/>
            </a:pr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397" name="people_12" title="Icon of three people">
              <a:extLst>
                <a:ext uri="{FF2B5EF4-FFF2-40B4-BE49-F238E27FC236}">
                  <a16:creationId xmlns:a16="http://schemas.microsoft.com/office/drawing/2014/main" id="{5785BA5D-C501-499C-85A1-54530BE1FE9E}"/>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cxnSp>
        <p:nvCxnSpPr>
          <p:cNvPr id="398" name="Straight Connector 397">
            <a:extLst>
              <a:ext uri="{FF2B5EF4-FFF2-40B4-BE49-F238E27FC236}">
                <a16:creationId xmlns:a16="http://schemas.microsoft.com/office/drawing/2014/main" id="{B819E0D4-822B-419D-81AD-8223B0E866CC}"/>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399" name="Group 398">
            <a:extLst>
              <a:ext uri="{FF2B5EF4-FFF2-40B4-BE49-F238E27FC236}">
                <a16:creationId xmlns:a16="http://schemas.microsoft.com/office/drawing/2014/main" id="{8C17B427-D182-417E-A904-583A319E81DE}"/>
              </a:ext>
            </a:extLst>
          </p:cNvPr>
          <p:cNvGrpSpPr/>
          <p:nvPr/>
        </p:nvGrpSpPr>
        <p:grpSpPr>
          <a:xfrm>
            <a:off x="4871628" y="1319480"/>
            <a:ext cx="1828002" cy="547384"/>
            <a:chOff x="4546063" y="1319480"/>
            <a:chExt cx="1828002" cy="547384"/>
          </a:xfrm>
        </p:grpSpPr>
        <p:sp>
          <p:nvSpPr>
            <p:cNvPr id="400" name="Rectangle 399">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0E375A4-6C47-4736-A579-6B76FED6DD1D}"/>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401" name="Picture 400">
              <a:extLst>
                <a:ext uri="{FF2B5EF4-FFF2-40B4-BE49-F238E27FC236}">
                  <a16:creationId xmlns:a16="http://schemas.microsoft.com/office/drawing/2014/main" id="{1FE7EF8D-6C89-4801-B87A-7E1F51088B0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402" name="Picture 401">
              <a:extLst>
                <a:ext uri="{FF2B5EF4-FFF2-40B4-BE49-F238E27FC236}">
                  <a16:creationId xmlns:a16="http://schemas.microsoft.com/office/drawing/2014/main" id="{E7661F60-0AFB-49A7-988C-EF1B67DFDC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403" name="Picture 402">
              <a:extLst>
                <a:ext uri="{FF2B5EF4-FFF2-40B4-BE49-F238E27FC236}">
                  <a16:creationId xmlns:a16="http://schemas.microsoft.com/office/drawing/2014/main" id="{E6084998-B36B-4BEC-99D0-A9EC70B5F5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404" name="Picture 403">
              <a:extLst>
                <a:ext uri="{FF2B5EF4-FFF2-40B4-BE49-F238E27FC236}">
                  <a16:creationId xmlns:a16="http://schemas.microsoft.com/office/drawing/2014/main" id="{55F8E6C3-B438-47C3-AAB3-E4C10BF585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405" name="Group 404">
              <a:extLst>
                <a:ext uri="{FF2B5EF4-FFF2-40B4-BE49-F238E27FC236}">
                  <a16:creationId xmlns:a16="http://schemas.microsoft.com/office/drawing/2014/main" id="{98BE7BF6-196D-48FA-8566-B302D9ABB87B}"/>
                </a:ext>
              </a:extLst>
            </p:cNvPr>
            <p:cNvGrpSpPr/>
            <p:nvPr/>
          </p:nvGrpSpPr>
          <p:grpSpPr>
            <a:xfrm>
              <a:off x="6143897" y="1571087"/>
              <a:ext cx="127912" cy="29526"/>
              <a:chOff x="3187373" y="140962"/>
              <a:chExt cx="412250" cy="115312"/>
            </a:xfrm>
            <a:solidFill>
              <a:srgbClr val="000000">
                <a:lumMod val="65000"/>
                <a:lumOff val="35000"/>
              </a:srgbClr>
            </a:solidFill>
          </p:grpSpPr>
          <p:sp>
            <p:nvSpPr>
              <p:cNvPr id="513" name="Oval 512">
                <a:extLst>
                  <a:ext uri="{FF2B5EF4-FFF2-40B4-BE49-F238E27FC236}">
                    <a16:creationId xmlns:a16="http://schemas.microsoft.com/office/drawing/2014/main" id="{CBAF80CF-D40C-4027-90DB-0BBE57BE93EA}"/>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Oval 513">
                <a:extLst>
                  <a:ext uri="{FF2B5EF4-FFF2-40B4-BE49-F238E27FC236}">
                    <a16:creationId xmlns:a16="http://schemas.microsoft.com/office/drawing/2014/main" id="{35A28426-B2A3-403C-AD39-77CD478B50C6}"/>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5" name="Oval 514">
                <a:extLst>
                  <a:ext uri="{FF2B5EF4-FFF2-40B4-BE49-F238E27FC236}">
                    <a16:creationId xmlns:a16="http://schemas.microsoft.com/office/drawing/2014/main" id="{E4CC2614-295C-4A32-A199-2F429E3C9F1B}"/>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406" name="Picture 405">
              <a:extLst>
                <a:ext uri="{FF2B5EF4-FFF2-40B4-BE49-F238E27FC236}">
                  <a16:creationId xmlns:a16="http://schemas.microsoft.com/office/drawing/2014/main" id="{C95DEAF9-172E-49AC-BBE5-772D501CE1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407" name="Picture 406">
              <a:extLst>
                <a:ext uri="{FF2B5EF4-FFF2-40B4-BE49-F238E27FC236}">
                  <a16:creationId xmlns:a16="http://schemas.microsoft.com/office/drawing/2014/main" id="{69BC7EAB-EE13-4F75-AC50-CF04EB7FFC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408" name="Picture 407">
              <a:extLst>
                <a:ext uri="{FF2B5EF4-FFF2-40B4-BE49-F238E27FC236}">
                  <a16:creationId xmlns:a16="http://schemas.microsoft.com/office/drawing/2014/main" id="{B3ADEAED-D068-4787-B84C-3AD97DAFCF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409" name="Picture 408">
              <a:extLst>
                <a:ext uri="{FF2B5EF4-FFF2-40B4-BE49-F238E27FC236}">
                  <a16:creationId xmlns:a16="http://schemas.microsoft.com/office/drawing/2014/main" id="{81E1F9FF-6052-4912-9C78-3A5B0492565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410" name="TextBox 409">
              <a:extLst>
                <a:ext uri="{FF2B5EF4-FFF2-40B4-BE49-F238E27FC236}">
                  <a16:creationId xmlns:a16="http://schemas.microsoft.com/office/drawing/2014/main" id="{5FB80515-104D-480C-89C7-FE86C5E26777}"/>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411" name="TextBox 410">
              <a:extLst>
                <a:ext uri="{FF2B5EF4-FFF2-40B4-BE49-F238E27FC236}">
                  <a16:creationId xmlns:a16="http://schemas.microsoft.com/office/drawing/2014/main" id="{BC0A8D58-6DC4-4E38-ACDE-3E4F30F04278}"/>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cxnSp>
        <p:nvCxnSpPr>
          <p:cNvPr id="516" name="!! Devices line">
            <a:extLst>
              <a:ext uri="{FF2B5EF4-FFF2-40B4-BE49-F238E27FC236}">
                <a16:creationId xmlns:a16="http://schemas.microsoft.com/office/drawing/2014/main" id="{3EBFD762-A199-4EFD-9071-44BC4BB63D27}"/>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rgbClr val="1A1A1A">
                    <a:alpha val="0"/>
                  </a:srgbClr>
                </a:gs>
                <a:gs pos="100000">
                  <a:srgbClr val="1A1A1A"/>
                </a:gs>
              </a:gsLst>
              <a:lin ang="0" scaled="1"/>
              <a:tileRect/>
            </a:gradFill>
            <a:prstDash val="solid"/>
          </a:ln>
          <a:effectLst/>
        </p:spPr>
      </p:cxnSp>
      <p:sp>
        <p:nvSpPr>
          <p:cNvPr id="518" name="Rectangle 517">
            <a:extLst>
              <a:ext uri="{FF2B5EF4-FFF2-40B4-BE49-F238E27FC236}">
                <a16:creationId xmlns:a16="http://schemas.microsoft.com/office/drawing/2014/main" id="{B4E72FE6-757E-4F45-85B4-74D5842D277D}"/>
              </a:ext>
            </a:extLst>
          </p:cNvPr>
          <p:cNvSpPr/>
          <p:nvPr/>
        </p:nvSpPr>
        <p:spPr bwMode="auto">
          <a:xfrm>
            <a:off x="922301" y="4043543"/>
            <a:ext cx="2641692" cy="8706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19" name="Rectangle 518">
            <a:extLst>
              <a:ext uri="{FF2B5EF4-FFF2-40B4-BE49-F238E27FC236}">
                <a16:creationId xmlns:a16="http://schemas.microsoft.com/office/drawing/2014/main" id="{ED39AC6C-5E2C-4563-BCD3-CC8B3BDF24A0}"/>
              </a:ext>
            </a:extLst>
          </p:cNvPr>
          <p:cNvSpPr/>
          <p:nvPr/>
        </p:nvSpPr>
        <p:spPr bwMode="auto">
          <a:xfrm>
            <a:off x="904097" y="4935442"/>
            <a:ext cx="3030149" cy="565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520" name="Rectangle 519">
            <a:extLst>
              <a:ext uri="{FF2B5EF4-FFF2-40B4-BE49-F238E27FC236}">
                <a16:creationId xmlns:a16="http://schemas.microsoft.com/office/drawing/2014/main" id="{9314D301-3A69-4776-8052-09563E804C33}"/>
              </a:ext>
            </a:extLst>
          </p:cNvPr>
          <p:cNvSpPr/>
          <p:nvPr/>
        </p:nvSpPr>
        <p:spPr>
          <a:xfrm>
            <a:off x="1115380" y="1375132"/>
            <a:ext cx="250260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User Access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cxnSp>
        <p:nvCxnSpPr>
          <p:cNvPr id="521" name="!! Cloud line">
            <a:extLst>
              <a:ext uri="{FF2B5EF4-FFF2-40B4-BE49-F238E27FC236}">
                <a16:creationId xmlns:a16="http://schemas.microsoft.com/office/drawing/2014/main" id="{7F2BE1B9-A9C1-4FEA-BE04-BD164CCAF9B1}"/>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522" name="Laptop_E770">
            <a:extLst>
              <a:ext uri="{FF2B5EF4-FFF2-40B4-BE49-F238E27FC236}">
                <a16:creationId xmlns:a16="http://schemas.microsoft.com/office/drawing/2014/main" id="{2B5AEDB9-ED02-4A04-AFD1-1095B9F450FD}"/>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23" name="!! Freeform 5">
            <a:extLst>
              <a:ext uri="{FF2B5EF4-FFF2-40B4-BE49-F238E27FC236}">
                <a16:creationId xmlns:a16="http://schemas.microsoft.com/office/drawing/2014/main" id="{B1134A13-3534-4D59-9A33-395B69346169}"/>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524" name="!! Graphic 314">
            <a:extLst>
              <a:ext uri="{FF2B5EF4-FFF2-40B4-BE49-F238E27FC236}">
                <a16:creationId xmlns:a16="http://schemas.microsoft.com/office/drawing/2014/main" id="{7524863C-5DDF-43D1-842A-706F4CFAE5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525" name="!! Graphic 315">
            <a:extLst>
              <a:ext uri="{FF2B5EF4-FFF2-40B4-BE49-F238E27FC236}">
                <a16:creationId xmlns:a16="http://schemas.microsoft.com/office/drawing/2014/main" id="{82B6B546-CD57-412A-8BE1-27769FDDC9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528" name="Rectangle 527">
            <a:extLst>
              <a:ext uri="{FF2B5EF4-FFF2-40B4-BE49-F238E27FC236}">
                <a16:creationId xmlns:a16="http://schemas.microsoft.com/office/drawing/2014/main" id="{C7969068-882A-430B-8376-253C785B3A66}"/>
              </a:ext>
            </a:extLst>
          </p:cNvPr>
          <p:cNvSpPr/>
          <p:nvPr/>
        </p:nvSpPr>
        <p:spPr bwMode="auto">
          <a:xfrm>
            <a:off x="3497210" y="5456317"/>
            <a:ext cx="1664244"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29" name="Rectangle 528">
            <a:extLst>
              <a:ext uri="{FF2B5EF4-FFF2-40B4-BE49-F238E27FC236}">
                <a16:creationId xmlns:a16="http://schemas.microsoft.com/office/drawing/2014/main" id="{15B2BBDA-3D41-4114-8AED-E713BDCAE4CC}"/>
              </a:ext>
            </a:extLst>
          </p:cNvPr>
          <p:cNvSpPr/>
          <p:nvPr/>
        </p:nvSpPr>
        <p:spPr bwMode="auto">
          <a:xfrm>
            <a:off x="3507890" y="5453386"/>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30" name="Rectangle 529">
            <a:extLst>
              <a:ext uri="{FF2B5EF4-FFF2-40B4-BE49-F238E27FC236}">
                <a16:creationId xmlns:a16="http://schemas.microsoft.com/office/drawing/2014/main" id="{D366EC20-E640-4302-84E5-D11B25E1547A}"/>
              </a:ext>
            </a:extLst>
          </p:cNvPr>
          <p:cNvSpPr/>
          <p:nvPr/>
        </p:nvSpPr>
        <p:spPr bwMode="auto">
          <a:xfrm>
            <a:off x="4083681" y="6315025"/>
            <a:ext cx="3640190"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31" name="Rectangle 530">
            <a:extLst>
              <a:ext uri="{FF2B5EF4-FFF2-40B4-BE49-F238E27FC236}">
                <a16:creationId xmlns:a16="http://schemas.microsoft.com/office/drawing/2014/main" id="{BB3DBCFD-50A3-462A-A9C0-BB969FD4EDF0}"/>
              </a:ext>
            </a:extLst>
          </p:cNvPr>
          <p:cNvSpPr/>
          <p:nvPr/>
        </p:nvSpPr>
        <p:spPr bwMode="auto">
          <a:xfrm>
            <a:off x="2437183" y="2385259"/>
            <a:ext cx="1663259" cy="344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532" name="Straight Arrow Connector 531">
            <a:extLst>
              <a:ext uri="{FF2B5EF4-FFF2-40B4-BE49-F238E27FC236}">
                <a16:creationId xmlns:a16="http://schemas.microsoft.com/office/drawing/2014/main" id="{EF08CB92-7B9A-481B-A02A-D025EF3499A9}"/>
              </a:ext>
            </a:extLst>
          </p:cNvPr>
          <p:cNvCxnSpPr>
            <a:cxnSpLocks/>
          </p:cNvCxnSpPr>
          <p:nvPr/>
        </p:nvCxnSpPr>
        <p:spPr>
          <a:xfrm>
            <a:off x="4027002" y="4334547"/>
            <a:ext cx="0" cy="1195855"/>
          </a:xfrm>
          <a:prstGeom prst="straightConnector1">
            <a:avLst/>
          </a:prstGeom>
          <a:noFill/>
          <a:ln w="31750" cap="flat" cmpd="sng" algn="ctr">
            <a:solidFill>
              <a:srgbClr val="1A1A1A">
                <a:lumMod val="50000"/>
                <a:lumOff val="50000"/>
              </a:srgbClr>
            </a:solidFill>
            <a:prstDash val="solid"/>
            <a:headEnd type="arrow" w="lg" len="lg"/>
            <a:tailEnd type="arrow" w="lg" len="lg"/>
          </a:ln>
          <a:effectLst/>
        </p:spPr>
      </p:cxnSp>
      <p:sp>
        <p:nvSpPr>
          <p:cNvPr id="533" name="Rectangle: Rounded Corners 532">
            <a:extLst>
              <a:ext uri="{FF2B5EF4-FFF2-40B4-BE49-F238E27FC236}">
                <a16:creationId xmlns:a16="http://schemas.microsoft.com/office/drawing/2014/main" id="{DAC8BA34-1F12-4A38-97E5-88F1D93B6D81}"/>
              </a:ext>
            </a:extLst>
          </p:cNvPr>
          <p:cNvSpPr/>
          <p:nvPr/>
        </p:nvSpPr>
        <p:spPr bwMode="auto">
          <a:xfrm>
            <a:off x="2643975" y="4745542"/>
            <a:ext cx="1617179" cy="338774"/>
          </a:xfrm>
          <a:prstGeom prst="roundRect">
            <a:avLst>
              <a:gd name="adj" fmla="val 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534" name="Group 533">
            <a:extLst>
              <a:ext uri="{FF2B5EF4-FFF2-40B4-BE49-F238E27FC236}">
                <a16:creationId xmlns:a16="http://schemas.microsoft.com/office/drawing/2014/main" id="{70693416-C284-4820-AB78-2EE52E73802E}"/>
              </a:ext>
            </a:extLst>
          </p:cNvPr>
          <p:cNvGrpSpPr/>
          <p:nvPr/>
        </p:nvGrpSpPr>
        <p:grpSpPr>
          <a:xfrm>
            <a:off x="2781789" y="4801995"/>
            <a:ext cx="1345550" cy="278612"/>
            <a:chOff x="1571071" y="2257105"/>
            <a:chExt cx="2082348" cy="431174"/>
          </a:xfrm>
        </p:grpSpPr>
        <p:grpSp>
          <p:nvGrpSpPr>
            <p:cNvPr id="535" name="Group 534">
              <a:extLst>
                <a:ext uri="{FF2B5EF4-FFF2-40B4-BE49-F238E27FC236}">
                  <a16:creationId xmlns:a16="http://schemas.microsoft.com/office/drawing/2014/main" id="{4C724158-D2D1-4E10-A278-7198B511ABEA}"/>
                </a:ext>
              </a:extLst>
            </p:cNvPr>
            <p:cNvGrpSpPr/>
            <p:nvPr/>
          </p:nvGrpSpPr>
          <p:grpSpPr>
            <a:xfrm>
              <a:off x="2696905" y="2301259"/>
              <a:ext cx="426956" cy="327217"/>
              <a:chOff x="2892310" y="4439341"/>
              <a:chExt cx="376337" cy="288423"/>
            </a:xfrm>
          </p:grpSpPr>
          <p:sp>
            <p:nvSpPr>
              <p:cNvPr id="593" name="monitor">
                <a:extLst>
                  <a:ext uri="{FF2B5EF4-FFF2-40B4-BE49-F238E27FC236}">
                    <a16:creationId xmlns:a16="http://schemas.microsoft.com/office/drawing/2014/main" id="{EEC193D3-5E5E-424A-A299-95848E70E1E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01" name="Rectangle 600">
                <a:extLst>
                  <a:ext uri="{FF2B5EF4-FFF2-40B4-BE49-F238E27FC236}">
                    <a16:creationId xmlns:a16="http://schemas.microsoft.com/office/drawing/2014/main" id="{E60B633C-ED33-4369-B525-5B75BDC378BF}"/>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02" name="Picture 601">
                <a:extLst>
                  <a:ext uri="{FF2B5EF4-FFF2-40B4-BE49-F238E27FC236}">
                    <a16:creationId xmlns:a16="http://schemas.microsoft.com/office/drawing/2014/main" id="{4B4D8FC3-4802-4B9C-BE58-59916703D767}"/>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36" name="Group 535">
              <a:extLst>
                <a:ext uri="{FF2B5EF4-FFF2-40B4-BE49-F238E27FC236}">
                  <a16:creationId xmlns:a16="http://schemas.microsoft.com/office/drawing/2014/main" id="{56284948-88A0-47A8-8D53-B6A3C034A214}"/>
                </a:ext>
              </a:extLst>
            </p:cNvPr>
            <p:cNvGrpSpPr/>
            <p:nvPr/>
          </p:nvGrpSpPr>
          <p:grpSpPr>
            <a:xfrm>
              <a:off x="3219943" y="2301259"/>
              <a:ext cx="433476" cy="327215"/>
              <a:chOff x="7987238" y="1610486"/>
              <a:chExt cx="506061" cy="382007"/>
            </a:xfrm>
          </p:grpSpPr>
          <p:sp>
            <p:nvSpPr>
              <p:cNvPr id="586" name="Rectangle 585">
                <a:extLst>
                  <a:ext uri="{FF2B5EF4-FFF2-40B4-BE49-F238E27FC236}">
                    <a16:creationId xmlns:a16="http://schemas.microsoft.com/office/drawing/2014/main" id="{5484A53E-56C0-424F-9DC3-D599111EBEE2}"/>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87" name="Group 586">
                <a:extLst>
                  <a:ext uri="{FF2B5EF4-FFF2-40B4-BE49-F238E27FC236}">
                    <a16:creationId xmlns:a16="http://schemas.microsoft.com/office/drawing/2014/main" id="{94CBB33B-DD4B-47C0-83D9-960EF0FC8270}"/>
                  </a:ext>
                </a:extLst>
              </p:cNvPr>
              <p:cNvGrpSpPr/>
              <p:nvPr/>
            </p:nvGrpSpPr>
            <p:grpSpPr>
              <a:xfrm>
                <a:off x="7987238" y="1610486"/>
                <a:ext cx="498447" cy="382007"/>
                <a:chOff x="9563138" y="2462727"/>
                <a:chExt cx="516394" cy="395761"/>
              </a:xfrm>
            </p:grpSpPr>
            <p:sp>
              <p:nvSpPr>
                <p:cNvPr id="588" name="monitor">
                  <a:extLst>
                    <a:ext uri="{FF2B5EF4-FFF2-40B4-BE49-F238E27FC236}">
                      <a16:creationId xmlns:a16="http://schemas.microsoft.com/office/drawing/2014/main" id="{EDE46EEF-34F3-4830-9A7F-3EB7FC517A1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589" name="Group 588">
                  <a:extLst>
                    <a:ext uri="{FF2B5EF4-FFF2-40B4-BE49-F238E27FC236}">
                      <a16:creationId xmlns:a16="http://schemas.microsoft.com/office/drawing/2014/main" id="{073F6184-E853-4F77-81B8-855D185BD9CD}"/>
                    </a:ext>
                  </a:extLst>
                </p:cNvPr>
                <p:cNvGrpSpPr/>
                <p:nvPr/>
              </p:nvGrpSpPr>
              <p:grpSpPr>
                <a:xfrm>
                  <a:off x="9746672" y="2545410"/>
                  <a:ext cx="107950" cy="134938"/>
                  <a:chOff x="9444088" y="2885171"/>
                  <a:chExt cx="107950" cy="134938"/>
                </a:xfrm>
                <a:solidFill>
                  <a:srgbClr val="505050"/>
                </a:solidFill>
              </p:grpSpPr>
              <p:sp>
                <p:nvSpPr>
                  <p:cNvPr id="590" name="Freeform 26">
                    <a:extLst>
                      <a:ext uri="{FF2B5EF4-FFF2-40B4-BE49-F238E27FC236}">
                        <a16:creationId xmlns:a16="http://schemas.microsoft.com/office/drawing/2014/main" id="{75A4824F-C686-4754-8C4D-1E40BD06BE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1" name="Freeform 27">
                    <a:extLst>
                      <a:ext uri="{FF2B5EF4-FFF2-40B4-BE49-F238E27FC236}">
                        <a16:creationId xmlns:a16="http://schemas.microsoft.com/office/drawing/2014/main" id="{CFF184BB-FCDD-4239-84B8-DD42795166CB}"/>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537" name="Group 536">
              <a:extLst>
                <a:ext uri="{FF2B5EF4-FFF2-40B4-BE49-F238E27FC236}">
                  <a16:creationId xmlns:a16="http://schemas.microsoft.com/office/drawing/2014/main" id="{FD23B32D-6004-40A6-8980-062B64EC9BE2}"/>
                </a:ext>
              </a:extLst>
            </p:cNvPr>
            <p:cNvGrpSpPr/>
            <p:nvPr/>
          </p:nvGrpSpPr>
          <p:grpSpPr>
            <a:xfrm>
              <a:off x="1872084" y="2257105"/>
              <a:ext cx="205700" cy="341495"/>
              <a:chOff x="7084723" y="1610486"/>
              <a:chExt cx="212660" cy="353049"/>
            </a:xfrm>
          </p:grpSpPr>
          <p:sp>
            <p:nvSpPr>
              <p:cNvPr id="580" name="Rectangle 579">
                <a:extLst>
                  <a:ext uri="{FF2B5EF4-FFF2-40B4-BE49-F238E27FC236}">
                    <a16:creationId xmlns:a16="http://schemas.microsoft.com/office/drawing/2014/main" id="{A824047A-ACA5-4720-8C05-3C2E0AB3082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81" name="Group 580">
                <a:extLst>
                  <a:ext uri="{FF2B5EF4-FFF2-40B4-BE49-F238E27FC236}">
                    <a16:creationId xmlns:a16="http://schemas.microsoft.com/office/drawing/2014/main" id="{7D7D2208-39F0-4BBE-A285-F1D4E5D746B1}"/>
                  </a:ext>
                </a:extLst>
              </p:cNvPr>
              <p:cNvGrpSpPr/>
              <p:nvPr/>
            </p:nvGrpSpPr>
            <p:grpSpPr>
              <a:xfrm>
                <a:off x="7138556" y="1706457"/>
                <a:ext cx="104198" cy="130248"/>
                <a:chOff x="9444088" y="2885171"/>
                <a:chExt cx="107950" cy="134938"/>
              </a:xfrm>
              <a:solidFill>
                <a:srgbClr val="FFFFFF"/>
              </a:solidFill>
            </p:grpSpPr>
            <p:sp>
              <p:nvSpPr>
                <p:cNvPr id="584" name="Freeform 26">
                  <a:extLst>
                    <a:ext uri="{FF2B5EF4-FFF2-40B4-BE49-F238E27FC236}">
                      <a16:creationId xmlns:a16="http://schemas.microsoft.com/office/drawing/2014/main" id="{2803C9C6-07B3-440D-A349-D3BD41F75FA2}"/>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5" name="Freeform 27">
                  <a:extLst>
                    <a:ext uri="{FF2B5EF4-FFF2-40B4-BE49-F238E27FC236}">
                      <a16:creationId xmlns:a16="http://schemas.microsoft.com/office/drawing/2014/main" id="{E52AAF3B-FD9F-4AD0-9E3B-11182CEE90F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82" name="CellPhone_E8EA">
                <a:extLst>
                  <a:ext uri="{FF2B5EF4-FFF2-40B4-BE49-F238E27FC236}">
                    <a16:creationId xmlns:a16="http://schemas.microsoft.com/office/drawing/2014/main" id="{1ABC9636-DC60-4243-BE15-F5F449EBA835}"/>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583" name="Straight Connector 582">
                <a:extLst>
                  <a:ext uri="{FF2B5EF4-FFF2-40B4-BE49-F238E27FC236}">
                    <a16:creationId xmlns:a16="http://schemas.microsoft.com/office/drawing/2014/main" id="{9702E9C6-EC41-4855-9824-E7EAB46AFEFC}"/>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38" name="Group 537">
              <a:extLst>
                <a:ext uri="{FF2B5EF4-FFF2-40B4-BE49-F238E27FC236}">
                  <a16:creationId xmlns:a16="http://schemas.microsoft.com/office/drawing/2014/main" id="{678AC666-8E98-4648-9FEF-8838B162A646}"/>
                </a:ext>
              </a:extLst>
            </p:cNvPr>
            <p:cNvGrpSpPr/>
            <p:nvPr/>
          </p:nvGrpSpPr>
          <p:grpSpPr>
            <a:xfrm>
              <a:off x="1571071" y="2257105"/>
              <a:ext cx="204931" cy="341495"/>
              <a:chOff x="6490922" y="1610486"/>
              <a:chExt cx="211865" cy="353049"/>
            </a:xfrm>
          </p:grpSpPr>
          <p:sp>
            <p:nvSpPr>
              <p:cNvPr id="550" name="Rectangle 549">
                <a:extLst>
                  <a:ext uri="{FF2B5EF4-FFF2-40B4-BE49-F238E27FC236}">
                    <a16:creationId xmlns:a16="http://schemas.microsoft.com/office/drawing/2014/main" id="{73FD3BDC-5E2A-42D4-8899-DE8176BCD3C8}"/>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51" name="Group 30">
                <a:extLst>
                  <a:ext uri="{FF2B5EF4-FFF2-40B4-BE49-F238E27FC236}">
                    <a16:creationId xmlns:a16="http://schemas.microsoft.com/office/drawing/2014/main" id="{DDD46F81-DCD3-46CB-81BD-D57B44A4935D}"/>
                  </a:ext>
                </a:extLst>
              </p:cNvPr>
              <p:cNvGrpSpPr>
                <a:grpSpLocks noChangeAspect="1"/>
              </p:cNvGrpSpPr>
              <p:nvPr/>
            </p:nvGrpSpPr>
            <p:grpSpPr bwMode="auto">
              <a:xfrm>
                <a:off x="6545792" y="1729376"/>
                <a:ext cx="111361" cy="115269"/>
                <a:chOff x="5049" y="1841"/>
                <a:chExt cx="57" cy="59"/>
              </a:xfrm>
              <a:solidFill>
                <a:srgbClr val="FFFFFF"/>
              </a:solidFill>
            </p:grpSpPr>
            <p:sp>
              <p:nvSpPr>
                <p:cNvPr id="554" name="Freeform 31">
                  <a:extLst>
                    <a:ext uri="{FF2B5EF4-FFF2-40B4-BE49-F238E27FC236}">
                      <a16:creationId xmlns:a16="http://schemas.microsoft.com/office/drawing/2014/main" id="{884C7907-9B2A-4122-B5A8-5B9815650F2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3" name="Freeform 32">
                  <a:extLst>
                    <a:ext uri="{FF2B5EF4-FFF2-40B4-BE49-F238E27FC236}">
                      <a16:creationId xmlns:a16="http://schemas.microsoft.com/office/drawing/2014/main" id="{264B9028-DA0E-4914-88FB-C7834F4A0C3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4" name="Freeform 33">
                  <a:extLst>
                    <a:ext uri="{FF2B5EF4-FFF2-40B4-BE49-F238E27FC236}">
                      <a16:creationId xmlns:a16="http://schemas.microsoft.com/office/drawing/2014/main" id="{6608793C-2F44-4343-89C4-966947DA528A}"/>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5" name="Freeform 34">
                  <a:extLst>
                    <a:ext uri="{FF2B5EF4-FFF2-40B4-BE49-F238E27FC236}">
                      <a16:creationId xmlns:a16="http://schemas.microsoft.com/office/drawing/2014/main" id="{0155DE98-BBBA-4074-892D-51AD65910FF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6" name="Freeform 35">
                  <a:extLst>
                    <a:ext uri="{FF2B5EF4-FFF2-40B4-BE49-F238E27FC236}">
                      <a16:creationId xmlns:a16="http://schemas.microsoft.com/office/drawing/2014/main" id="{C5A03888-4BEE-4C3E-B131-DDE50195185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7" name="Freeform 36">
                  <a:extLst>
                    <a:ext uri="{FF2B5EF4-FFF2-40B4-BE49-F238E27FC236}">
                      <a16:creationId xmlns:a16="http://schemas.microsoft.com/office/drawing/2014/main" id="{5376D3FE-CF89-487D-9A76-DBD81935868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8" name="Freeform 37">
                  <a:extLst>
                    <a:ext uri="{FF2B5EF4-FFF2-40B4-BE49-F238E27FC236}">
                      <a16:creationId xmlns:a16="http://schemas.microsoft.com/office/drawing/2014/main" id="{781A05B8-0CB1-4085-8F49-082405B67F3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9" name="Freeform 38">
                  <a:extLst>
                    <a:ext uri="{FF2B5EF4-FFF2-40B4-BE49-F238E27FC236}">
                      <a16:creationId xmlns:a16="http://schemas.microsoft.com/office/drawing/2014/main" id="{89A04CE1-979F-413B-BDD6-F0BC30AFC40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2" name="CellPhone_E8EA">
                <a:extLst>
                  <a:ext uri="{FF2B5EF4-FFF2-40B4-BE49-F238E27FC236}">
                    <a16:creationId xmlns:a16="http://schemas.microsoft.com/office/drawing/2014/main" id="{F3776194-BF3E-47E9-BD77-D3453FD245B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553" name="Straight Connector 552">
                <a:extLst>
                  <a:ext uri="{FF2B5EF4-FFF2-40B4-BE49-F238E27FC236}">
                    <a16:creationId xmlns:a16="http://schemas.microsoft.com/office/drawing/2014/main" id="{D4A033C1-0187-407D-A0AE-45413F1CC86D}"/>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39" name="Group 538">
              <a:extLst>
                <a:ext uri="{FF2B5EF4-FFF2-40B4-BE49-F238E27FC236}">
                  <a16:creationId xmlns:a16="http://schemas.microsoft.com/office/drawing/2014/main" id="{E21FBF98-AE39-43FA-A306-93E4953B51BA}"/>
                </a:ext>
              </a:extLst>
            </p:cNvPr>
            <p:cNvGrpSpPr/>
            <p:nvPr/>
          </p:nvGrpSpPr>
          <p:grpSpPr>
            <a:xfrm>
              <a:off x="2173867" y="2309875"/>
              <a:ext cx="426956" cy="327217"/>
              <a:chOff x="7398246" y="1610486"/>
              <a:chExt cx="498447" cy="382007"/>
            </a:xfrm>
          </p:grpSpPr>
          <p:sp>
            <p:nvSpPr>
              <p:cNvPr id="543" name="monitor">
                <a:extLst>
                  <a:ext uri="{FF2B5EF4-FFF2-40B4-BE49-F238E27FC236}">
                    <a16:creationId xmlns:a16="http://schemas.microsoft.com/office/drawing/2014/main" id="{FD08B260-45B7-4A97-96E2-8BAB93A8836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44" name="Rectangle 543">
                <a:extLst>
                  <a:ext uri="{FF2B5EF4-FFF2-40B4-BE49-F238E27FC236}">
                    <a16:creationId xmlns:a16="http://schemas.microsoft.com/office/drawing/2014/main" id="{4116F4CF-5C61-4147-A14E-94732FAB5224}"/>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45" name="Group 11">
                <a:extLst>
                  <a:ext uri="{FF2B5EF4-FFF2-40B4-BE49-F238E27FC236}">
                    <a16:creationId xmlns:a16="http://schemas.microsoft.com/office/drawing/2014/main" id="{9BB882A7-F234-48B0-94BB-4FD614D98D9D}"/>
                  </a:ext>
                </a:extLst>
              </p:cNvPr>
              <p:cNvGrpSpPr>
                <a:grpSpLocks noChangeAspect="1"/>
              </p:cNvGrpSpPr>
              <p:nvPr/>
            </p:nvGrpSpPr>
            <p:grpSpPr bwMode="auto">
              <a:xfrm>
                <a:off x="7581678" y="1714920"/>
                <a:ext cx="111860" cy="111860"/>
                <a:chOff x="5664" y="1835"/>
                <a:chExt cx="73" cy="73"/>
              </a:xfrm>
              <a:solidFill>
                <a:srgbClr val="FFFFFF"/>
              </a:solidFill>
            </p:grpSpPr>
            <p:sp>
              <p:nvSpPr>
                <p:cNvPr id="546" name="Freeform 12">
                  <a:extLst>
                    <a:ext uri="{FF2B5EF4-FFF2-40B4-BE49-F238E27FC236}">
                      <a16:creationId xmlns:a16="http://schemas.microsoft.com/office/drawing/2014/main" id="{E5D8BB62-FE38-44EC-A8B3-28D857E2743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7" name="Freeform 13">
                  <a:extLst>
                    <a:ext uri="{FF2B5EF4-FFF2-40B4-BE49-F238E27FC236}">
                      <a16:creationId xmlns:a16="http://schemas.microsoft.com/office/drawing/2014/main" id="{8814FEA9-9FC1-4A92-B52F-3FD4E438FA1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8" name="Freeform 14">
                  <a:extLst>
                    <a:ext uri="{FF2B5EF4-FFF2-40B4-BE49-F238E27FC236}">
                      <a16:creationId xmlns:a16="http://schemas.microsoft.com/office/drawing/2014/main" id="{6480A4E6-9675-4511-BD10-EFA61AC864D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9" name="Freeform 15">
                  <a:extLst>
                    <a:ext uri="{FF2B5EF4-FFF2-40B4-BE49-F238E27FC236}">
                      <a16:creationId xmlns:a16="http://schemas.microsoft.com/office/drawing/2014/main" id="{44EA494E-9C9F-4059-A4F7-EB498B22EC7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540" name="Group 539">
              <a:extLst>
                <a:ext uri="{FF2B5EF4-FFF2-40B4-BE49-F238E27FC236}">
                  <a16:creationId xmlns:a16="http://schemas.microsoft.com/office/drawing/2014/main" id="{11D5771E-5AF7-44CF-BD58-C34A49ECFD79}"/>
                </a:ext>
              </a:extLst>
            </p:cNvPr>
            <p:cNvGrpSpPr/>
            <p:nvPr/>
          </p:nvGrpSpPr>
          <p:grpSpPr>
            <a:xfrm>
              <a:off x="1724250" y="2490343"/>
              <a:ext cx="197936" cy="197936"/>
              <a:chOff x="1724250" y="2490343"/>
              <a:chExt cx="197936" cy="197936"/>
            </a:xfrm>
          </p:grpSpPr>
          <p:sp>
            <p:nvSpPr>
              <p:cNvPr id="541" name="Oval 540">
                <a:extLst>
                  <a:ext uri="{FF2B5EF4-FFF2-40B4-BE49-F238E27FC236}">
                    <a16:creationId xmlns:a16="http://schemas.microsoft.com/office/drawing/2014/main" id="{0DDE02D6-CDA3-4C0C-A5BC-4FFCD7AC71E6}"/>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Commitments_EC4D">
                <a:extLst>
                  <a:ext uri="{FF2B5EF4-FFF2-40B4-BE49-F238E27FC236}">
                    <a16:creationId xmlns:a16="http://schemas.microsoft.com/office/drawing/2014/main" id="{603EADE3-A04C-4041-8E87-DCBD204A816B}"/>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35" name="Group 634">
            <a:extLst>
              <a:ext uri="{FF2B5EF4-FFF2-40B4-BE49-F238E27FC236}">
                <a16:creationId xmlns:a16="http://schemas.microsoft.com/office/drawing/2014/main" id="{A1EB7E28-4929-4204-AD3D-E2934F7CC20C}"/>
              </a:ext>
            </a:extLst>
          </p:cNvPr>
          <p:cNvGrpSpPr/>
          <p:nvPr/>
        </p:nvGrpSpPr>
        <p:grpSpPr>
          <a:xfrm>
            <a:off x="3853534" y="4830504"/>
            <a:ext cx="275886" cy="211438"/>
            <a:chOff x="7987238" y="1610485"/>
            <a:chExt cx="506061" cy="382008"/>
          </a:xfrm>
        </p:grpSpPr>
        <p:sp>
          <p:nvSpPr>
            <p:cNvPr id="636" name="Rectangle 635">
              <a:extLst>
                <a:ext uri="{FF2B5EF4-FFF2-40B4-BE49-F238E27FC236}">
                  <a16:creationId xmlns:a16="http://schemas.microsoft.com/office/drawing/2014/main" id="{49488887-4A24-451E-A384-6067E5AB690F}"/>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37" name="Group 636">
              <a:extLst>
                <a:ext uri="{FF2B5EF4-FFF2-40B4-BE49-F238E27FC236}">
                  <a16:creationId xmlns:a16="http://schemas.microsoft.com/office/drawing/2014/main" id="{E35CE197-FDAE-4B3A-B671-48C06F7FD531}"/>
                </a:ext>
              </a:extLst>
            </p:cNvPr>
            <p:cNvGrpSpPr/>
            <p:nvPr/>
          </p:nvGrpSpPr>
          <p:grpSpPr>
            <a:xfrm>
              <a:off x="7987238" y="1610486"/>
              <a:ext cx="498447" cy="382007"/>
              <a:chOff x="9563138" y="2462727"/>
              <a:chExt cx="516394" cy="395761"/>
            </a:xfrm>
          </p:grpSpPr>
          <p:sp>
            <p:nvSpPr>
              <p:cNvPr id="638" name="monitor">
                <a:extLst>
                  <a:ext uri="{FF2B5EF4-FFF2-40B4-BE49-F238E27FC236}">
                    <a16:creationId xmlns:a16="http://schemas.microsoft.com/office/drawing/2014/main" id="{BD6B21C5-8EAD-4206-9D72-541EEC9D732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39" name="Group 638">
                <a:extLst>
                  <a:ext uri="{FF2B5EF4-FFF2-40B4-BE49-F238E27FC236}">
                    <a16:creationId xmlns:a16="http://schemas.microsoft.com/office/drawing/2014/main" id="{F9A08B8E-9389-44F7-8FEE-6271D3C2A9BF}"/>
                  </a:ext>
                </a:extLst>
              </p:cNvPr>
              <p:cNvGrpSpPr/>
              <p:nvPr/>
            </p:nvGrpSpPr>
            <p:grpSpPr>
              <a:xfrm>
                <a:off x="9746672" y="2545410"/>
                <a:ext cx="107950" cy="134938"/>
                <a:chOff x="9444088" y="2885171"/>
                <a:chExt cx="107950" cy="134938"/>
              </a:xfrm>
              <a:solidFill>
                <a:srgbClr val="505050"/>
              </a:solidFill>
            </p:grpSpPr>
            <p:sp>
              <p:nvSpPr>
                <p:cNvPr id="640" name="Freeform 26">
                  <a:extLst>
                    <a:ext uri="{FF2B5EF4-FFF2-40B4-BE49-F238E27FC236}">
                      <a16:creationId xmlns:a16="http://schemas.microsoft.com/office/drawing/2014/main" id="{6EA1BCB3-890F-483A-9FD2-F5B890FD1323}"/>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1" name="Freeform 27">
                  <a:extLst>
                    <a:ext uri="{FF2B5EF4-FFF2-40B4-BE49-F238E27FC236}">
                      <a16:creationId xmlns:a16="http://schemas.microsoft.com/office/drawing/2014/main" id="{FD488F28-D5CF-4041-A9C9-65CC2C41F75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642" name="Group 641">
            <a:extLst>
              <a:ext uri="{FF2B5EF4-FFF2-40B4-BE49-F238E27FC236}">
                <a16:creationId xmlns:a16="http://schemas.microsoft.com/office/drawing/2014/main" id="{E4B2AD92-A156-4DB3-BBE2-C4F0F1FE522B}"/>
              </a:ext>
            </a:extLst>
          </p:cNvPr>
          <p:cNvGrpSpPr/>
          <p:nvPr/>
        </p:nvGrpSpPr>
        <p:grpSpPr>
          <a:xfrm>
            <a:off x="3511350" y="4830891"/>
            <a:ext cx="275886" cy="211438"/>
            <a:chOff x="2892310" y="4439341"/>
            <a:chExt cx="376337" cy="288423"/>
          </a:xfrm>
        </p:grpSpPr>
        <p:sp>
          <p:nvSpPr>
            <p:cNvPr id="643" name="monitor">
              <a:extLst>
                <a:ext uri="{FF2B5EF4-FFF2-40B4-BE49-F238E27FC236}">
                  <a16:creationId xmlns:a16="http://schemas.microsoft.com/office/drawing/2014/main" id="{80336FB5-2E75-45C5-A30B-F09441AA8D8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4" name="Rectangle 643">
              <a:extLst>
                <a:ext uri="{FF2B5EF4-FFF2-40B4-BE49-F238E27FC236}">
                  <a16:creationId xmlns:a16="http://schemas.microsoft.com/office/drawing/2014/main" id="{5240AF55-66F8-4229-A08E-302A110B30B1}"/>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45" name="Picture 644">
              <a:extLst>
                <a:ext uri="{FF2B5EF4-FFF2-40B4-BE49-F238E27FC236}">
                  <a16:creationId xmlns:a16="http://schemas.microsoft.com/office/drawing/2014/main" id="{D00B82F1-8E11-428E-BB72-0859C24A0DAD}"/>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46" name="Group 645">
            <a:extLst>
              <a:ext uri="{FF2B5EF4-FFF2-40B4-BE49-F238E27FC236}">
                <a16:creationId xmlns:a16="http://schemas.microsoft.com/office/drawing/2014/main" id="{077D6A5B-DACB-4553-90C3-4F982BF211D1}"/>
              </a:ext>
            </a:extLst>
          </p:cNvPr>
          <p:cNvGrpSpPr/>
          <p:nvPr/>
        </p:nvGrpSpPr>
        <p:grpSpPr>
          <a:xfrm>
            <a:off x="3169862" y="4833877"/>
            <a:ext cx="275886" cy="211438"/>
            <a:chOff x="7398246" y="1610486"/>
            <a:chExt cx="498447" cy="382007"/>
          </a:xfrm>
        </p:grpSpPr>
        <p:sp>
          <p:nvSpPr>
            <p:cNvPr id="647" name="monitor">
              <a:extLst>
                <a:ext uri="{FF2B5EF4-FFF2-40B4-BE49-F238E27FC236}">
                  <a16:creationId xmlns:a16="http://schemas.microsoft.com/office/drawing/2014/main" id="{6A86CE7A-9F50-46C5-A873-6AF9E45F9D2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8" name="Rectangle 647">
              <a:extLst>
                <a:ext uri="{FF2B5EF4-FFF2-40B4-BE49-F238E27FC236}">
                  <a16:creationId xmlns:a16="http://schemas.microsoft.com/office/drawing/2014/main" id="{2123A668-729F-48C1-9FC8-162DD0D07AB6}"/>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49" name="Group 11">
              <a:extLst>
                <a:ext uri="{FF2B5EF4-FFF2-40B4-BE49-F238E27FC236}">
                  <a16:creationId xmlns:a16="http://schemas.microsoft.com/office/drawing/2014/main" id="{A5009886-15AE-4C38-81E1-5BA27DF2B11A}"/>
                </a:ext>
              </a:extLst>
            </p:cNvPr>
            <p:cNvGrpSpPr>
              <a:grpSpLocks noChangeAspect="1"/>
            </p:cNvGrpSpPr>
            <p:nvPr/>
          </p:nvGrpSpPr>
          <p:grpSpPr bwMode="auto">
            <a:xfrm>
              <a:off x="7581678" y="1714920"/>
              <a:ext cx="111860" cy="111860"/>
              <a:chOff x="5664" y="1835"/>
              <a:chExt cx="73" cy="73"/>
            </a:xfrm>
            <a:solidFill>
              <a:srgbClr val="FFFFFF"/>
            </a:solidFill>
          </p:grpSpPr>
          <p:sp>
            <p:nvSpPr>
              <p:cNvPr id="650" name="Freeform 12">
                <a:extLst>
                  <a:ext uri="{FF2B5EF4-FFF2-40B4-BE49-F238E27FC236}">
                    <a16:creationId xmlns:a16="http://schemas.microsoft.com/office/drawing/2014/main" id="{6A35EB37-23F3-4C15-80A9-DEAC8B54C3E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1" name="Freeform 13">
                <a:extLst>
                  <a:ext uri="{FF2B5EF4-FFF2-40B4-BE49-F238E27FC236}">
                    <a16:creationId xmlns:a16="http://schemas.microsoft.com/office/drawing/2014/main" id="{ECC3D5AE-0244-48FC-AF98-4B70CC579EA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2" name="Freeform 14">
                <a:extLst>
                  <a:ext uri="{FF2B5EF4-FFF2-40B4-BE49-F238E27FC236}">
                    <a16:creationId xmlns:a16="http://schemas.microsoft.com/office/drawing/2014/main" id="{745C722B-242B-42CB-81F5-41AA8EFA7A50}"/>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3" name="Freeform 15">
                <a:extLst>
                  <a:ext uri="{FF2B5EF4-FFF2-40B4-BE49-F238E27FC236}">
                    <a16:creationId xmlns:a16="http://schemas.microsoft.com/office/drawing/2014/main" id="{1CD4A7C6-C2D5-457A-BF1A-59BB688302D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654" name="Callout: Line 653">
            <a:extLst>
              <a:ext uri="{FF2B5EF4-FFF2-40B4-BE49-F238E27FC236}">
                <a16:creationId xmlns:a16="http://schemas.microsoft.com/office/drawing/2014/main" id="{B2EC8155-2907-4797-8BE1-C7A43FED1EDC}"/>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rgbClr val="FFFFFF"/>
          </a:solidFill>
          <a:ln w="19050" cap="flat" cmpd="sng" algn="ctr">
            <a:solidFill>
              <a:srgbClr val="00B050"/>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cxnSp>
        <p:nvCxnSpPr>
          <p:cNvPr id="655" name="!! Unmanaged Interent line">
            <a:extLst>
              <a:ext uri="{FF2B5EF4-FFF2-40B4-BE49-F238E27FC236}">
                <a16:creationId xmlns:a16="http://schemas.microsoft.com/office/drawing/2014/main" id="{AF69ADEB-AE46-495E-AD86-A29A5B692A59}"/>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656" name="!! Graphic 314">
            <a:extLst>
              <a:ext uri="{FF2B5EF4-FFF2-40B4-BE49-F238E27FC236}">
                <a16:creationId xmlns:a16="http://schemas.microsoft.com/office/drawing/2014/main" id="{6FC6E746-EBEC-40CF-8894-CAF42D31CDC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657" name="Rectangle 656">
            <a:extLst>
              <a:ext uri="{FF2B5EF4-FFF2-40B4-BE49-F238E27FC236}">
                <a16:creationId xmlns:a16="http://schemas.microsoft.com/office/drawing/2014/main" id="{45064350-BD4E-4904-9A89-BCB618107DBD}"/>
              </a:ext>
            </a:extLst>
          </p:cNvPr>
          <p:cNvSpPr/>
          <p:nvPr/>
        </p:nvSpPr>
        <p:spPr bwMode="auto">
          <a:xfrm>
            <a:off x="4871628" y="5112681"/>
            <a:ext cx="452325" cy="368427"/>
          </a:xfrm>
          <a:prstGeom prst="rect">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658" name="Straight Connector 657">
            <a:extLst>
              <a:ext uri="{FF2B5EF4-FFF2-40B4-BE49-F238E27FC236}">
                <a16:creationId xmlns:a16="http://schemas.microsoft.com/office/drawing/2014/main" id="{3132E5CA-CBA1-4AF6-80D3-EC9368062B43}"/>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659" name="Picture 2" descr="A picture containing icon&#10;&#10;Description automatically generated">
            <a:extLst>
              <a:ext uri="{FF2B5EF4-FFF2-40B4-BE49-F238E27FC236}">
                <a16:creationId xmlns:a16="http://schemas.microsoft.com/office/drawing/2014/main" id="{98EDD3D6-2501-4CF4-B77A-2984E24A36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660" name="Callout: Line 659">
            <a:extLst>
              <a:ext uri="{FF2B5EF4-FFF2-40B4-BE49-F238E27FC236}">
                <a16:creationId xmlns:a16="http://schemas.microsoft.com/office/drawing/2014/main" id="{5B0968F5-33DB-48B4-9DF9-01AC4E06C379}"/>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for </a:t>
            </a:r>
            <a:r>
              <a:rPr kumimoji="0" lang="en-US" sz="900" b="1" i="1"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unmanaged device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80331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9"/>
                                        </p:tgtEl>
                                        <p:attrNameLst>
                                          <p:attrName>style.visibility</p:attrName>
                                        </p:attrNameLst>
                                      </p:cBhvr>
                                      <p:to>
                                        <p:strVal val="visible"/>
                                      </p:to>
                                    </p:set>
                                    <p:animEffect transition="in" filter="fade">
                                      <p:cBhvr>
                                        <p:cTn id="10" dur="500"/>
                                        <p:tgtEl>
                                          <p:spTgt spid="5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18"/>
                                        </p:tgtEl>
                                        <p:attrNameLst>
                                          <p:attrName>style.visibility</p:attrName>
                                        </p:attrNameLst>
                                      </p:cBhvr>
                                      <p:to>
                                        <p:strVal val="visible"/>
                                      </p:to>
                                    </p:set>
                                    <p:animEffect transition="in" filter="fade">
                                      <p:cBhvr>
                                        <p:cTn id="14" dur="500"/>
                                        <p:tgtEl>
                                          <p:spTgt spid="5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fade">
                                      <p:cBhvr>
                                        <p:cTn id="17" dur="500"/>
                                        <p:tgtEl>
                                          <p:spTgt spid="332"/>
                                        </p:tgtEl>
                                      </p:cBhvr>
                                    </p:animEffect>
                                  </p:childTnLst>
                                </p:cTn>
                              </p:par>
                              <p:par>
                                <p:cTn id="18" presetID="10" presetClass="entr" presetSubtype="0" fill="hold" nodeType="withEffect">
                                  <p:stCondLst>
                                    <p:cond delay="0"/>
                                  </p:stCondLst>
                                  <p:childTnLst>
                                    <p:set>
                                      <p:cBhvr>
                                        <p:cTn id="19" dur="1" fill="hold">
                                          <p:stCondLst>
                                            <p:cond delay="0"/>
                                          </p:stCondLst>
                                        </p:cTn>
                                        <p:tgtEl>
                                          <p:spTgt spid="655"/>
                                        </p:tgtEl>
                                        <p:attrNameLst>
                                          <p:attrName>style.visibility</p:attrName>
                                        </p:attrNameLst>
                                      </p:cBhvr>
                                      <p:to>
                                        <p:strVal val="visible"/>
                                      </p:to>
                                    </p:set>
                                    <p:animEffect transition="in" filter="fade">
                                      <p:cBhvr>
                                        <p:cTn id="20" dur="500"/>
                                        <p:tgtEl>
                                          <p:spTgt spid="65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31"/>
                                        </p:tgtEl>
                                        <p:attrNameLst>
                                          <p:attrName>style.visibility</p:attrName>
                                        </p:attrNameLst>
                                      </p:cBhvr>
                                      <p:to>
                                        <p:strVal val="visible"/>
                                      </p:to>
                                    </p:set>
                                    <p:animEffect transition="in" filter="fade">
                                      <p:cBhvr>
                                        <p:cTn id="24" dur="500"/>
                                        <p:tgtEl>
                                          <p:spTgt spid="531"/>
                                        </p:tgtEl>
                                      </p:cBhvr>
                                    </p:animEffect>
                                  </p:childTnLst>
                                </p:cTn>
                              </p:par>
                            </p:childTnLst>
                          </p:cTn>
                        </p:par>
                        <p:par>
                          <p:cTn id="25" fill="hold">
                            <p:stCondLst>
                              <p:cond delay="1500"/>
                            </p:stCondLst>
                            <p:childTnLst>
                              <p:par>
                                <p:cTn id="26" presetID="10" presetClass="entr" presetSubtype="0" fill="hold" grpId="0" nodeType="afterEffect">
                                  <p:stCondLst>
                                    <p:cond delay="500"/>
                                  </p:stCondLst>
                                  <p:childTnLst>
                                    <p:set>
                                      <p:cBhvr>
                                        <p:cTn id="27" dur="1" fill="hold">
                                          <p:stCondLst>
                                            <p:cond delay="0"/>
                                          </p:stCondLst>
                                        </p:cTn>
                                        <p:tgtEl>
                                          <p:spTgt spid="654"/>
                                        </p:tgtEl>
                                        <p:attrNameLst>
                                          <p:attrName>style.visibility</p:attrName>
                                        </p:attrNameLst>
                                      </p:cBhvr>
                                      <p:to>
                                        <p:strVal val="visible"/>
                                      </p:to>
                                    </p:set>
                                    <p:animEffect transition="in" filter="fade">
                                      <p:cBhvr>
                                        <p:cTn id="28" dur="500"/>
                                        <p:tgtEl>
                                          <p:spTgt spid="654"/>
                                        </p:tgtEl>
                                      </p:cBhvr>
                                    </p:animEffect>
                                  </p:childTnLst>
                                </p:cTn>
                              </p:par>
                              <p:par>
                                <p:cTn id="29" presetID="16" presetClass="entr" presetSubtype="42" fill="hold" nodeType="withEffect">
                                  <p:stCondLst>
                                    <p:cond delay="500"/>
                                  </p:stCondLst>
                                  <p:childTnLst>
                                    <p:set>
                                      <p:cBhvr>
                                        <p:cTn id="30" dur="1" fill="hold">
                                          <p:stCondLst>
                                            <p:cond delay="0"/>
                                          </p:stCondLst>
                                        </p:cTn>
                                        <p:tgtEl>
                                          <p:spTgt spid="532"/>
                                        </p:tgtEl>
                                        <p:attrNameLst>
                                          <p:attrName>style.visibility</p:attrName>
                                        </p:attrNameLst>
                                      </p:cBhvr>
                                      <p:to>
                                        <p:strVal val="visible"/>
                                      </p:to>
                                    </p:set>
                                    <p:animEffect transition="in" filter="barn(outHorizontal)">
                                      <p:cBhvr>
                                        <p:cTn id="31" dur="500"/>
                                        <p:tgtEl>
                                          <p:spTgt spid="5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60"/>
                                        </p:tgtEl>
                                        <p:attrNameLst>
                                          <p:attrName>style.visibility</p:attrName>
                                        </p:attrNameLst>
                                      </p:cBhvr>
                                      <p:to>
                                        <p:strVal val="visible"/>
                                      </p:to>
                                    </p:set>
                                    <p:animEffect transition="in" filter="fade">
                                      <p:cBhvr>
                                        <p:cTn id="36" dur="500"/>
                                        <p:tgtEl>
                                          <p:spTgt spid="660"/>
                                        </p:tgtEl>
                                      </p:cBhvr>
                                    </p:animEffect>
                                  </p:childTnLst>
                                </p:cTn>
                              </p:par>
                              <p:par>
                                <p:cTn id="37" presetID="10" presetClass="entr" presetSubtype="0" fill="hold" nodeType="withEffect">
                                  <p:stCondLst>
                                    <p:cond delay="0"/>
                                  </p:stCondLst>
                                  <p:childTnLst>
                                    <p:set>
                                      <p:cBhvr>
                                        <p:cTn id="38" dur="1" fill="hold">
                                          <p:stCondLst>
                                            <p:cond delay="0"/>
                                          </p:stCondLst>
                                        </p:cTn>
                                        <p:tgtEl>
                                          <p:spTgt spid="659"/>
                                        </p:tgtEl>
                                        <p:attrNameLst>
                                          <p:attrName>style.visibility</p:attrName>
                                        </p:attrNameLst>
                                      </p:cBhvr>
                                      <p:to>
                                        <p:strVal val="visible"/>
                                      </p:to>
                                    </p:set>
                                    <p:animEffect transition="in" filter="fade">
                                      <p:cBhvr>
                                        <p:cTn id="39" dur="500"/>
                                        <p:tgtEl>
                                          <p:spTgt spid="6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7"/>
                                        </p:tgtEl>
                                        <p:attrNameLst>
                                          <p:attrName>style.visibility</p:attrName>
                                        </p:attrNameLst>
                                      </p:cBhvr>
                                      <p:to>
                                        <p:strVal val="visible"/>
                                      </p:to>
                                    </p:set>
                                    <p:animEffect transition="in" filter="fade">
                                      <p:cBhvr>
                                        <p:cTn id="42" dur="500"/>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3" grpId="0" animBg="1"/>
      <p:bldP spid="518" grpId="0"/>
      <p:bldP spid="519" grpId="0"/>
      <p:bldP spid="531" grpId="0"/>
      <p:bldP spid="654" grpId="0" animBg="1"/>
      <p:bldP spid="657" grpId="0" animBg="1"/>
      <p:bldP spid="66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505" name="Rectangle: Rounded Corners 504">
            <a:extLst>
              <a:ext uri="{FF2B5EF4-FFF2-40B4-BE49-F238E27FC236}">
                <a16:creationId xmlns:a16="http://schemas.microsoft.com/office/drawing/2014/main" id="{BB7CC450-F781-43C4-83C1-A5AD6ACA376B}"/>
              </a:ext>
            </a:extLst>
          </p:cNvPr>
          <p:cNvSpPr/>
          <p:nvPr/>
        </p:nvSpPr>
        <p:spPr bwMode="auto">
          <a:xfrm>
            <a:off x="627762" y="4176429"/>
            <a:ext cx="4189004" cy="2157740"/>
          </a:xfrm>
          <a:prstGeom prst="roundRect">
            <a:avLst>
              <a:gd name="adj" fmla="val 24127"/>
            </a:avLst>
          </a:prstGeom>
          <a:solidFill>
            <a:srgbClr val="FFFFFF"/>
          </a:solidFill>
          <a:ln w="12700"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506" name="Rectangle: Rounded Corners 505">
            <a:extLst>
              <a:ext uri="{FF2B5EF4-FFF2-40B4-BE49-F238E27FC236}">
                <a16:creationId xmlns:a16="http://schemas.microsoft.com/office/drawing/2014/main" id="{20C3D2F0-51D4-4B22-ACE5-207D52067D6B}"/>
              </a:ext>
            </a:extLst>
          </p:cNvPr>
          <p:cNvSpPr/>
          <p:nvPr/>
        </p:nvSpPr>
        <p:spPr bwMode="auto">
          <a:xfrm>
            <a:off x="755607" y="4906832"/>
            <a:ext cx="5870738" cy="1510905"/>
          </a:xfrm>
          <a:prstGeom prst="roundRect">
            <a:avLst>
              <a:gd name="adj" fmla="val 22739"/>
            </a:avLst>
          </a:prstGeom>
          <a:solidFill>
            <a:srgbClr val="FFFFFF"/>
          </a:solidFill>
          <a:ln w="12700" cap="flat" cmpd="sng" algn="ctr">
            <a:solidFill>
              <a:srgbClr val="737373"/>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507" name="Group 506">
            <a:extLst>
              <a:ext uri="{FF2B5EF4-FFF2-40B4-BE49-F238E27FC236}">
                <a16:creationId xmlns:a16="http://schemas.microsoft.com/office/drawing/2014/main" id="{22482FEF-C1F3-4AC7-816E-30455B86572A}"/>
              </a:ext>
            </a:extLst>
          </p:cNvPr>
          <p:cNvGrpSpPr/>
          <p:nvPr/>
        </p:nvGrpSpPr>
        <p:grpSpPr>
          <a:xfrm>
            <a:off x="552804" y="5515991"/>
            <a:ext cx="3947397" cy="914400"/>
            <a:chOff x="552805" y="5413548"/>
            <a:chExt cx="3694610" cy="914400"/>
          </a:xfrm>
        </p:grpSpPr>
        <p:sp>
          <p:nvSpPr>
            <p:cNvPr id="508" name="Rectangle: Rounded Corners 507">
              <a:extLst>
                <a:ext uri="{FF2B5EF4-FFF2-40B4-BE49-F238E27FC236}">
                  <a16:creationId xmlns:a16="http://schemas.microsoft.com/office/drawing/2014/main" id="{AC986FD0-201C-4CDC-815F-62F371AEC9BA}"/>
                </a:ext>
              </a:extLst>
            </p:cNvPr>
            <p:cNvSpPr/>
            <p:nvPr/>
          </p:nvSpPr>
          <p:spPr bwMode="auto">
            <a:xfrm>
              <a:off x="552805" y="5413548"/>
              <a:ext cx="3694610" cy="914400"/>
            </a:xfrm>
            <a:prstGeom prst="roundRect">
              <a:avLst>
                <a:gd name="adj" fmla="val 50000"/>
              </a:avLst>
            </a:prstGeom>
            <a:solidFill>
              <a:srgbClr val="535353"/>
            </a:solidFill>
            <a:ln w="9525" cap="flat" cmpd="sng" algn="ctr">
              <a:noFill/>
              <a:prstDash val="solid"/>
              <a:headEnd type="none" w="med" len="med"/>
              <a:tailEnd type="none" w="med" len="med"/>
            </a:ln>
            <a:effectLst/>
          </p:spPr>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050" b="1"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509" name="Group 508">
              <a:extLst>
                <a:ext uri="{FF2B5EF4-FFF2-40B4-BE49-F238E27FC236}">
                  <a16:creationId xmlns:a16="http://schemas.microsoft.com/office/drawing/2014/main" id="{C7A756BB-3C65-4E19-98A6-58DBA9F63C6F}"/>
                </a:ext>
              </a:extLst>
            </p:cNvPr>
            <p:cNvGrpSpPr/>
            <p:nvPr/>
          </p:nvGrpSpPr>
          <p:grpSpPr>
            <a:xfrm>
              <a:off x="814511" y="5622527"/>
              <a:ext cx="409349" cy="401526"/>
              <a:chOff x="682950" y="5665974"/>
              <a:chExt cx="372886" cy="365760"/>
            </a:xfrm>
          </p:grpSpPr>
          <p:sp>
            <p:nvSpPr>
              <p:cNvPr id="510" name="magnify" title="Icon of a magnifying glass">
                <a:extLst>
                  <a:ext uri="{FF2B5EF4-FFF2-40B4-BE49-F238E27FC236}">
                    <a16:creationId xmlns:a16="http://schemas.microsoft.com/office/drawing/2014/main" id="{4D8C2464-7FCB-48C5-B5A1-319E12DF5D6F}"/>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A1A1A"/>
                  </a:solidFill>
                  <a:effectLst/>
                  <a:uLnTx/>
                  <a:uFillTx/>
                </a:endParaRPr>
              </a:p>
            </p:txBody>
          </p:sp>
          <p:sp>
            <p:nvSpPr>
              <p:cNvPr id="511" name="check" title="Icon of a checkmark">
                <a:extLst>
                  <a:ext uri="{FF2B5EF4-FFF2-40B4-BE49-F238E27FC236}">
                    <a16:creationId xmlns:a16="http://schemas.microsoft.com/office/drawing/2014/main" id="{0F0CE53F-03B5-41A5-B34F-50F13C20F99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512" name="Rectangle: Rounded Corners 511">
            <a:extLst>
              <a:ext uri="{FF2B5EF4-FFF2-40B4-BE49-F238E27FC236}">
                <a16:creationId xmlns:a16="http://schemas.microsoft.com/office/drawing/2014/main" id="{04EED7F2-7D2E-451F-9AC3-3C5F10954F6D}"/>
              </a:ext>
            </a:extLst>
          </p:cNvPr>
          <p:cNvSpPr/>
          <p:nvPr/>
        </p:nvSpPr>
        <p:spPr bwMode="auto">
          <a:xfrm>
            <a:off x="3401170" y="5304833"/>
            <a:ext cx="8035223"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513" name="Straight Connector 512">
            <a:extLst>
              <a:ext uri="{FF2B5EF4-FFF2-40B4-BE49-F238E27FC236}">
                <a16:creationId xmlns:a16="http://schemas.microsoft.com/office/drawing/2014/main" id="{2158F774-8BB4-4C23-93B1-5F44A153D404}"/>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514" name="Straight Connector 513">
            <a:extLst>
              <a:ext uri="{FF2B5EF4-FFF2-40B4-BE49-F238E27FC236}">
                <a16:creationId xmlns:a16="http://schemas.microsoft.com/office/drawing/2014/main" id="{D4BAC62F-2289-4B10-8064-BF836040FA39}"/>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5" name="Straight Connector 514">
            <a:extLst>
              <a:ext uri="{FF2B5EF4-FFF2-40B4-BE49-F238E27FC236}">
                <a16:creationId xmlns:a16="http://schemas.microsoft.com/office/drawing/2014/main" id="{4B638225-1AAF-4F8F-A7BA-9E6ACB5C976D}"/>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6" name="Straight Connector 515">
            <a:extLst>
              <a:ext uri="{FF2B5EF4-FFF2-40B4-BE49-F238E27FC236}">
                <a16:creationId xmlns:a16="http://schemas.microsoft.com/office/drawing/2014/main" id="{EAC17556-099C-4082-8A15-8B32BEE9A9A1}"/>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517" name="Graphic 516">
            <a:extLst>
              <a:ext uri="{FF2B5EF4-FFF2-40B4-BE49-F238E27FC236}">
                <a16:creationId xmlns:a16="http://schemas.microsoft.com/office/drawing/2014/main" id="{3B7CB3B7-BE3B-491D-BB80-4319E1517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518" name="Group 517">
            <a:extLst>
              <a:ext uri="{FF2B5EF4-FFF2-40B4-BE49-F238E27FC236}">
                <a16:creationId xmlns:a16="http://schemas.microsoft.com/office/drawing/2014/main" id="{181F2504-F544-43EC-A233-3F0D5B5E120D}"/>
              </a:ext>
            </a:extLst>
          </p:cNvPr>
          <p:cNvGrpSpPr/>
          <p:nvPr/>
        </p:nvGrpSpPr>
        <p:grpSpPr>
          <a:xfrm>
            <a:off x="6154055" y="5701971"/>
            <a:ext cx="370338" cy="327772"/>
            <a:chOff x="4723767" y="3080378"/>
            <a:chExt cx="439858" cy="389301"/>
          </a:xfrm>
        </p:grpSpPr>
        <p:pic>
          <p:nvPicPr>
            <p:cNvPr id="519" name="Picture 518">
              <a:extLst>
                <a:ext uri="{FF2B5EF4-FFF2-40B4-BE49-F238E27FC236}">
                  <a16:creationId xmlns:a16="http://schemas.microsoft.com/office/drawing/2014/main" id="{42026EFF-805A-4270-B277-7C396CD40DAE}"/>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0" name="Group 519">
              <a:extLst>
                <a:ext uri="{FF2B5EF4-FFF2-40B4-BE49-F238E27FC236}">
                  <a16:creationId xmlns:a16="http://schemas.microsoft.com/office/drawing/2014/main" id="{14336118-E1F8-4E46-9360-8070563F391A}"/>
                </a:ext>
              </a:extLst>
            </p:cNvPr>
            <p:cNvGrpSpPr/>
            <p:nvPr/>
          </p:nvGrpSpPr>
          <p:grpSpPr>
            <a:xfrm>
              <a:off x="4723767" y="3080378"/>
              <a:ext cx="439858" cy="389301"/>
              <a:chOff x="3131835" y="4047725"/>
              <a:chExt cx="439858" cy="389301"/>
            </a:xfrm>
          </p:grpSpPr>
          <p:grpSp>
            <p:nvGrpSpPr>
              <p:cNvPr id="521" name="Group 520">
                <a:extLst>
                  <a:ext uri="{FF2B5EF4-FFF2-40B4-BE49-F238E27FC236}">
                    <a16:creationId xmlns:a16="http://schemas.microsoft.com/office/drawing/2014/main" id="{AA08FA55-092F-4EC5-97ED-776C66AC28BC}"/>
                  </a:ext>
                </a:extLst>
              </p:cNvPr>
              <p:cNvGrpSpPr/>
              <p:nvPr/>
            </p:nvGrpSpPr>
            <p:grpSpPr>
              <a:xfrm>
                <a:off x="3131835" y="4047725"/>
                <a:ext cx="182560" cy="348911"/>
                <a:chOff x="2136298" y="4226790"/>
                <a:chExt cx="196678" cy="375893"/>
              </a:xfrm>
            </p:grpSpPr>
            <p:sp>
              <p:nvSpPr>
                <p:cNvPr id="525" name="Rectangle 524">
                  <a:extLst>
                    <a:ext uri="{FF2B5EF4-FFF2-40B4-BE49-F238E27FC236}">
                      <a16:creationId xmlns:a16="http://schemas.microsoft.com/office/drawing/2014/main" id="{107E0869-3781-4212-8198-BE920C92E6D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6" name="server">
                  <a:extLst>
                    <a:ext uri="{FF2B5EF4-FFF2-40B4-BE49-F238E27FC236}">
                      <a16:creationId xmlns:a16="http://schemas.microsoft.com/office/drawing/2014/main" id="{B5E0E504-F571-4C09-8672-B9E312DE7B1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22" name="Oval 521">
                <a:extLst>
                  <a:ext uri="{FF2B5EF4-FFF2-40B4-BE49-F238E27FC236}">
                    <a16:creationId xmlns:a16="http://schemas.microsoft.com/office/drawing/2014/main" id="{D8BBBD7A-A964-4035-9419-E651AA4CEDB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23" name="Picture 522">
                <a:extLst>
                  <a:ext uri="{FF2B5EF4-FFF2-40B4-BE49-F238E27FC236}">
                    <a16:creationId xmlns:a16="http://schemas.microsoft.com/office/drawing/2014/main" id="{D8E2F965-6414-4EC5-A9C7-48AD0DFA169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4" name="Freeform 6">
                <a:extLst>
                  <a:ext uri="{FF2B5EF4-FFF2-40B4-BE49-F238E27FC236}">
                    <a16:creationId xmlns:a16="http://schemas.microsoft.com/office/drawing/2014/main" id="{5112706C-8873-499F-A358-9D3BBCD83C7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527" name="Group 526">
            <a:extLst>
              <a:ext uri="{FF2B5EF4-FFF2-40B4-BE49-F238E27FC236}">
                <a16:creationId xmlns:a16="http://schemas.microsoft.com/office/drawing/2014/main" id="{DC38953F-CD8C-4899-B45C-F8BD6488FF9D}"/>
              </a:ext>
            </a:extLst>
          </p:cNvPr>
          <p:cNvGrpSpPr/>
          <p:nvPr/>
        </p:nvGrpSpPr>
        <p:grpSpPr>
          <a:xfrm>
            <a:off x="6798396" y="5712906"/>
            <a:ext cx="370338" cy="327772"/>
            <a:chOff x="4723767" y="3080378"/>
            <a:chExt cx="439858" cy="389301"/>
          </a:xfrm>
        </p:grpSpPr>
        <p:pic>
          <p:nvPicPr>
            <p:cNvPr id="528" name="Picture 527">
              <a:extLst>
                <a:ext uri="{FF2B5EF4-FFF2-40B4-BE49-F238E27FC236}">
                  <a16:creationId xmlns:a16="http://schemas.microsoft.com/office/drawing/2014/main" id="{25E199CF-131F-4368-97D7-483B8476AC30}"/>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9" name="Group 528">
              <a:extLst>
                <a:ext uri="{FF2B5EF4-FFF2-40B4-BE49-F238E27FC236}">
                  <a16:creationId xmlns:a16="http://schemas.microsoft.com/office/drawing/2014/main" id="{8D2D6B0E-FC48-4DAA-9E62-2D9E0A96A7BD}"/>
                </a:ext>
              </a:extLst>
            </p:cNvPr>
            <p:cNvGrpSpPr/>
            <p:nvPr/>
          </p:nvGrpSpPr>
          <p:grpSpPr>
            <a:xfrm>
              <a:off x="4723767" y="3080378"/>
              <a:ext cx="439858" cy="389301"/>
              <a:chOff x="3131835" y="4047725"/>
              <a:chExt cx="439858" cy="389301"/>
            </a:xfrm>
          </p:grpSpPr>
          <p:grpSp>
            <p:nvGrpSpPr>
              <p:cNvPr id="530" name="Group 529">
                <a:extLst>
                  <a:ext uri="{FF2B5EF4-FFF2-40B4-BE49-F238E27FC236}">
                    <a16:creationId xmlns:a16="http://schemas.microsoft.com/office/drawing/2014/main" id="{47CB67EA-7CE8-4751-9ACF-C77FD8752C14}"/>
                  </a:ext>
                </a:extLst>
              </p:cNvPr>
              <p:cNvGrpSpPr/>
              <p:nvPr/>
            </p:nvGrpSpPr>
            <p:grpSpPr>
              <a:xfrm>
                <a:off x="3131835" y="4047725"/>
                <a:ext cx="182560" cy="348911"/>
                <a:chOff x="2136298" y="4226790"/>
                <a:chExt cx="196678" cy="375893"/>
              </a:xfrm>
            </p:grpSpPr>
            <p:sp>
              <p:nvSpPr>
                <p:cNvPr id="534" name="Rectangle 533">
                  <a:extLst>
                    <a:ext uri="{FF2B5EF4-FFF2-40B4-BE49-F238E27FC236}">
                      <a16:creationId xmlns:a16="http://schemas.microsoft.com/office/drawing/2014/main" id="{9669C9F4-FFE3-4D8D-8DA2-C55F453AFD7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5" name="server">
                  <a:extLst>
                    <a:ext uri="{FF2B5EF4-FFF2-40B4-BE49-F238E27FC236}">
                      <a16:creationId xmlns:a16="http://schemas.microsoft.com/office/drawing/2014/main" id="{7CE69E9E-8AFC-4895-A18A-7537383E5E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31" name="Oval 530">
                <a:extLst>
                  <a:ext uri="{FF2B5EF4-FFF2-40B4-BE49-F238E27FC236}">
                    <a16:creationId xmlns:a16="http://schemas.microsoft.com/office/drawing/2014/main" id="{A82D6896-E3B5-45F7-8978-A2DA5428E14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32" name="Picture 531">
                <a:extLst>
                  <a:ext uri="{FF2B5EF4-FFF2-40B4-BE49-F238E27FC236}">
                    <a16:creationId xmlns:a16="http://schemas.microsoft.com/office/drawing/2014/main" id="{6BA3BCBF-D0C2-45CA-91F0-22D9143DD64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33" name="Freeform 6">
                <a:extLst>
                  <a:ext uri="{FF2B5EF4-FFF2-40B4-BE49-F238E27FC236}">
                    <a16:creationId xmlns:a16="http://schemas.microsoft.com/office/drawing/2014/main" id="{95856B95-05DC-4596-8B1E-B007F40D167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cxnSp>
        <p:nvCxnSpPr>
          <p:cNvPr id="536" name="Straight Connector 535">
            <a:extLst>
              <a:ext uri="{FF2B5EF4-FFF2-40B4-BE49-F238E27FC236}">
                <a16:creationId xmlns:a16="http://schemas.microsoft.com/office/drawing/2014/main" id="{608E088C-0D45-4B67-824F-C1FD07CF47D4}"/>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537" name="Straight Connector 536">
            <a:extLst>
              <a:ext uri="{FF2B5EF4-FFF2-40B4-BE49-F238E27FC236}">
                <a16:creationId xmlns:a16="http://schemas.microsoft.com/office/drawing/2014/main" id="{9F287724-855D-4464-BE88-0765E0778898}"/>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538" name="Straight Connector 537">
            <a:extLst>
              <a:ext uri="{FF2B5EF4-FFF2-40B4-BE49-F238E27FC236}">
                <a16:creationId xmlns:a16="http://schemas.microsoft.com/office/drawing/2014/main" id="{455636BE-86DD-4214-8313-7C0FEBE38EA0}"/>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39" name="Straight Connector 538">
            <a:extLst>
              <a:ext uri="{FF2B5EF4-FFF2-40B4-BE49-F238E27FC236}">
                <a16:creationId xmlns:a16="http://schemas.microsoft.com/office/drawing/2014/main" id="{FFAD6B96-1093-4959-89E7-FA72BE2EB04C}"/>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40" name="Straight Connector 539">
            <a:extLst>
              <a:ext uri="{FF2B5EF4-FFF2-40B4-BE49-F238E27FC236}">
                <a16:creationId xmlns:a16="http://schemas.microsoft.com/office/drawing/2014/main" id="{C3E8B856-C306-483A-955C-BE2CD1DFE945}"/>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41" name="Straight Connector 540">
            <a:extLst>
              <a:ext uri="{FF2B5EF4-FFF2-40B4-BE49-F238E27FC236}">
                <a16:creationId xmlns:a16="http://schemas.microsoft.com/office/drawing/2014/main" id="{A58FCB78-104E-49E4-A9B7-8A8DE376C81E}"/>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42" name="Straight Connector 541">
            <a:extLst>
              <a:ext uri="{FF2B5EF4-FFF2-40B4-BE49-F238E27FC236}">
                <a16:creationId xmlns:a16="http://schemas.microsoft.com/office/drawing/2014/main" id="{B91D25C0-E0E0-4A84-8F31-4E03C9A104CD}"/>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543" name="Manufacturing_E99C" title="Icon of a robotic arm">
            <a:extLst>
              <a:ext uri="{FF2B5EF4-FFF2-40B4-BE49-F238E27FC236}">
                <a16:creationId xmlns:a16="http://schemas.microsoft.com/office/drawing/2014/main" id="{88A3827B-0536-4C4F-A620-7B3039010A2C}"/>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4" name="Beaker_F196" title="Icon of a scientific flask with liquid in it">
            <a:extLst>
              <a:ext uri="{FF2B5EF4-FFF2-40B4-BE49-F238E27FC236}">
                <a16:creationId xmlns:a16="http://schemas.microsoft.com/office/drawing/2014/main" id="{EF829B01-D332-49CC-AAFC-C02AE66E26F2}"/>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5" name="printer" title="Icon of a printer">
            <a:extLst>
              <a:ext uri="{FF2B5EF4-FFF2-40B4-BE49-F238E27FC236}">
                <a16:creationId xmlns:a16="http://schemas.microsoft.com/office/drawing/2014/main" id="{DCE125AA-D9FC-4329-932F-F56E1632CFE0}"/>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546" name="Money_3" title="Icon of a dollar sign">
            <a:extLst>
              <a:ext uri="{FF2B5EF4-FFF2-40B4-BE49-F238E27FC236}">
                <a16:creationId xmlns:a16="http://schemas.microsoft.com/office/drawing/2014/main" id="{DC9FD996-0994-4785-B3B0-04F7B9AFF6E5}"/>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547" name="Group 546">
            <a:extLst>
              <a:ext uri="{FF2B5EF4-FFF2-40B4-BE49-F238E27FC236}">
                <a16:creationId xmlns:a16="http://schemas.microsoft.com/office/drawing/2014/main" id="{4AF1F2F7-FBA5-4096-99AF-D2F53FE7F464}"/>
              </a:ext>
            </a:extLst>
          </p:cNvPr>
          <p:cNvGrpSpPr/>
          <p:nvPr/>
        </p:nvGrpSpPr>
        <p:grpSpPr>
          <a:xfrm>
            <a:off x="7513058" y="5439633"/>
            <a:ext cx="370338" cy="611980"/>
            <a:chOff x="7513058" y="5677627"/>
            <a:chExt cx="370338" cy="611980"/>
          </a:xfrm>
        </p:grpSpPr>
        <p:grpSp>
          <p:nvGrpSpPr>
            <p:cNvPr id="548" name="Group 547">
              <a:extLst>
                <a:ext uri="{FF2B5EF4-FFF2-40B4-BE49-F238E27FC236}">
                  <a16:creationId xmlns:a16="http://schemas.microsoft.com/office/drawing/2014/main" id="{D8EBD64E-8636-4C32-89D3-8FD54783DFE8}"/>
                </a:ext>
              </a:extLst>
            </p:cNvPr>
            <p:cNvGrpSpPr/>
            <p:nvPr/>
          </p:nvGrpSpPr>
          <p:grpSpPr>
            <a:xfrm>
              <a:off x="7513058" y="5961835"/>
              <a:ext cx="370338" cy="327772"/>
              <a:chOff x="4723767" y="3080378"/>
              <a:chExt cx="439858" cy="389301"/>
            </a:xfrm>
          </p:grpSpPr>
          <p:pic>
            <p:nvPicPr>
              <p:cNvPr id="550" name="Picture 549">
                <a:extLst>
                  <a:ext uri="{FF2B5EF4-FFF2-40B4-BE49-F238E27FC236}">
                    <a16:creationId xmlns:a16="http://schemas.microsoft.com/office/drawing/2014/main" id="{B51E4041-A103-44A4-9116-CFF254294BD2}"/>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51" name="Group 550">
                <a:extLst>
                  <a:ext uri="{FF2B5EF4-FFF2-40B4-BE49-F238E27FC236}">
                    <a16:creationId xmlns:a16="http://schemas.microsoft.com/office/drawing/2014/main" id="{1D06B43E-F3A9-475D-90DD-32F96F8166D6}"/>
                  </a:ext>
                </a:extLst>
              </p:cNvPr>
              <p:cNvGrpSpPr/>
              <p:nvPr/>
            </p:nvGrpSpPr>
            <p:grpSpPr>
              <a:xfrm>
                <a:off x="4723767" y="3080378"/>
                <a:ext cx="439858" cy="389301"/>
                <a:chOff x="3131835" y="4047725"/>
                <a:chExt cx="439858" cy="389301"/>
              </a:xfrm>
            </p:grpSpPr>
            <p:grpSp>
              <p:nvGrpSpPr>
                <p:cNvPr id="552" name="Group 551">
                  <a:extLst>
                    <a:ext uri="{FF2B5EF4-FFF2-40B4-BE49-F238E27FC236}">
                      <a16:creationId xmlns:a16="http://schemas.microsoft.com/office/drawing/2014/main" id="{7A537539-A56E-4235-AB3E-DD81A0BE6454}"/>
                    </a:ext>
                  </a:extLst>
                </p:cNvPr>
                <p:cNvGrpSpPr/>
                <p:nvPr/>
              </p:nvGrpSpPr>
              <p:grpSpPr>
                <a:xfrm>
                  <a:off x="3131835" y="4047725"/>
                  <a:ext cx="182560" cy="348911"/>
                  <a:chOff x="2136298" y="4226790"/>
                  <a:chExt cx="196678" cy="375893"/>
                </a:xfrm>
              </p:grpSpPr>
              <p:sp>
                <p:nvSpPr>
                  <p:cNvPr id="556" name="Rectangle 555">
                    <a:extLst>
                      <a:ext uri="{FF2B5EF4-FFF2-40B4-BE49-F238E27FC236}">
                        <a16:creationId xmlns:a16="http://schemas.microsoft.com/office/drawing/2014/main" id="{9CE9686C-4CCB-4C13-A200-284F41A2168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7" name="server">
                    <a:extLst>
                      <a:ext uri="{FF2B5EF4-FFF2-40B4-BE49-F238E27FC236}">
                        <a16:creationId xmlns:a16="http://schemas.microsoft.com/office/drawing/2014/main" id="{FDB6DBED-88B6-44A6-BF5F-143E739E65B2}"/>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53" name="Oval 552">
                  <a:extLst>
                    <a:ext uri="{FF2B5EF4-FFF2-40B4-BE49-F238E27FC236}">
                      <a16:creationId xmlns:a16="http://schemas.microsoft.com/office/drawing/2014/main" id="{B5F9F3E4-3DBE-45DC-BEFC-DFB535EEE87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54" name="Picture 553">
                  <a:extLst>
                    <a:ext uri="{FF2B5EF4-FFF2-40B4-BE49-F238E27FC236}">
                      <a16:creationId xmlns:a16="http://schemas.microsoft.com/office/drawing/2014/main" id="{A6DE719D-7692-471F-BABA-C66415A99FD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55" name="Freeform 6">
                  <a:extLst>
                    <a:ext uri="{FF2B5EF4-FFF2-40B4-BE49-F238E27FC236}">
                      <a16:creationId xmlns:a16="http://schemas.microsoft.com/office/drawing/2014/main" id="{08118C29-0877-4EC4-BCE1-1B04282415F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549" name="money_2" title="Icon of a dollar sign with an arrow around it pointing clockwise">
              <a:extLst>
                <a:ext uri="{FF2B5EF4-FFF2-40B4-BE49-F238E27FC236}">
                  <a16:creationId xmlns:a16="http://schemas.microsoft.com/office/drawing/2014/main" id="{74B35613-74EB-418C-9DA7-9C3531B27134}"/>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558" name="Group 557">
            <a:extLst>
              <a:ext uri="{FF2B5EF4-FFF2-40B4-BE49-F238E27FC236}">
                <a16:creationId xmlns:a16="http://schemas.microsoft.com/office/drawing/2014/main" id="{A8031616-E3A3-4A84-A7E9-4A955919E62C}"/>
              </a:ext>
            </a:extLst>
          </p:cNvPr>
          <p:cNvGrpSpPr/>
          <p:nvPr/>
        </p:nvGrpSpPr>
        <p:grpSpPr>
          <a:xfrm>
            <a:off x="8286291" y="5426687"/>
            <a:ext cx="769392" cy="608251"/>
            <a:chOff x="8286291" y="5664681"/>
            <a:chExt cx="769392" cy="608251"/>
          </a:xfrm>
        </p:grpSpPr>
        <p:sp>
          <p:nvSpPr>
            <p:cNvPr id="559" name="IoT" title="Icon of five circles that all connect to a center circle">
              <a:extLst>
                <a:ext uri="{FF2B5EF4-FFF2-40B4-BE49-F238E27FC236}">
                  <a16:creationId xmlns:a16="http://schemas.microsoft.com/office/drawing/2014/main" id="{B0C80302-37C7-4D26-B9DE-59C46D8571CB}"/>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560" name="Group 559">
              <a:extLst>
                <a:ext uri="{FF2B5EF4-FFF2-40B4-BE49-F238E27FC236}">
                  <a16:creationId xmlns:a16="http://schemas.microsoft.com/office/drawing/2014/main" id="{1AACD3F8-1DE4-4DE5-A3F9-2D5B3E472643}"/>
                </a:ext>
              </a:extLst>
            </p:cNvPr>
            <p:cNvGrpSpPr/>
            <p:nvPr/>
          </p:nvGrpSpPr>
          <p:grpSpPr>
            <a:xfrm>
              <a:off x="8286291" y="6019187"/>
              <a:ext cx="263113" cy="252728"/>
              <a:chOff x="8685564" y="6019187"/>
              <a:chExt cx="263113" cy="252728"/>
            </a:xfrm>
          </p:grpSpPr>
          <p:sp>
            <p:nvSpPr>
              <p:cNvPr id="564" name="Database_EFC7" title="Icon of a cylinder">
                <a:extLst>
                  <a:ext uri="{FF2B5EF4-FFF2-40B4-BE49-F238E27FC236}">
                    <a16:creationId xmlns:a16="http://schemas.microsoft.com/office/drawing/2014/main" id="{E334767A-5345-465D-BBAD-0B11150B74D3}"/>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5" name="Database_EFC7" title="Icon of a cylinder">
                <a:extLst>
                  <a:ext uri="{FF2B5EF4-FFF2-40B4-BE49-F238E27FC236}">
                    <a16:creationId xmlns:a16="http://schemas.microsoft.com/office/drawing/2014/main" id="{294F6E99-1656-4F52-8D89-C6051D3068CA}"/>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6" name="Database_EFC7" title="Icon of a cylinder">
                <a:extLst>
                  <a:ext uri="{FF2B5EF4-FFF2-40B4-BE49-F238E27FC236}">
                    <a16:creationId xmlns:a16="http://schemas.microsoft.com/office/drawing/2014/main" id="{B54C380C-6F9B-483F-A47F-F18F4FD17F0F}"/>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7" name="Database_EFC7" title="Icon of a cylinder">
                <a:extLst>
                  <a:ext uri="{FF2B5EF4-FFF2-40B4-BE49-F238E27FC236}">
                    <a16:creationId xmlns:a16="http://schemas.microsoft.com/office/drawing/2014/main" id="{792B7D7A-20F6-4EC2-9B35-99E7A51DFE00}"/>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561" name="Group 560">
              <a:extLst>
                <a:ext uri="{FF2B5EF4-FFF2-40B4-BE49-F238E27FC236}">
                  <a16:creationId xmlns:a16="http://schemas.microsoft.com/office/drawing/2014/main" id="{C7DF5BC9-6C39-41A6-8E34-F2F5F0C51ED3}"/>
                </a:ext>
              </a:extLst>
            </p:cNvPr>
            <p:cNvGrpSpPr/>
            <p:nvPr/>
          </p:nvGrpSpPr>
          <p:grpSpPr>
            <a:xfrm>
              <a:off x="8769825" y="5984247"/>
              <a:ext cx="285858" cy="288685"/>
              <a:chOff x="9163903" y="5979052"/>
              <a:chExt cx="285858" cy="288685"/>
            </a:xfrm>
          </p:grpSpPr>
          <p:sp>
            <p:nvSpPr>
              <p:cNvPr id="562" name="door" title="Icon of an open doorway">
                <a:extLst>
                  <a:ext uri="{FF2B5EF4-FFF2-40B4-BE49-F238E27FC236}">
                    <a16:creationId xmlns:a16="http://schemas.microsoft.com/office/drawing/2014/main" id="{40D3287A-1FE4-4AAD-995F-D92F14673C81}"/>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563" name="PaymentCard_E8C7" title="Icon of a credit card">
                <a:extLst>
                  <a:ext uri="{FF2B5EF4-FFF2-40B4-BE49-F238E27FC236}">
                    <a16:creationId xmlns:a16="http://schemas.microsoft.com/office/drawing/2014/main" id="{31B868E8-C966-4EC9-A606-C0B9D59B6607}"/>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568" name="Group 567">
            <a:extLst>
              <a:ext uri="{FF2B5EF4-FFF2-40B4-BE49-F238E27FC236}">
                <a16:creationId xmlns:a16="http://schemas.microsoft.com/office/drawing/2014/main" id="{2E2CF071-4BB6-4C9C-9F3E-3CFFA3D96FB2}"/>
              </a:ext>
            </a:extLst>
          </p:cNvPr>
          <p:cNvGrpSpPr/>
          <p:nvPr/>
        </p:nvGrpSpPr>
        <p:grpSpPr>
          <a:xfrm>
            <a:off x="10497504" y="5683040"/>
            <a:ext cx="252179" cy="299978"/>
            <a:chOff x="10497504" y="5921034"/>
            <a:chExt cx="252179" cy="299978"/>
          </a:xfrm>
        </p:grpSpPr>
        <p:sp>
          <p:nvSpPr>
            <p:cNvPr id="569" name="Rectangle 568">
              <a:extLst>
                <a:ext uri="{FF2B5EF4-FFF2-40B4-BE49-F238E27FC236}">
                  <a16:creationId xmlns:a16="http://schemas.microsoft.com/office/drawing/2014/main" id="{54DED731-5650-48E9-A15C-8FE24619BF62}"/>
                </a:ext>
              </a:extLst>
            </p:cNvPr>
            <p:cNvSpPr/>
            <p:nvPr/>
          </p:nvSpPr>
          <p:spPr bwMode="auto">
            <a:xfrm>
              <a:off x="10533916" y="5921034"/>
              <a:ext cx="179354" cy="110354"/>
            </a:xfrm>
            <a:prstGeom prst="rect">
              <a:avLst/>
            </a:pr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570" name="people_12" title="Icon of three people">
              <a:extLst>
                <a:ext uri="{FF2B5EF4-FFF2-40B4-BE49-F238E27FC236}">
                  <a16:creationId xmlns:a16="http://schemas.microsoft.com/office/drawing/2014/main" id="{B02631AB-0EAC-461B-B295-E24B27985553}"/>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cxnSp>
        <p:nvCxnSpPr>
          <p:cNvPr id="571" name="Straight Connector 570">
            <a:extLst>
              <a:ext uri="{FF2B5EF4-FFF2-40B4-BE49-F238E27FC236}">
                <a16:creationId xmlns:a16="http://schemas.microsoft.com/office/drawing/2014/main" id="{69AFB776-3266-47AE-8152-8BFFC05F61C8}"/>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572" name="Group 571">
            <a:extLst>
              <a:ext uri="{FF2B5EF4-FFF2-40B4-BE49-F238E27FC236}">
                <a16:creationId xmlns:a16="http://schemas.microsoft.com/office/drawing/2014/main" id="{AF879244-B65B-4BA8-98E0-CC2809458622}"/>
              </a:ext>
            </a:extLst>
          </p:cNvPr>
          <p:cNvGrpSpPr/>
          <p:nvPr/>
        </p:nvGrpSpPr>
        <p:grpSpPr>
          <a:xfrm>
            <a:off x="4871628" y="1319480"/>
            <a:ext cx="1828002" cy="547384"/>
            <a:chOff x="4546063" y="1319480"/>
            <a:chExt cx="1828002" cy="547384"/>
          </a:xfrm>
        </p:grpSpPr>
        <p:sp>
          <p:nvSpPr>
            <p:cNvPr id="573" name="Rectangle 572">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AE7D057F-2984-48CC-B069-69678E9D5E3E}"/>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574" name="Picture 573">
              <a:extLst>
                <a:ext uri="{FF2B5EF4-FFF2-40B4-BE49-F238E27FC236}">
                  <a16:creationId xmlns:a16="http://schemas.microsoft.com/office/drawing/2014/main" id="{35F8B8C1-F170-4F61-98A4-A52F14C0BD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575" name="Picture 574">
              <a:extLst>
                <a:ext uri="{FF2B5EF4-FFF2-40B4-BE49-F238E27FC236}">
                  <a16:creationId xmlns:a16="http://schemas.microsoft.com/office/drawing/2014/main" id="{38DFDF8C-9F63-4C2E-8700-110ED3D978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576" name="Picture 575">
              <a:extLst>
                <a:ext uri="{FF2B5EF4-FFF2-40B4-BE49-F238E27FC236}">
                  <a16:creationId xmlns:a16="http://schemas.microsoft.com/office/drawing/2014/main" id="{81BC8D5C-B17A-4161-9FB5-A07C24D1063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577" name="Picture 576">
              <a:extLst>
                <a:ext uri="{FF2B5EF4-FFF2-40B4-BE49-F238E27FC236}">
                  <a16:creationId xmlns:a16="http://schemas.microsoft.com/office/drawing/2014/main" id="{443D2BDC-06D2-4CBA-8D81-5C60A19C97E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578" name="Group 577">
              <a:extLst>
                <a:ext uri="{FF2B5EF4-FFF2-40B4-BE49-F238E27FC236}">
                  <a16:creationId xmlns:a16="http://schemas.microsoft.com/office/drawing/2014/main" id="{6711BD6C-E08A-47E5-9DE8-55E55220338E}"/>
                </a:ext>
              </a:extLst>
            </p:cNvPr>
            <p:cNvGrpSpPr/>
            <p:nvPr/>
          </p:nvGrpSpPr>
          <p:grpSpPr>
            <a:xfrm>
              <a:off x="6143897" y="1571087"/>
              <a:ext cx="127912" cy="29526"/>
              <a:chOff x="3187373" y="140962"/>
              <a:chExt cx="412250" cy="115312"/>
            </a:xfrm>
            <a:solidFill>
              <a:srgbClr val="000000">
                <a:lumMod val="65000"/>
                <a:lumOff val="35000"/>
              </a:srgbClr>
            </a:solidFill>
          </p:grpSpPr>
          <p:sp>
            <p:nvSpPr>
              <p:cNvPr id="585" name="Oval 584">
                <a:extLst>
                  <a:ext uri="{FF2B5EF4-FFF2-40B4-BE49-F238E27FC236}">
                    <a16:creationId xmlns:a16="http://schemas.microsoft.com/office/drawing/2014/main" id="{FAFA2D5C-3238-4AF5-B0EF-5AB1FBC3C570}"/>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6" name="Oval 585">
                <a:extLst>
                  <a:ext uri="{FF2B5EF4-FFF2-40B4-BE49-F238E27FC236}">
                    <a16:creationId xmlns:a16="http://schemas.microsoft.com/office/drawing/2014/main" id="{8CB62C9B-1576-4777-B7DE-34615E92649A}"/>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7" name="Oval 586">
                <a:extLst>
                  <a:ext uri="{FF2B5EF4-FFF2-40B4-BE49-F238E27FC236}">
                    <a16:creationId xmlns:a16="http://schemas.microsoft.com/office/drawing/2014/main" id="{A6B29FC6-120F-43EA-BF7A-9088E0877BBF}"/>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579" name="Picture 578">
              <a:extLst>
                <a:ext uri="{FF2B5EF4-FFF2-40B4-BE49-F238E27FC236}">
                  <a16:creationId xmlns:a16="http://schemas.microsoft.com/office/drawing/2014/main" id="{F0142E83-38AF-4087-9DBC-D5900C82F5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580" name="Picture 579">
              <a:extLst>
                <a:ext uri="{FF2B5EF4-FFF2-40B4-BE49-F238E27FC236}">
                  <a16:creationId xmlns:a16="http://schemas.microsoft.com/office/drawing/2014/main" id="{510D663B-2FB1-4D5D-8236-A395691F71E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581" name="Picture 580">
              <a:extLst>
                <a:ext uri="{FF2B5EF4-FFF2-40B4-BE49-F238E27FC236}">
                  <a16:creationId xmlns:a16="http://schemas.microsoft.com/office/drawing/2014/main" id="{C5FC7530-95EC-4C77-9A4C-5FE6F133D4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582" name="Picture 581">
              <a:extLst>
                <a:ext uri="{FF2B5EF4-FFF2-40B4-BE49-F238E27FC236}">
                  <a16:creationId xmlns:a16="http://schemas.microsoft.com/office/drawing/2014/main" id="{B3115B79-CB85-4476-A5BE-B14D4EC94C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583" name="TextBox 582">
              <a:extLst>
                <a:ext uri="{FF2B5EF4-FFF2-40B4-BE49-F238E27FC236}">
                  <a16:creationId xmlns:a16="http://schemas.microsoft.com/office/drawing/2014/main" id="{0B1ADD1B-7725-4DBB-8B22-97FC66A6E17F}"/>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584" name="TextBox 583">
              <a:extLst>
                <a:ext uri="{FF2B5EF4-FFF2-40B4-BE49-F238E27FC236}">
                  <a16:creationId xmlns:a16="http://schemas.microsoft.com/office/drawing/2014/main" id="{B3A97CDB-A726-44EC-B5D3-8CF176D5B0D1}"/>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cxnSp>
        <p:nvCxnSpPr>
          <p:cNvPr id="588" name="!! Devices line">
            <a:extLst>
              <a:ext uri="{FF2B5EF4-FFF2-40B4-BE49-F238E27FC236}">
                <a16:creationId xmlns:a16="http://schemas.microsoft.com/office/drawing/2014/main" id="{EA497F8F-FF19-45BF-A067-875C01D145CB}"/>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rgbClr val="1A1A1A">
                    <a:alpha val="0"/>
                  </a:srgbClr>
                </a:gs>
                <a:gs pos="100000">
                  <a:srgbClr val="1A1A1A"/>
                </a:gs>
              </a:gsLst>
              <a:lin ang="0" scaled="1"/>
              <a:tileRect/>
            </a:gradFill>
            <a:prstDash val="solid"/>
          </a:ln>
          <a:effectLst/>
        </p:spPr>
      </p:cxnSp>
      <p:sp>
        <p:nvSpPr>
          <p:cNvPr id="589" name="Rectangle 588">
            <a:extLst>
              <a:ext uri="{FF2B5EF4-FFF2-40B4-BE49-F238E27FC236}">
                <a16:creationId xmlns:a16="http://schemas.microsoft.com/office/drawing/2014/main" id="{55A3868E-812A-4C29-850B-DF20EAA3125F}"/>
              </a:ext>
            </a:extLst>
          </p:cNvPr>
          <p:cNvSpPr/>
          <p:nvPr/>
        </p:nvSpPr>
        <p:spPr bwMode="auto">
          <a:xfrm>
            <a:off x="922301" y="4043543"/>
            <a:ext cx="2641692" cy="8706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90" name="Rectangle 589">
            <a:extLst>
              <a:ext uri="{FF2B5EF4-FFF2-40B4-BE49-F238E27FC236}">
                <a16:creationId xmlns:a16="http://schemas.microsoft.com/office/drawing/2014/main" id="{FCD77E20-171B-49C2-AB90-06C5AB8FDC7F}"/>
              </a:ext>
            </a:extLst>
          </p:cNvPr>
          <p:cNvSpPr/>
          <p:nvPr/>
        </p:nvSpPr>
        <p:spPr bwMode="auto">
          <a:xfrm>
            <a:off x="904097" y="4935442"/>
            <a:ext cx="3030149" cy="565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591" name="Rectangle 590">
            <a:extLst>
              <a:ext uri="{FF2B5EF4-FFF2-40B4-BE49-F238E27FC236}">
                <a16:creationId xmlns:a16="http://schemas.microsoft.com/office/drawing/2014/main" id="{A677D818-99CF-49E2-9120-35005E7D74A4}"/>
              </a:ext>
            </a:extLst>
          </p:cNvPr>
          <p:cNvSpPr/>
          <p:nvPr/>
        </p:nvSpPr>
        <p:spPr>
          <a:xfrm>
            <a:off x="1115380" y="1375132"/>
            <a:ext cx="250260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User Access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cxnSp>
        <p:nvCxnSpPr>
          <p:cNvPr id="592" name="!! Cloud line">
            <a:extLst>
              <a:ext uri="{FF2B5EF4-FFF2-40B4-BE49-F238E27FC236}">
                <a16:creationId xmlns:a16="http://schemas.microsoft.com/office/drawing/2014/main" id="{5488BC66-0010-456C-923C-2F8FAC43A7B6}"/>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593" name="Laptop_E770">
            <a:extLst>
              <a:ext uri="{FF2B5EF4-FFF2-40B4-BE49-F238E27FC236}">
                <a16:creationId xmlns:a16="http://schemas.microsoft.com/office/drawing/2014/main" id="{F6D5562A-2378-44EA-8B1A-40D22C51B553}"/>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94" name="!! Freeform 5">
            <a:extLst>
              <a:ext uri="{FF2B5EF4-FFF2-40B4-BE49-F238E27FC236}">
                <a16:creationId xmlns:a16="http://schemas.microsoft.com/office/drawing/2014/main" id="{E81881A0-0EE9-444C-8DA2-9EB7A70A4E28}"/>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595" name="!! Graphic 314">
            <a:extLst>
              <a:ext uri="{FF2B5EF4-FFF2-40B4-BE49-F238E27FC236}">
                <a16:creationId xmlns:a16="http://schemas.microsoft.com/office/drawing/2014/main" id="{192AA8BA-FE86-4A26-B698-64B22D96E5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596" name="!! Graphic 315">
            <a:extLst>
              <a:ext uri="{FF2B5EF4-FFF2-40B4-BE49-F238E27FC236}">
                <a16:creationId xmlns:a16="http://schemas.microsoft.com/office/drawing/2014/main" id="{A0F9BB05-E135-4526-9A17-8AC3DCB2E3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597" name="Rectangle 596">
            <a:extLst>
              <a:ext uri="{FF2B5EF4-FFF2-40B4-BE49-F238E27FC236}">
                <a16:creationId xmlns:a16="http://schemas.microsoft.com/office/drawing/2014/main" id="{D69FC87B-6B58-45AE-9A94-373D05A568DD}"/>
              </a:ext>
            </a:extLst>
          </p:cNvPr>
          <p:cNvSpPr/>
          <p:nvPr/>
        </p:nvSpPr>
        <p:spPr bwMode="auto">
          <a:xfrm>
            <a:off x="3497210" y="5456317"/>
            <a:ext cx="1664244"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98" name="Rectangle 597">
            <a:extLst>
              <a:ext uri="{FF2B5EF4-FFF2-40B4-BE49-F238E27FC236}">
                <a16:creationId xmlns:a16="http://schemas.microsoft.com/office/drawing/2014/main" id="{D73C0B80-0890-49D3-9E97-1564B9719B7F}"/>
              </a:ext>
            </a:extLst>
          </p:cNvPr>
          <p:cNvSpPr/>
          <p:nvPr/>
        </p:nvSpPr>
        <p:spPr bwMode="auto">
          <a:xfrm>
            <a:off x="3507890" y="5453386"/>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99" name="Rectangle 598">
            <a:extLst>
              <a:ext uri="{FF2B5EF4-FFF2-40B4-BE49-F238E27FC236}">
                <a16:creationId xmlns:a16="http://schemas.microsoft.com/office/drawing/2014/main" id="{6C7BE2EF-51DC-4BB5-8365-CCFCB015604F}"/>
              </a:ext>
            </a:extLst>
          </p:cNvPr>
          <p:cNvSpPr/>
          <p:nvPr/>
        </p:nvSpPr>
        <p:spPr bwMode="auto">
          <a:xfrm>
            <a:off x="2437183" y="2385259"/>
            <a:ext cx="1663259" cy="344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600" name="Straight Arrow Connector 599">
            <a:extLst>
              <a:ext uri="{FF2B5EF4-FFF2-40B4-BE49-F238E27FC236}">
                <a16:creationId xmlns:a16="http://schemas.microsoft.com/office/drawing/2014/main" id="{AE240AC7-DEAB-4C59-96BB-FB4CDF4F8420}"/>
              </a:ext>
            </a:extLst>
          </p:cNvPr>
          <p:cNvCxnSpPr>
            <a:cxnSpLocks/>
          </p:cNvCxnSpPr>
          <p:nvPr/>
        </p:nvCxnSpPr>
        <p:spPr>
          <a:xfrm>
            <a:off x="4027002" y="4334547"/>
            <a:ext cx="0" cy="1195855"/>
          </a:xfrm>
          <a:prstGeom prst="straightConnector1">
            <a:avLst/>
          </a:prstGeom>
          <a:noFill/>
          <a:ln w="31750" cap="flat" cmpd="sng" algn="ctr">
            <a:solidFill>
              <a:srgbClr val="1A1A1A">
                <a:lumMod val="50000"/>
                <a:lumOff val="50000"/>
              </a:srgbClr>
            </a:solidFill>
            <a:prstDash val="solid"/>
            <a:headEnd type="arrow" w="lg" len="lg"/>
            <a:tailEnd type="arrow" w="lg" len="lg"/>
          </a:ln>
          <a:effectLst/>
        </p:spPr>
      </p:cxnSp>
      <p:sp>
        <p:nvSpPr>
          <p:cNvPr id="601" name="Rectangle: Rounded Corners 600">
            <a:extLst>
              <a:ext uri="{FF2B5EF4-FFF2-40B4-BE49-F238E27FC236}">
                <a16:creationId xmlns:a16="http://schemas.microsoft.com/office/drawing/2014/main" id="{8F013C3D-903C-4127-8D4F-6CD041410919}"/>
              </a:ext>
            </a:extLst>
          </p:cNvPr>
          <p:cNvSpPr/>
          <p:nvPr/>
        </p:nvSpPr>
        <p:spPr bwMode="auto">
          <a:xfrm>
            <a:off x="2643975" y="4745542"/>
            <a:ext cx="1617179" cy="338774"/>
          </a:xfrm>
          <a:prstGeom prst="roundRect">
            <a:avLst>
              <a:gd name="adj" fmla="val 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602" name="Group 601">
            <a:extLst>
              <a:ext uri="{FF2B5EF4-FFF2-40B4-BE49-F238E27FC236}">
                <a16:creationId xmlns:a16="http://schemas.microsoft.com/office/drawing/2014/main" id="{25C7C021-E87D-449E-B02A-CC882E34DB1B}"/>
              </a:ext>
            </a:extLst>
          </p:cNvPr>
          <p:cNvGrpSpPr/>
          <p:nvPr/>
        </p:nvGrpSpPr>
        <p:grpSpPr>
          <a:xfrm>
            <a:off x="2781789" y="4801995"/>
            <a:ext cx="1345550" cy="278612"/>
            <a:chOff x="1571071" y="2257105"/>
            <a:chExt cx="2082348" cy="431174"/>
          </a:xfrm>
        </p:grpSpPr>
        <p:grpSp>
          <p:nvGrpSpPr>
            <p:cNvPr id="603" name="Group 602">
              <a:extLst>
                <a:ext uri="{FF2B5EF4-FFF2-40B4-BE49-F238E27FC236}">
                  <a16:creationId xmlns:a16="http://schemas.microsoft.com/office/drawing/2014/main" id="{00BBCD3C-C46E-4B48-A78F-3DBC57DC88B9}"/>
                </a:ext>
              </a:extLst>
            </p:cNvPr>
            <p:cNvGrpSpPr/>
            <p:nvPr/>
          </p:nvGrpSpPr>
          <p:grpSpPr>
            <a:xfrm>
              <a:off x="2696905" y="2301259"/>
              <a:ext cx="426956" cy="327217"/>
              <a:chOff x="2892310" y="4439341"/>
              <a:chExt cx="376337" cy="288423"/>
            </a:xfrm>
          </p:grpSpPr>
          <p:sp>
            <p:nvSpPr>
              <p:cNvPr id="642" name="monitor">
                <a:extLst>
                  <a:ext uri="{FF2B5EF4-FFF2-40B4-BE49-F238E27FC236}">
                    <a16:creationId xmlns:a16="http://schemas.microsoft.com/office/drawing/2014/main" id="{8A599273-D46B-43BF-92A0-5466C35021CF}"/>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3" name="Rectangle 642">
                <a:extLst>
                  <a:ext uri="{FF2B5EF4-FFF2-40B4-BE49-F238E27FC236}">
                    <a16:creationId xmlns:a16="http://schemas.microsoft.com/office/drawing/2014/main" id="{7AD7524A-D5C5-4616-86CD-61DA256D0AD9}"/>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44" name="Picture 643">
                <a:extLst>
                  <a:ext uri="{FF2B5EF4-FFF2-40B4-BE49-F238E27FC236}">
                    <a16:creationId xmlns:a16="http://schemas.microsoft.com/office/drawing/2014/main" id="{64953006-0851-46A1-B2C5-D276443511F8}"/>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04" name="Group 603">
              <a:extLst>
                <a:ext uri="{FF2B5EF4-FFF2-40B4-BE49-F238E27FC236}">
                  <a16:creationId xmlns:a16="http://schemas.microsoft.com/office/drawing/2014/main" id="{EE8C42D8-32A0-470E-B5FD-197500FB9375}"/>
                </a:ext>
              </a:extLst>
            </p:cNvPr>
            <p:cNvGrpSpPr/>
            <p:nvPr/>
          </p:nvGrpSpPr>
          <p:grpSpPr>
            <a:xfrm>
              <a:off x="3219943" y="2301259"/>
              <a:ext cx="433476" cy="327215"/>
              <a:chOff x="7987238" y="1610486"/>
              <a:chExt cx="506061" cy="382007"/>
            </a:xfrm>
          </p:grpSpPr>
          <p:sp>
            <p:nvSpPr>
              <p:cNvPr id="636" name="Rectangle 635">
                <a:extLst>
                  <a:ext uri="{FF2B5EF4-FFF2-40B4-BE49-F238E27FC236}">
                    <a16:creationId xmlns:a16="http://schemas.microsoft.com/office/drawing/2014/main" id="{E7BE2E3E-08CD-42FD-B247-D935C06CEFDA}"/>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37" name="Group 636">
                <a:extLst>
                  <a:ext uri="{FF2B5EF4-FFF2-40B4-BE49-F238E27FC236}">
                    <a16:creationId xmlns:a16="http://schemas.microsoft.com/office/drawing/2014/main" id="{25A2DE1D-10A3-4ABB-A470-7D454B0F5ABA}"/>
                  </a:ext>
                </a:extLst>
              </p:cNvPr>
              <p:cNvGrpSpPr/>
              <p:nvPr/>
            </p:nvGrpSpPr>
            <p:grpSpPr>
              <a:xfrm>
                <a:off x="7987238" y="1610486"/>
                <a:ext cx="498447" cy="382007"/>
                <a:chOff x="9563138" y="2462727"/>
                <a:chExt cx="516394" cy="395761"/>
              </a:xfrm>
            </p:grpSpPr>
            <p:sp>
              <p:nvSpPr>
                <p:cNvPr id="638" name="monitor">
                  <a:extLst>
                    <a:ext uri="{FF2B5EF4-FFF2-40B4-BE49-F238E27FC236}">
                      <a16:creationId xmlns:a16="http://schemas.microsoft.com/office/drawing/2014/main" id="{21DF61EE-DBA3-46F9-9D19-E1AF09BD348F}"/>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39" name="Group 638">
                  <a:extLst>
                    <a:ext uri="{FF2B5EF4-FFF2-40B4-BE49-F238E27FC236}">
                      <a16:creationId xmlns:a16="http://schemas.microsoft.com/office/drawing/2014/main" id="{FC8ABBDC-5B1B-4A4A-946D-A6CB82AA52EA}"/>
                    </a:ext>
                  </a:extLst>
                </p:cNvPr>
                <p:cNvGrpSpPr/>
                <p:nvPr/>
              </p:nvGrpSpPr>
              <p:grpSpPr>
                <a:xfrm>
                  <a:off x="9746672" y="2545410"/>
                  <a:ext cx="107950" cy="134938"/>
                  <a:chOff x="9444088" y="2885171"/>
                  <a:chExt cx="107950" cy="134938"/>
                </a:xfrm>
                <a:solidFill>
                  <a:srgbClr val="505050"/>
                </a:solidFill>
              </p:grpSpPr>
              <p:sp>
                <p:nvSpPr>
                  <p:cNvPr id="640" name="Freeform 26">
                    <a:extLst>
                      <a:ext uri="{FF2B5EF4-FFF2-40B4-BE49-F238E27FC236}">
                        <a16:creationId xmlns:a16="http://schemas.microsoft.com/office/drawing/2014/main" id="{8D6449D8-CC31-4408-B499-BAE6D0D4A8E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1" name="Freeform 27">
                    <a:extLst>
                      <a:ext uri="{FF2B5EF4-FFF2-40B4-BE49-F238E27FC236}">
                        <a16:creationId xmlns:a16="http://schemas.microsoft.com/office/drawing/2014/main" id="{0B487BD6-32F3-4420-B98C-5588E163759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605" name="Group 604">
              <a:extLst>
                <a:ext uri="{FF2B5EF4-FFF2-40B4-BE49-F238E27FC236}">
                  <a16:creationId xmlns:a16="http://schemas.microsoft.com/office/drawing/2014/main" id="{3AB5DD96-C13D-4B72-BECA-548C2D48AD8F}"/>
                </a:ext>
              </a:extLst>
            </p:cNvPr>
            <p:cNvGrpSpPr/>
            <p:nvPr/>
          </p:nvGrpSpPr>
          <p:grpSpPr>
            <a:xfrm>
              <a:off x="1872084" y="2257105"/>
              <a:ext cx="205700" cy="341495"/>
              <a:chOff x="7084723" y="1610486"/>
              <a:chExt cx="212660" cy="353049"/>
            </a:xfrm>
          </p:grpSpPr>
          <p:sp>
            <p:nvSpPr>
              <p:cNvPr id="630" name="Rectangle 629">
                <a:extLst>
                  <a:ext uri="{FF2B5EF4-FFF2-40B4-BE49-F238E27FC236}">
                    <a16:creationId xmlns:a16="http://schemas.microsoft.com/office/drawing/2014/main" id="{18AC67C8-147F-4741-B6FF-BC1149E10599}"/>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31" name="Group 630">
                <a:extLst>
                  <a:ext uri="{FF2B5EF4-FFF2-40B4-BE49-F238E27FC236}">
                    <a16:creationId xmlns:a16="http://schemas.microsoft.com/office/drawing/2014/main" id="{C51D9A29-8D07-411A-AF93-B2A047A2552E}"/>
                  </a:ext>
                </a:extLst>
              </p:cNvPr>
              <p:cNvGrpSpPr/>
              <p:nvPr/>
            </p:nvGrpSpPr>
            <p:grpSpPr>
              <a:xfrm>
                <a:off x="7138556" y="1706457"/>
                <a:ext cx="104198" cy="130248"/>
                <a:chOff x="9444088" y="2885171"/>
                <a:chExt cx="107950" cy="134938"/>
              </a:xfrm>
              <a:solidFill>
                <a:srgbClr val="FFFFFF"/>
              </a:solidFill>
            </p:grpSpPr>
            <p:sp>
              <p:nvSpPr>
                <p:cNvPr id="634" name="Freeform 26">
                  <a:extLst>
                    <a:ext uri="{FF2B5EF4-FFF2-40B4-BE49-F238E27FC236}">
                      <a16:creationId xmlns:a16="http://schemas.microsoft.com/office/drawing/2014/main" id="{5AC13D75-A7C9-4A16-A781-A3F4623D03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5" name="Freeform 27">
                  <a:extLst>
                    <a:ext uri="{FF2B5EF4-FFF2-40B4-BE49-F238E27FC236}">
                      <a16:creationId xmlns:a16="http://schemas.microsoft.com/office/drawing/2014/main" id="{04570C62-42DB-43D9-A059-BF005E78E1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32" name="CellPhone_E8EA">
                <a:extLst>
                  <a:ext uri="{FF2B5EF4-FFF2-40B4-BE49-F238E27FC236}">
                    <a16:creationId xmlns:a16="http://schemas.microsoft.com/office/drawing/2014/main" id="{2241AE18-C69F-45B3-B04A-9E44FAA744E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633" name="Straight Connector 632">
                <a:extLst>
                  <a:ext uri="{FF2B5EF4-FFF2-40B4-BE49-F238E27FC236}">
                    <a16:creationId xmlns:a16="http://schemas.microsoft.com/office/drawing/2014/main" id="{8F662365-273F-4F86-91CF-53197662C343}"/>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606" name="Group 605">
              <a:extLst>
                <a:ext uri="{FF2B5EF4-FFF2-40B4-BE49-F238E27FC236}">
                  <a16:creationId xmlns:a16="http://schemas.microsoft.com/office/drawing/2014/main" id="{8EE53936-5DE6-4E79-83BE-7783202C8215}"/>
                </a:ext>
              </a:extLst>
            </p:cNvPr>
            <p:cNvGrpSpPr/>
            <p:nvPr/>
          </p:nvGrpSpPr>
          <p:grpSpPr>
            <a:xfrm>
              <a:off x="1571071" y="2257105"/>
              <a:ext cx="204931" cy="341495"/>
              <a:chOff x="6490922" y="1610486"/>
              <a:chExt cx="211865" cy="353049"/>
            </a:xfrm>
          </p:grpSpPr>
          <p:sp>
            <p:nvSpPr>
              <p:cNvPr id="618" name="Rectangle 617">
                <a:extLst>
                  <a:ext uri="{FF2B5EF4-FFF2-40B4-BE49-F238E27FC236}">
                    <a16:creationId xmlns:a16="http://schemas.microsoft.com/office/drawing/2014/main" id="{8B05870C-46F8-49B8-8ECE-D6EA9287AEA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9" name="Group 30">
                <a:extLst>
                  <a:ext uri="{FF2B5EF4-FFF2-40B4-BE49-F238E27FC236}">
                    <a16:creationId xmlns:a16="http://schemas.microsoft.com/office/drawing/2014/main" id="{3B4AEBF3-E501-4EAF-9323-21C3B5B66A16}"/>
                  </a:ext>
                </a:extLst>
              </p:cNvPr>
              <p:cNvGrpSpPr>
                <a:grpSpLocks noChangeAspect="1"/>
              </p:cNvGrpSpPr>
              <p:nvPr/>
            </p:nvGrpSpPr>
            <p:grpSpPr bwMode="auto">
              <a:xfrm>
                <a:off x="6545792" y="1729376"/>
                <a:ext cx="111361" cy="115269"/>
                <a:chOff x="5049" y="1841"/>
                <a:chExt cx="57" cy="59"/>
              </a:xfrm>
              <a:solidFill>
                <a:srgbClr val="FFFFFF"/>
              </a:solidFill>
            </p:grpSpPr>
            <p:sp>
              <p:nvSpPr>
                <p:cNvPr id="622" name="Freeform 31">
                  <a:extLst>
                    <a:ext uri="{FF2B5EF4-FFF2-40B4-BE49-F238E27FC236}">
                      <a16:creationId xmlns:a16="http://schemas.microsoft.com/office/drawing/2014/main" id="{772F0AFE-1DC0-45EC-98BE-075E028206D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3" name="Freeform 32">
                  <a:extLst>
                    <a:ext uri="{FF2B5EF4-FFF2-40B4-BE49-F238E27FC236}">
                      <a16:creationId xmlns:a16="http://schemas.microsoft.com/office/drawing/2014/main" id="{2A8B75CB-AC24-4BDF-810E-AAB9AE6D52E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4" name="Freeform 33">
                  <a:extLst>
                    <a:ext uri="{FF2B5EF4-FFF2-40B4-BE49-F238E27FC236}">
                      <a16:creationId xmlns:a16="http://schemas.microsoft.com/office/drawing/2014/main" id="{74BE6AAC-51F5-4F43-86A6-6096A1C704B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5" name="Freeform 34">
                  <a:extLst>
                    <a:ext uri="{FF2B5EF4-FFF2-40B4-BE49-F238E27FC236}">
                      <a16:creationId xmlns:a16="http://schemas.microsoft.com/office/drawing/2014/main" id="{EA32471A-011D-43DE-92D4-EB14193B414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6" name="Freeform 35">
                  <a:extLst>
                    <a:ext uri="{FF2B5EF4-FFF2-40B4-BE49-F238E27FC236}">
                      <a16:creationId xmlns:a16="http://schemas.microsoft.com/office/drawing/2014/main" id="{13B57231-23AB-4366-B527-F7FA14AEFF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7" name="Freeform 36">
                  <a:extLst>
                    <a:ext uri="{FF2B5EF4-FFF2-40B4-BE49-F238E27FC236}">
                      <a16:creationId xmlns:a16="http://schemas.microsoft.com/office/drawing/2014/main" id="{E97EED4E-3930-4836-92CB-363B8F2FE79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8" name="Freeform 37">
                  <a:extLst>
                    <a:ext uri="{FF2B5EF4-FFF2-40B4-BE49-F238E27FC236}">
                      <a16:creationId xmlns:a16="http://schemas.microsoft.com/office/drawing/2014/main" id="{1537F344-91E1-483F-B2EC-EDB86DC58326}"/>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9" name="Freeform 38">
                  <a:extLst>
                    <a:ext uri="{FF2B5EF4-FFF2-40B4-BE49-F238E27FC236}">
                      <a16:creationId xmlns:a16="http://schemas.microsoft.com/office/drawing/2014/main" id="{2AB1E28E-3C67-4549-8475-B616948C90E5}"/>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20" name="CellPhone_E8EA">
                <a:extLst>
                  <a:ext uri="{FF2B5EF4-FFF2-40B4-BE49-F238E27FC236}">
                    <a16:creationId xmlns:a16="http://schemas.microsoft.com/office/drawing/2014/main" id="{4089ECA0-D316-4DDB-BA16-A5AA171ED72D}"/>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621" name="Straight Connector 620">
                <a:extLst>
                  <a:ext uri="{FF2B5EF4-FFF2-40B4-BE49-F238E27FC236}">
                    <a16:creationId xmlns:a16="http://schemas.microsoft.com/office/drawing/2014/main" id="{A6D7319C-2941-4401-A575-8222B18ED876}"/>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607" name="Group 606">
              <a:extLst>
                <a:ext uri="{FF2B5EF4-FFF2-40B4-BE49-F238E27FC236}">
                  <a16:creationId xmlns:a16="http://schemas.microsoft.com/office/drawing/2014/main" id="{9391AC67-9005-4A5B-A6F5-82700E5F33B5}"/>
                </a:ext>
              </a:extLst>
            </p:cNvPr>
            <p:cNvGrpSpPr/>
            <p:nvPr/>
          </p:nvGrpSpPr>
          <p:grpSpPr>
            <a:xfrm>
              <a:off x="2173867" y="2309875"/>
              <a:ext cx="426956" cy="327217"/>
              <a:chOff x="7398246" y="1610486"/>
              <a:chExt cx="498447" cy="382007"/>
            </a:xfrm>
          </p:grpSpPr>
          <p:sp>
            <p:nvSpPr>
              <p:cNvPr id="611" name="monitor">
                <a:extLst>
                  <a:ext uri="{FF2B5EF4-FFF2-40B4-BE49-F238E27FC236}">
                    <a16:creationId xmlns:a16="http://schemas.microsoft.com/office/drawing/2014/main" id="{E3D28A8B-DF2D-44EC-BD08-652D85C3853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12" name="Rectangle 611">
                <a:extLst>
                  <a:ext uri="{FF2B5EF4-FFF2-40B4-BE49-F238E27FC236}">
                    <a16:creationId xmlns:a16="http://schemas.microsoft.com/office/drawing/2014/main" id="{2B5076FC-4CBC-4773-BA44-ED3F6F552598}"/>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3" name="Group 11">
                <a:extLst>
                  <a:ext uri="{FF2B5EF4-FFF2-40B4-BE49-F238E27FC236}">
                    <a16:creationId xmlns:a16="http://schemas.microsoft.com/office/drawing/2014/main" id="{29213DAE-4BD9-473D-92DE-64B6265B977F}"/>
                  </a:ext>
                </a:extLst>
              </p:cNvPr>
              <p:cNvGrpSpPr>
                <a:grpSpLocks noChangeAspect="1"/>
              </p:cNvGrpSpPr>
              <p:nvPr/>
            </p:nvGrpSpPr>
            <p:grpSpPr bwMode="auto">
              <a:xfrm>
                <a:off x="7581678" y="1714920"/>
                <a:ext cx="111860" cy="111860"/>
                <a:chOff x="5664" y="1835"/>
                <a:chExt cx="73" cy="73"/>
              </a:xfrm>
              <a:solidFill>
                <a:srgbClr val="FFFFFF"/>
              </a:solidFill>
            </p:grpSpPr>
            <p:sp>
              <p:nvSpPr>
                <p:cNvPr id="614" name="Freeform 12">
                  <a:extLst>
                    <a:ext uri="{FF2B5EF4-FFF2-40B4-BE49-F238E27FC236}">
                      <a16:creationId xmlns:a16="http://schemas.microsoft.com/office/drawing/2014/main" id="{2F907F1F-E777-4872-9CE7-AF58FA3F0AF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5" name="Freeform 13">
                  <a:extLst>
                    <a:ext uri="{FF2B5EF4-FFF2-40B4-BE49-F238E27FC236}">
                      <a16:creationId xmlns:a16="http://schemas.microsoft.com/office/drawing/2014/main" id="{4012AF8D-89AB-4C5B-97B9-5113FBAEE5CB}"/>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6" name="Freeform 14">
                  <a:extLst>
                    <a:ext uri="{FF2B5EF4-FFF2-40B4-BE49-F238E27FC236}">
                      <a16:creationId xmlns:a16="http://schemas.microsoft.com/office/drawing/2014/main" id="{3D9AF4EB-7051-4DE8-9F21-7B39EDFAE2B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7" name="Freeform 15">
                  <a:extLst>
                    <a:ext uri="{FF2B5EF4-FFF2-40B4-BE49-F238E27FC236}">
                      <a16:creationId xmlns:a16="http://schemas.microsoft.com/office/drawing/2014/main" id="{AB834DBA-4F42-43F9-B534-A4F0E492C87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608" name="Group 607">
              <a:extLst>
                <a:ext uri="{FF2B5EF4-FFF2-40B4-BE49-F238E27FC236}">
                  <a16:creationId xmlns:a16="http://schemas.microsoft.com/office/drawing/2014/main" id="{0F105EBB-51B0-4485-924F-E3E9B2607F2B}"/>
                </a:ext>
              </a:extLst>
            </p:cNvPr>
            <p:cNvGrpSpPr/>
            <p:nvPr/>
          </p:nvGrpSpPr>
          <p:grpSpPr>
            <a:xfrm>
              <a:off x="1724250" y="2490343"/>
              <a:ext cx="197936" cy="197936"/>
              <a:chOff x="1724250" y="2490343"/>
              <a:chExt cx="197936" cy="197936"/>
            </a:xfrm>
          </p:grpSpPr>
          <p:sp>
            <p:nvSpPr>
              <p:cNvPr id="609" name="Oval 608">
                <a:extLst>
                  <a:ext uri="{FF2B5EF4-FFF2-40B4-BE49-F238E27FC236}">
                    <a16:creationId xmlns:a16="http://schemas.microsoft.com/office/drawing/2014/main" id="{1AB95698-B346-41EF-8130-918779B6AB3C}"/>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0" name="Commitments_EC4D">
                <a:extLst>
                  <a:ext uri="{FF2B5EF4-FFF2-40B4-BE49-F238E27FC236}">
                    <a16:creationId xmlns:a16="http://schemas.microsoft.com/office/drawing/2014/main" id="{82F452FF-F7C6-4094-8641-303BF8C09ED5}"/>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45" name="Group 644">
            <a:extLst>
              <a:ext uri="{FF2B5EF4-FFF2-40B4-BE49-F238E27FC236}">
                <a16:creationId xmlns:a16="http://schemas.microsoft.com/office/drawing/2014/main" id="{6A9A2667-2373-4136-A299-B8E24D56394E}"/>
              </a:ext>
            </a:extLst>
          </p:cNvPr>
          <p:cNvGrpSpPr/>
          <p:nvPr/>
        </p:nvGrpSpPr>
        <p:grpSpPr>
          <a:xfrm>
            <a:off x="3853534" y="4830504"/>
            <a:ext cx="275886" cy="211438"/>
            <a:chOff x="7987238" y="1610485"/>
            <a:chExt cx="506061" cy="382008"/>
          </a:xfrm>
        </p:grpSpPr>
        <p:sp>
          <p:nvSpPr>
            <p:cNvPr id="646" name="Rectangle 645">
              <a:extLst>
                <a:ext uri="{FF2B5EF4-FFF2-40B4-BE49-F238E27FC236}">
                  <a16:creationId xmlns:a16="http://schemas.microsoft.com/office/drawing/2014/main" id="{E46886FA-9FD3-46D1-98D1-56B771C7CABE}"/>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47" name="Group 646">
              <a:extLst>
                <a:ext uri="{FF2B5EF4-FFF2-40B4-BE49-F238E27FC236}">
                  <a16:creationId xmlns:a16="http://schemas.microsoft.com/office/drawing/2014/main" id="{C7CDC538-47AF-46BA-8173-36E1B728FDC0}"/>
                </a:ext>
              </a:extLst>
            </p:cNvPr>
            <p:cNvGrpSpPr/>
            <p:nvPr/>
          </p:nvGrpSpPr>
          <p:grpSpPr>
            <a:xfrm>
              <a:off x="7987238" y="1610486"/>
              <a:ext cx="498447" cy="382007"/>
              <a:chOff x="9563138" y="2462727"/>
              <a:chExt cx="516394" cy="395761"/>
            </a:xfrm>
          </p:grpSpPr>
          <p:sp>
            <p:nvSpPr>
              <p:cNvPr id="648" name="monitor">
                <a:extLst>
                  <a:ext uri="{FF2B5EF4-FFF2-40B4-BE49-F238E27FC236}">
                    <a16:creationId xmlns:a16="http://schemas.microsoft.com/office/drawing/2014/main" id="{A9BE3BDD-1B3C-4BD5-BD1D-DD7F17E5097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49" name="Group 648">
                <a:extLst>
                  <a:ext uri="{FF2B5EF4-FFF2-40B4-BE49-F238E27FC236}">
                    <a16:creationId xmlns:a16="http://schemas.microsoft.com/office/drawing/2014/main" id="{3F40AD8D-02E8-444C-B056-EF3DA6D58EFE}"/>
                  </a:ext>
                </a:extLst>
              </p:cNvPr>
              <p:cNvGrpSpPr/>
              <p:nvPr/>
            </p:nvGrpSpPr>
            <p:grpSpPr>
              <a:xfrm>
                <a:off x="9746672" y="2545410"/>
                <a:ext cx="107950" cy="134938"/>
                <a:chOff x="9444088" y="2885171"/>
                <a:chExt cx="107950" cy="134938"/>
              </a:xfrm>
              <a:solidFill>
                <a:srgbClr val="505050"/>
              </a:solidFill>
            </p:grpSpPr>
            <p:sp>
              <p:nvSpPr>
                <p:cNvPr id="650" name="Freeform 26">
                  <a:extLst>
                    <a:ext uri="{FF2B5EF4-FFF2-40B4-BE49-F238E27FC236}">
                      <a16:creationId xmlns:a16="http://schemas.microsoft.com/office/drawing/2014/main" id="{CA6C7170-5646-443E-9190-35150FB56B6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1" name="Freeform 27">
                  <a:extLst>
                    <a:ext uri="{FF2B5EF4-FFF2-40B4-BE49-F238E27FC236}">
                      <a16:creationId xmlns:a16="http://schemas.microsoft.com/office/drawing/2014/main" id="{ECD96092-ED99-4865-AE3D-478026FB048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652" name="Group 651">
            <a:extLst>
              <a:ext uri="{FF2B5EF4-FFF2-40B4-BE49-F238E27FC236}">
                <a16:creationId xmlns:a16="http://schemas.microsoft.com/office/drawing/2014/main" id="{654E8B41-778F-418A-B2E5-11F63DD6BB97}"/>
              </a:ext>
            </a:extLst>
          </p:cNvPr>
          <p:cNvGrpSpPr/>
          <p:nvPr/>
        </p:nvGrpSpPr>
        <p:grpSpPr>
          <a:xfrm>
            <a:off x="3511350" y="4830891"/>
            <a:ext cx="275886" cy="211438"/>
            <a:chOff x="2892310" y="4439341"/>
            <a:chExt cx="376337" cy="288423"/>
          </a:xfrm>
        </p:grpSpPr>
        <p:sp>
          <p:nvSpPr>
            <p:cNvPr id="653" name="monitor">
              <a:extLst>
                <a:ext uri="{FF2B5EF4-FFF2-40B4-BE49-F238E27FC236}">
                  <a16:creationId xmlns:a16="http://schemas.microsoft.com/office/drawing/2014/main" id="{A7DC7887-B84B-4D7C-9B85-2F62A8BF0C8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54" name="Rectangle 653">
              <a:extLst>
                <a:ext uri="{FF2B5EF4-FFF2-40B4-BE49-F238E27FC236}">
                  <a16:creationId xmlns:a16="http://schemas.microsoft.com/office/drawing/2014/main" id="{5E6AF15A-F272-4ADE-BFF9-46E1A9753BDB}"/>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55" name="Picture 654">
              <a:extLst>
                <a:ext uri="{FF2B5EF4-FFF2-40B4-BE49-F238E27FC236}">
                  <a16:creationId xmlns:a16="http://schemas.microsoft.com/office/drawing/2014/main" id="{BDBB562A-7977-482F-A247-4D7BFA63BC7C}"/>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56" name="Group 655">
            <a:extLst>
              <a:ext uri="{FF2B5EF4-FFF2-40B4-BE49-F238E27FC236}">
                <a16:creationId xmlns:a16="http://schemas.microsoft.com/office/drawing/2014/main" id="{4FAB9527-C6B4-4825-8B0B-120E1701A250}"/>
              </a:ext>
            </a:extLst>
          </p:cNvPr>
          <p:cNvGrpSpPr/>
          <p:nvPr/>
        </p:nvGrpSpPr>
        <p:grpSpPr>
          <a:xfrm>
            <a:off x="3169862" y="4833877"/>
            <a:ext cx="275886" cy="211438"/>
            <a:chOff x="7398246" y="1610486"/>
            <a:chExt cx="498447" cy="382007"/>
          </a:xfrm>
        </p:grpSpPr>
        <p:sp>
          <p:nvSpPr>
            <p:cNvPr id="657" name="monitor">
              <a:extLst>
                <a:ext uri="{FF2B5EF4-FFF2-40B4-BE49-F238E27FC236}">
                  <a16:creationId xmlns:a16="http://schemas.microsoft.com/office/drawing/2014/main" id="{79C63329-0E5A-45EC-AE6E-3A5F6EDC0CB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58" name="Rectangle 657">
              <a:extLst>
                <a:ext uri="{FF2B5EF4-FFF2-40B4-BE49-F238E27FC236}">
                  <a16:creationId xmlns:a16="http://schemas.microsoft.com/office/drawing/2014/main" id="{728CD209-D94E-4802-8A96-150EC6F92DE2}"/>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59" name="Group 11">
              <a:extLst>
                <a:ext uri="{FF2B5EF4-FFF2-40B4-BE49-F238E27FC236}">
                  <a16:creationId xmlns:a16="http://schemas.microsoft.com/office/drawing/2014/main" id="{5D21BAD3-D902-4D8D-A95D-6AFA2EA2CB20}"/>
                </a:ext>
              </a:extLst>
            </p:cNvPr>
            <p:cNvGrpSpPr>
              <a:grpSpLocks noChangeAspect="1"/>
            </p:cNvGrpSpPr>
            <p:nvPr/>
          </p:nvGrpSpPr>
          <p:grpSpPr bwMode="auto">
            <a:xfrm>
              <a:off x="7581678" y="1714920"/>
              <a:ext cx="111860" cy="111860"/>
              <a:chOff x="5664" y="1835"/>
              <a:chExt cx="73" cy="73"/>
            </a:xfrm>
            <a:solidFill>
              <a:srgbClr val="FFFFFF"/>
            </a:solidFill>
          </p:grpSpPr>
          <p:sp>
            <p:nvSpPr>
              <p:cNvPr id="660" name="Freeform 12">
                <a:extLst>
                  <a:ext uri="{FF2B5EF4-FFF2-40B4-BE49-F238E27FC236}">
                    <a16:creationId xmlns:a16="http://schemas.microsoft.com/office/drawing/2014/main" id="{6F6130AB-5A68-4FDD-9C12-DB9855207CC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1" name="Freeform 13">
                <a:extLst>
                  <a:ext uri="{FF2B5EF4-FFF2-40B4-BE49-F238E27FC236}">
                    <a16:creationId xmlns:a16="http://schemas.microsoft.com/office/drawing/2014/main" id="{257CFC5F-F25D-4C47-96C6-A5ADB352DB8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2" name="Freeform 14">
                <a:extLst>
                  <a:ext uri="{FF2B5EF4-FFF2-40B4-BE49-F238E27FC236}">
                    <a16:creationId xmlns:a16="http://schemas.microsoft.com/office/drawing/2014/main" id="{D58CB7C1-73DD-4ED1-87EB-A23E044950F1}"/>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3" name="Freeform 15">
                <a:extLst>
                  <a:ext uri="{FF2B5EF4-FFF2-40B4-BE49-F238E27FC236}">
                    <a16:creationId xmlns:a16="http://schemas.microsoft.com/office/drawing/2014/main" id="{51D89D1E-04A3-4868-9508-E9E4912ACC5C}"/>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cxnSp>
        <p:nvCxnSpPr>
          <p:cNvPr id="664" name="!! Unmanaged Interent line">
            <a:extLst>
              <a:ext uri="{FF2B5EF4-FFF2-40B4-BE49-F238E27FC236}">
                <a16:creationId xmlns:a16="http://schemas.microsoft.com/office/drawing/2014/main" id="{A26D72BF-D73B-47EC-8647-E455189FB3EA}"/>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665" name="!! Graphic 314">
            <a:extLst>
              <a:ext uri="{FF2B5EF4-FFF2-40B4-BE49-F238E27FC236}">
                <a16:creationId xmlns:a16="http://schemas.microsoft.com/office/drawing/2014/main" id="{CFBA1611-9A01-45EE-B34E-C871A8F7A7D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666" name="Rectangle 665">
            <a:extLst>
              <a:ext uri="{FF2B5EF4-FFF2-40B4-BE49-F238E27FC236}">
                <a16:creationId xmlns:a16="http://schemas.microsoft.com/office/drawing/2014/main" id="{B1C3DC8B-5A60-4C71-97CD-35CED2DDBF46}"/>
              </a:ext>
            </a:extLst>
          </p:cNvPr>
          <p:cNvSpPr/>
          <p:nvPr/>
        </p:nvSpPr>
        <p:spPr bwMode="auto">
          <a:xfrm>
            <a:off x="4871628" y="5112681"/>
            <a:ext cx="452325" cy="368427"/>
          </a:xfrm>
          <a:prstGeom prst="rect">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667" name="Straight Connector 666">
            <a:extLst>
              <a:ext uri="{FF2B5EF4-FFF2-40B4-BE49-F238E27FC236}">
                <a16:creationId xmlns:a16="http://schemas.microsoft.com/office/drawing/2014/main" id="{BABE71B5-5C3E-4530-8FDF-6880F5850E6F}"/>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668" name="Picture 2" descr="A picture containing icon&#10;&#10;Description automatically generated">
            <a:extLst>
              <a:ext uri="{FF2B5EF4-FFF2-40B4-BE49-F238E27FC236}">
                <a16:creationId xmlns:a16="http://schemas.microsoft.com/office/drawing/2014/main" id="{E85973B5-91D3-4535-A46D-ECC392B9163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669" name="Speech Bubble: Rectangle 668">
            <a:extLst>
              <a:ext uri="{FF2B5EF4-FFF2-40B4-BE49-F238E27FC236}">
                <a16:creationId xmlns:a16="http://schemas.microsoft.com/office/drawing/2014/main" id="{EAA14D20-1D28-4024-A20B-F57F6FC98E7A}"/>
              </a:ext>
            </a:extLst>
          </p:cNvPr>
          <p:cNvSpPr/>
          <p:nvPr/>
        </p:nvSpPr>
        <p:spPr bwMode="auto">
          <a:xfrm>
            <a:off x="8731733" y="4572488"/>
            <a:ext cx="2298217" cy="508876"/>
          </a:xfrm>
          <a:prstGeom prst="wedgeRectCallout">
            <a:avLst>
              <a:gd name="adj1" fmla="val 12739"/>
              <a:gd name="adj2" fmla="val 5759"/>
            </a:avLst>
          </a:prstGeom>
          <a:solidFill>
            <a:srgbClr val="FFFFFF"/>
          </a:solidFill>
          <a:ln w="19050" cap="flat" cmpd="sng" algn="ctr">
            <a:solidFill>
              <a:srgbClr val="0078D4"/>
            </a:solidFill>
            <a:prstDash val="dash"/>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 Access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10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Fallback access + app usage discovery</a:t>
            </a:r>
          </a:p>
        </p:txBody>
      </p:sp>
      <p:grpSp>
        <p:nvGrpSpPr>
          <p:cNvPr id="670" name="Group 669">
            <a:extLst>
              <a:ext uri="{FF2B5EF4-FFF2-40B4-BE49-F238E27FC236}">
                <a16:creationId xmlns:a16="http://schemas.microsoft.com/office/drawing/2014/main" id="{9583BE1E-BE26-43CD-A323-C54339E1BA5F}"/>
              </a:ext>
            </a:extLst>
          </p:cNvPr>
          <p:cNvGrpSpPr/>
          <p:nvPr/>
        </p:nvGrpSpPr>
        <p:grpSpPr>
          <a:xfrm>
            <a:off x="6227040" y="5134695"/>
            <a:ext cx="1187138" cy="284878"/>
            <a:chOff x="2123430" y="3828285"/>
            <a:chExt cx="1187138" cy="284878"/>
          </a:xfrm>
        </p:grpSpPr>
        <p:sp>
          <p:nvSpPr>
            <p:cNvPr id="671" name="Rectangle 670">
              <a:hlinkClick r:id="rId22"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C23E7264-CD18-4562-9E24-01CD860AF412}"/>
                </a:ext>
              </a:extLst>
            </p:cNvPr>
            <p:cNvSpPr/>
            <p:nvPr/>
          </p:nvSpPr>
          <p:spPr>
            <a:xfrm>
              <a:off x="2123430" y="3828285"/>
              <a:ext cx="1187138" cy="284878"/>
            </a:xfrm>
            <a:prstGeom prst="rect">
              <a:avLst/>
            </a:prstGeom>
            <a:solidFill>
              <a:srgbClr val="FFFFFF"/>
            </a:solidFill>
            <a:ln w="19050" cap="flat" cmpd="sng" algn="ctr">
              <a:solidFill>
                <a:srgbClr val="5C2D91"/>
              </a:solidFill>
              <a:prstDash val="solid"/>
            </a:ln>
            <a:effectLst/>
          </p:spPr>
          <p:txBody>
            <a:bodyPr wrap="square" lIns="45720" rIns="45720" rtlCol="0" anchor="ctr">
              <a:noAutofit/>
            </a:bodyPr>
            <a:lstStyle/>
            <a:p>
              <a:pPr marL="0" marR="0" lvl="0" indent="0" algn="r" defTabSz="914400" eaLnBrk="1" fontAlgn="auto" latinLnBrk="0" hangingPunct="1">
                <a:lnSpc>
                  <a:spcPct val="97000"/>
                </a:lnSpc>
                <a:spcBef>
                  <a:spcPts val="0"/>
                </a:spcBef>
                <a:spcAft>
                  <a:spcPts val="0"/>
                </a:spcAft>
                <a:buClrTx/>
                <a:buSzTx/>
                <a:buFontTx/>
                <a:buNone/>
                <a:tabLst/>
                <a:defRPr/>
              </a:pPr>
              <a:r>
                <a:rPr kumimoji="0" lang="en-US" sz="750" b="1" i="0" u="none" strike="noStrike" kern="0" cap="none" spc="0" normalizeH="0" baseline="0" noProof="0">
                  <a:ln>
                    <a:noFill/>
                  </a:ln>
                  <a:solidFill>
                    <a:srgbClr val="5C2D91"/>
                  </a:solidFill>
                  <a:effectLst/>
                  <a:uLnTx/>
                  <a:uFillTx/>
                  <a:latin typeface="Segoe UI"/>
                  <a:ea typeface="+mn-ea"/>
                  <a:cs typeface="Segoe UI" panose="020B0502040204020203" pitchFamily="34" charset="0"/>
                </a:rPr>
                <a:t>Azure AD App Proxy</a:t>
              </a:r>
            </a:p>
            <a:p>
              <a:pPr marL="0" marR="0" lvl="0" indent="0" algn="r" defTabSz="914400" eaLnBrk="1" fontAlgn="auto" latinLnBrk="0" hangingPunct="1">
                <a:lnSpc>
                  <a:spcPct val="97000"/>
                </a:lnSpc>
                <a:spcBef>
                  <a:spcPts val="0"/>
                </a:spcBef>
                <a:spcAft>
                  <a:spcPts val="0"/>
                </a:spcAft>
                <a:buClrTx/>
                <a:buSzTx/>
                <a:buFontTx/>
                <a:buNone/>
                <a:tabLst/>
                <a:defRPr/>
              </a:pPr>
              <a:r>
                <a:rPr kumimoji="0" lang="en-US" sz="700" b="0" i="1" u="none" strike="noStrike" kern="0" cap="none" spc="0" normalizeH="0" baseline="0" noProof="0">
                  <a:ln>
                    <a:noFill/>
                  </a:ln>
                  <a:solidFill>
                    <a:srgbClr val="5C2D91"/>
                  </a:solidFill>
                  <a:effectLst/>
                  <a:uLnTx/>
                  <a:uFillTx/>
                  <a:latin typeface="Segoe UI"/>
                  <a:ea typeface="+mn-ea"/>
                  <a:cs typeface="Segoe UI" panose="020B0502040204020203" pitchFamily="34" charset="0"/>
                </a:rPr>
                <a:t>Beyond User VPN</a:t>
              </a:r>
            </a:p>
          </p:txBody>
        </p:sp>
        <p:pic>
          <p:nvPicPr>
            <p:cNvPr id="672" name="Picture 671">
              <a:extLst>
                <a:ext uri="{FF2B5EF4-FFF2-40B4-BE49-F238E27FC236}">
                  <a16:creationId xmlns:a16="http://schemas.microsoft.com/office/drawing/2014/main" id="{4FCE8D10-8245-4553-8C7C-EF0FC1DDF9C5}"/>
                </a:ext>
              </a:extLst>
            </p:cNvPr>
            <p:cNvPicPr>
              <a:picLocks noChangeAspect="1"/>
            </p:cNvPicPr>
            <p:nvPr/>
          </p:nvPicPr>
          <p:blipFill>
            <a:blip r:embed="rId23">
              <a:duotone>
                <a:srgbClr val="0078D4">
                  <a:shade val="45000"/>
                  <a:satMod val="135000"/>
                </a:srgbClr>
                <a:prstClr val="white"/>
              </a:duotone>
              <a:lum bright="-20000" contrast="40000"/>
            </a:blip>
            <a:stretch>
              <a:fillRect/>
            </a:stretch>
          </p:blipFill>
          <p:spPr>
            <a:xfrm>
              <a:off x="2173010" y="3875271"/>
              <a:ext cx="204678" cy="204678"/>
            </a:xfrm>
            <a:prstGeom prst="rect">
              <a:avLst/>
            </a:prstGeom>
          </p:spPr>
        </p:pic>
      </p:grpSp>
      <p:sp>
        <p:nvSpPr>
          <p:cNvPr id="673" name="Speech Bubble: Rectangle 672">
            <a:extLst>
              <a:ext uri="{FF2B5EF4-FFF2-40B4-BE49-F238E27FC236}">
                <a16:creationId xmlns:a16="http://schemas.microsoft.com/office/drawing/2014/main" id="{07FF4EE6-16C9-4AC5-B261-F3AA07727C8B}"/>
              </a:ext>
            </a:extLst>
          </p:cNvPr>
          <p:cNvSpPr/>
          <p:nvPr/>
        </p:nvSpPr>
        <p:spPr bwMode="auto">
          <a:xfrm>
            <a:off x="7103437" y="4576322"/>
            <a:ext cx="1633799" cy="503318"/>
          </a:xfrm>
          <a:prstGeom prst="wedgeRectCallout">
            <a:avLst>
              <a:gd name="adj1" fmla="val -59951"/>
              <a:gd name="adj2" fmla="val 58501"/>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Published Applications </a:t>
            </a:r>
            <a:r>
              <a:rPr kumimoji="0" lang="en-US" sz="10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via Azure AD App Proxy</a:t>
            </a:r>
          </a:p>
        </p:txBody>
      </p:sp>
      <p:sp>
        <p:nvSpPr>
          <p:cNvPr id="674" name="Rectangle 673">
            <a:extLst>
              <a:ext uri="{FF2B5EF4-FFF2-40B4-BE49-F238E27FC236}">
                <a16:creationId xmlns:a16="http://schemas.microsoft.com/office/drawing/2014/main" id="{81915898-A4BA-4DB8-B5D8-852D54F5470D}"/>
              </a:ext>
            </a:extLst>
          </p:cNvPr>
          <p:cNvSpPr/>
          <p:nvPr/>
        </p:nvSpPr>
        <p:spPr bwMode="auto">
          <a:xfrm>
            <a:off x="4083681" y="6315025"/>
            <a:ext cx="3640190"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675" name="Callout: Line 674">
            <a:extLst>
              <a:ext uri="{FF2B5EF4-FFF2-40B4-BE49-F238E27FC236}">
                <a16:creationId xmlns:a16="http://schemas.microsoft.com/office/drawing/2014/main" id="{381070C7-5503-4EFB-B005-52720850F2FD}"/>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rgbClr val="FFFFFF"/>
          </a:solidFill>
          <a:ln w="19050" cap="flat" cmpd="sng" algn="ctr">
            <a:solidFill>
              <a:srgbClr val="00B050"/>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676" name="Callout: Line 675">
            <a:extLst>
              <a:ext uri="{FF2B5EF4-FFF2-40B4-BE49-F238E27FC236}">
                <a16:creationId xmlns:a16="http://schemas.microsoft.com/office/drawing/2014/main" id="{C5A996F2-6F13-436C-A2D8-891C8B906876}"/>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for </a:t>
            </a:r>
            <a:r>
              <a:rPr kumimoji="0" lang="en-US" sz="900" b="1" i="1"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unmanaged device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353404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601"/>
                                        </p:tgtEl>
                                      </p:cBhvr>
                                    </p:animEffect>
                                    <p:animScale>
                                      <p:cBhvr>
                                        <p:cTn id="7" dur="250" autoRev="1" fill="hold"/>
                                        <p:tgtEl>
                                          <p:spTgt spid="60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602"/>
                                        </p:tgtEl>
                                      </p:cBhvr>
                                    </p:animEffect>
                                    <p:animScale>
                                      <p:cBhvr>
                                        <p:cTn id="10" dur="250" autoRev="1" fill="hold"/>
                                        <p:tgtEl>
                                          <p:spTgt spid="60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645"/>
                                        </p:tgtEl>
                                      </p:cBhvr>
                                    </p:animEffect>
                                    <p:animScale>
                                      <p:cBhvr>
                                        <p:cTn id="13" dur="250" autoRev="1" fill="hold"/>
                                        <p:tgtEl>
                                          <p:spTgt spid="645"/>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52"/>
                                        </p:tgtEl>
                                      </p:cBhvr>
                                    </p:animEffect>
                                    <p:animScale>
                                      <p:cBhvr>
                                        <p:cTn id="16" dur="250" autoRev="1" fill="hold"/>
                                        <p:tgtEl>
                                          <p:spTgt spid="652"/>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56"/>
                                        </p:tgtEl>
                                      </p:cBhvr>
                                    </p:animEffect>
                                    <p:animScale>
                                      <p:cBhvr>
                                        <p:cTn id="19" dur="250" autoRev="1" fill="hold"/>
                                        <p:tgtEl>
                                          <p:spTgt spid="656"/>
                                        </p:tgtEl>
                                      </p:cBhvr>
                                      <p:by x="105000" y="105000"/>
                                    </p:animScale>
                                  </p:childTnLst>
                                </p:cTn>
                              </p:par>
                            </p:childTnLst>
                          </p:cTn>
                        </p:par>
                        <p:par>
                          <p:cTn id="20" fill="hold">
                            <p:stCondLst>
                              <p:cond delay="500"/>
                            </p:stCondLst>
                            <p:childTnLst>
                              <p:par>
                                <p:cTn id="21" presetID="26" presetClass="emph" presetSubtype="0" fill="hold" grpId="0" nodeType="afterEffect">
                                  <p:stCondLst>
                                    <p:cond delay="0"/>
                                  </p:stCondLst>
                                  <p:childTnLst>
                                    <p:animEffect transition="out" filter="fade">
                                      <p:cBhvr>
                                        <p:cTn id="22" dur="500" tmFilter="0, 0; .2, .5; .8, .5; 1, 0"/>
                                        <p:tgtEl>
                                          <p:spTgt spid="594"/>
                                        </p:tgtEl>
                                      </p:cBhvr>
                                    </p:animEffect>
                                    <p:animScale>
                                      <p:cBhvr>
                                        <p:cTn id="23" dur="250" autoRev="1" fill="hold"/>
                                        <p:tgtEl>
                                          <p:spTgt spid="594"/>
                                        </p:tgtEl>
                                      </p:cBhvr>
                                      <p:by x="105000" y="105000"/>
                                    </p:animScale>
                                  </p:childTnLst>
                                </p:cTn>
                              </p:par>
                            </p:childTnLst>
                          </p:cTn>
                        </p:par>
                        <p:par>
                          <p:cTn id="24" fill="hold">
                            <p:stCondLst>
                              <p:cond delay="1000"/>
                            </p:stCondLst>
                            <p:childTnLst>
                              <p:par>
                                <p:cTn id="25" presetID="26" presetClass="emph" presetSubtype="0" fill="hold" nodeType="afterEffect">
                                  <p:stCondLst>
                                    <p:cond delay="0"/>
                                  </p:stCondLst>
                                  <p:childTnLst>
                                    <p:animEffect transition="out" filter="fade">
                                      <p:cBhvr>
                                        <p:cTn id="26" dur="500" tmFilter="0, 0; .2, .5; .8, .5; 1, 0"/>
                                        <p:tgtEl>
                                          <p:spTgt spid="572"/>
                                        </p:tgtEl>
                                      </p:cBhvr>
                                    </p:animEffect>
                                    <p:animScale>
                                      <p:cBhvr>
                                        <p:cTn id="27" dur="250" autoRev="1" fill="hold"/>
                                        <p:tgtEl>
                                          <p:spTgt spid="572"/>
                                        </p:tgtEl>
                                      </p:cBhvr>
                                      <p:by x="105000" y="105000"/>
                                    </p:animScale>
                                  </p:childTnLst>
                                </p:cTn>
                              </p:par>
                            </p:childTnLst>
                          </p:cTn>
                        </p:par>
                        <p:par>
                          <p:cTn id="28" fill="hold">
                            <p:stCondLst>
                              <p:cond delay="1500"/>
                            </p:stCondLst>
                            <p:childTnLst>
                              <p:par>
                                <p:cTn id="29" presetID="26" presetClass="emph" presetSubtype="0" fill="hold" grpId="1" nodeType="afterEffect">
                                  <p:stCondLst>
                                    <p:cond delay="500"/>
                                  </p:stCondLst>
                                  <p:childTnLst>
                                    <p:animEffect transition="out" filter="fade">
                                      <p:cBhvr>
                                        <p:cTn id="30" dur="500" tmFilter="0, 0; .2, .5; .8, .5; 1, 0"/>
                                        <p:tgtEl>
                                          <p:spTgt spid="601"/>
                                        </p:tgtEl>
                                      </p:cBhvr>
                                    </p:animEffect>
                                    <p:animScale>
                                      <p:cBhvr>
                                        <p:cTn id="31" dur="250" autoRev="1" fill="hold"/>
                                        <p:tgtEl>
                                          <p:spTgt spid="601"/>
                                        </p:tgtEl>
                                      </p:cBhvr>
                                      <p:by x="105000" y="105000"/>
                                    </p:animScale>
                                  </p:childTnLst>
                                </p:cTn>
                              </p:par>
                              <p:par>
                                <p:cTn id="32" presetID="26" presetClass="emph" presetSubtype="0" fill="hold" nodeType="withEffect">
                                  <p:stCondLst>
                                    <p:cond delay="500"/>
                                  </p:stCondLst>
                                  <p:childTnLst>
                                    <p:animEffect transition="out" filter="fade">
                                      <p:cBhvr>
                                        <p:cTn id="33" dur="500" tmFilter="0, 0; .2, .5; .8, .5; 1, 0"/>
                                        <p:tgtEl>
                                          <p:spTgt spid="602"/>
                                        </p:tgtEl>
                                      </p:cBhvr>
                                    </p:animEffect>
                                    <p:animScale>
                                      <p:cBhvr>
                                        <p:cTn id="34" dur="250" autoRev="1" fill="hold"/>
                                        <p:tgtEl>
                                          <p:spTgt spid="602"/>
                                        </p:tgtEl>
                                      </p:cBhvr>
                                      <p:by x="105000" y="105000"/>
                                    </p:animScale>
                                  </p:childTnLst>
                                </p:cTn>
                              </p:par>
                              <p:par>
                                <p:cTn id="35" presetID="26" presetClass="emph" presetSubtype="0" fill="hold" nodeType="withEffect">
                                  <p:stCondLst>
                                    <p:cond delay="500"/>
                                  </p:stCondLst>
                                  <p:childTnLst>
                                    <p:animEffect transition="out" filter="fade">
                                      <p:cBhvr>
                                        <p:cTn id="36" dur="500" tmFilter="0, 0; .2, .5; .8, .5; 1, 0"/>
                                        <p:tgtEl>
                                          <p:spTgt spid="645"/>
                                        </p:tgtEl>
                                      </p:cBhvr>
                                    </p:animEffect>
                                    <p:animScale>
                                      <p:cBhvr>
                                        <p:cTn id="37" dur="250" autoRev="1" fill="hold"/>
                                        <p:tgtEl>
                                          <p:spTgt spid="645"/>
                                        </p:tgtEl>
                                      </p:cBhvr>
                                      <p:by x="105000" y="105000"/>
                                    </p:animScale>
                                  </p:childTnLst>
                                </p:cTn>
                              </p:par>
                              <p:par>
                                <p:cTn id="38" presetID="26" presetClass="emph" presetSubtype="0" fill="hold" nodeType="withEffect">
                                  <p:stCondLst>
                                    <p:cond delay="500"/>
                                  </p:stCondLst>
                                  <p:childTnLst>
                                    <p:animEffect transition="out" filter="fade">
                                      <p:cBhvr>
                                        <p:cTn id="39" dur="500" tmFilter="0, 0; .2, .5; .8, .5; 1, 0"/>
                                        <p:tgtEl>
                                          <p:spTgt spid="652"/>
                                        </p:tgtEl>
                                      </p:cBhvr>
                                    </p:animEffect>
                                    <p:animScale>
                                      <p:cBhvr>
                                        <p:cTn id="40" dur="250" autoRev="1" fill="hold"/>
                                        <p:tgtEl>
                                          <p:spTgt spid="652"/>
                                        </p:tgtEl>
                                      </p:cBhvr>
                                      <p:by x="105000" y="105000"/>
                                    </p:animScale>
                                  </p:childTnLst>
                                </p:cTn>
                              </p:par>
                              <p:par>
                                <p:cTn id="41" presetID="26" presetClass="emph" presetSubtype="0" fill="hold" nodeType="withEffect">
                                  <p:stCondLst>
                                    <p:cond delay="500"/>
                                  </p:stCondLst>
                                  <p:childTnLst>
                                    <p:animEffect transition="out" filter="fade">
                                      <p:cBhvr>
                                        <p:cTn id="42" dur="500" tmFilter="0, 0; .2, .5; .8, .5; 1, 0"/>
                                        <p:tgtEl>
                                          <p:spTgt spid="656"/>
                                        </p:tgtEl>
                                      </p:cBhvr>
                                    </p:animEffect>
                                    <p:animScale>
                                      <p:cBhvr>
                                        <p:cTn id="43" dur="250" autoRev="1" fill="hold"/>
                                        <p:tgtEl>
                                          <p:spTgt spid="656"/>
                                        </p:tgtEl>
                                      </p:cBhvr>
                                      <p:by x="105000" y="105000"/>
                                    </p:animScale>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670"/>
                                        </p:tgtEl>
                                        <p:attrNameLst>
                                          <p:attrName>style.visibility</p:attrName>
                                        </p:attrNameLst>
                                      </p:cBhvr>
                                      <p:to>
                                        <p:strVal val="visible"/>
                                      </p:to>
                                    </p:set>
                                    <p:animEffect transition="in" filter="fade">
                                      <p:cBhvr>
                                        <p:cTn id="47" dur="500"/>
                                        <p:tgtEl>
                                          <p:spTgt spid="670"/>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673"/>
                                        </p:tgtEl>
                                        <p:attrNameLst>
                                          <p:attrName>style.visibility</p:attrName>
                                        </p:attrNameLst>
                                      </p:cBhvr>
                                      <p:to>
                                        <p:strVal val="visible"/>
                                      </p:to>
                                    </p:set>
                                    <p:animEffect transition="in" filter="fade">
                                      <p:cBhvr>
                                        <p:cTn id="51" dur="500"/>
                                        <p:tgtEl>
                                          <p:spTgt spid="673"/>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669"/>
                                        </p:tgtEl>
                                        <p:attrNameLst>
                                          <p:attrName>style.visibility</p:attrName>
                                        </p:attrNameLst>
                                      </p:cBhvr>
                                      <p:to>
                                        <p:strVal val="visible"/>
                                      </p:to>
                                    </p:set>
                                    <p:animEffect transition="in" filter="fade">
                                      <p:cBhvr>
                                        <p:cTn id="55" dur="500"/>
                                        <p:tgtEl>
                                          <p:spTgt spid="669"/>
                                        </p:tgtEl>
                                      </p:cBhvr>
                                    </p:animEffect>
                                  </p:childTnLst>
                                </p:cTn>
                              </p:par>
                            </p:childTnLst>
                          </p:cTn>
                        </p:par>
                        <p:par>
                          <p:cTn id="56" fill="hold">
                            <p:stCondLst>
                              <p:cond delay="4000"/>
                            </p:stCondLst>
                            <p:childTnLst>
                              <p:par>
                                <p:cTn id="57" presetID="26" presetClass="emph" presetSubtype="0" fill="hold" nodeType="afterEffect">
                                  <p:stCondLst>
                                    <p:cond delay="0"/>
                                  </p:stCondLst>
                                  <p:childTnLst>
                                    <p:animEffect transition="out" filter="fade">
                                      <p:cBhvr>
                                        <p:cTn id="58" dur="500" tmFilter="0, 0; .2, .5; .8, .5; 1, 0"/>
                                        <p:tgtEl>
                                          <p:spTgt spid="514"/>
                                        </p:tgtEl>
                                      </p:cBhvr>
                                    </p:animEffect>
                                    <p:animScale>
                                      <p:cBhvr>
                                        <p:cTn id="59" dur="250" autoRev="1" fill="hold"/>
                                        <p:tgtEl>
                                          <p:spTgt spid="514"/>
                                        </p:tgtEl>
                                      </p:cBhvr>
                                      <p:by x="105000" y="105000"/>
                                    </p:animScale>
                                  </p:childTnLst>
                                </p:cTn>
                              </p:par>
                              <p:par>
                                <p:cTn id="60" presetID="26" presetClass="emph" presetSubtype="0" fill="hold" nodeType="withEffect">
                                  <p:stCondLst>
                                    <p:cond delay="0"/>
                                  </p:stCondLst>
                                  <p:childTnLst>
                                    <p:animEffect transition="out" filter="fade">
                                      <p:cBhvr>
                                        <p:cTn id="61" dur="500" tmFilter="0, 0; .2, .5; .8, .5; 1, 0"/>
                                        <p:tgtEl>
                                          <p:spTgt spid="515"/>
                                        </p:tgtEl>
                                      </p:cBhvr>
                                    </p:animEffect>
                                    <p:animScale>
                                      <p:cBhvr>
                                        <p:cTn id="62" dur="250" autoRev="1" fill="hold"/>
                                        <p:tgtEl>
                                          <p:spTgt spid="515"/>
                                        </p:tgtEl>
                                      </p:cBhvr>
                                      <p:by x="105000" y="105000"/>
                                    </p:animScale>
                                  </p:childTnLst>
                                </p:cTn>
                              </p:par>
                              <p:par>
                                <p:cTn id="63" presetID="26" presetClass="emph" presetSubtype="0" fill="hold" nodeType="withEffect">
                                  <p:stCondLst>
                                    <p:cond delay="0"/>
                                  </p:stCondLst>
                                  <p:childTnLst>
                                    <p:animEffect transition="out" filter="fade">
                                      <p:cBhvr>
                                        <p:cTn id="64" dur="500" tmFilter="0, 0; .2, .5; .8, .5; 1, 0"/>
                                        <p:tgtEl>
                                          <p:spTgt spid="516"/>
                                        </p:tgtEl>
                                      </p:cBhvr>
                                    </p:animEffect>
                                    <p:animScale>
                                      <p:cBhvr>
                                        <p:cTn id="65" dur="250" autoRev="1" fill="hold"/>
                                        <p:tgtEl>
                                          <p:spTgt spid="516"/>
                                        </p:tgtEl>
                                      </p:cBhvr>
                                      <p:by x="105000" y="105000"/>
                                    </p:animScale>
                                  </p:childTnLst>
                                </p:cTn>
                              </p:par>
                              <p:par>
                                <p:cTn id="66" presetID="26" presetClass="emph" presetSubtype="0" fill="hold" nodeType="withEffect">
                                  <p:stCondLst>
                                    <p:cond delay="0"/>
                                  </p:stCondLst>
                                  <p:childTnLst>
                                    <p:animEffect transition="out" filter="fade">
                                      <p:cBhvr>
                                        <p:cTn id="67" dur="500" tmFilter="0, 0; .2, .5; .8, .5; 1, 0"/>
                                        <p:tgtEl>
                                          <p:spTgt spid="518"/>
                                        </p:tgtEl>
                                      </p:cBhvr>
                                    </p:animEffect>
                                    <p:animScale>
                                      <p:cBhvr>
                                        <p:cTn id="68" dur="250" autoRev="1" fill="hold"/>
                                        <p:tgtEl>
                                          <p:spTgt spid="518"/>
                                        </p:tgtEl>
                                      </p:cBhvr>
                                      <p:by x="105000" y="105000"/>
                                    </p:animScale>
                                  </p:childTnLst>
                                </p:cTn>
                              </p:par>
                              <p:par>
                                <p:cTn id="69" presetID="26" presetClass="emph" presetSubtype="0" fill="hold" nodeType="withEffect">
                                  <p:stCondLst>
                                    <p:cond delay="0"/>
                                  </p:stCondLst>
                                  <p:childTnLst>
                                    <p:animEffect transition="out" filter="fade">
                                      <p:cBhvr>
                                        <p:cTn id="70" dur="500" tmFilter="0, 0; .2, .5; .8, .5; 1, 0"/>
                                        <p:tgtEl>
                                          <p:spTgt spid="527"/>
                                        </p:tgtEl>
                                      </p:cBhvr>
                                    </p:animEffect>
                                    <p:animScale>
                                      <p:cBhvr>
                                        <p:cTn id="71" dur="250" autoRev="1" fill="hold"/>
                                        <p:tgtEl>
                                          <p:spTgt spid="527"/>
                                        </p:tgtEl>
                                      </p:cBhvr>
                                      <p:by x="105000" y="105000"/>
                                    </p:animScale>
                                  </p:childTnLst>
                                </p:cTn>
                              </p:par>
                              <p:par>
                                <p:cTn id="72" presetID="26" presetClass="emph" presetSubtype="0" fill="hold" nodeType="withEffect">
                                  <p:stCondLst>
                                    <p:cond delay="0"/>
                                  </p:stCondLst>
                                  <p:childTnLst>
                                    <p:animEffect transition="out" filter="fade">
                                      <p:cBhvr>
                                        <p:cTn id="73" dur="500" tmFilter="0, 0; .2, .5; .8, .5; 1, 0"/>
                                        <p:tgtEl>
                                          <p:spTgt spid="536"/>
                                        </p:tgtEl>
                                      </p:cBhvr>
                                    </p:animEffect>
                                    <p:animScale>
                                      <p:cBhvr>
                                        <p:cTn id="74" dur="250" autoRev="1" fill="hold"/>
                                        <p:tgtEl>
                                          <p:spTgt spid="536"/>
                                        </p:tgtEl>
                                      </p:cBhvr>
                                      <p:by x="105000" y="105000"/>
                                    </p:animScale>
                                  </p:childTnLst>
                                </p:cTn>
                              </p:par>
                              <p:par>
                                <p:cTn id="75" presetID="26" presetClass="emph" presetSubtype="0" fill="hold" nodeType="withEffect">
                                  <p:stCondLst>
                                    <p:cond delay="0"/>
                                  </p:stCondLst>
                                  <p:childTnLst>
                                    <p:animEffect transition="out" filter="fade">
                                      <p:cBhvr>
                                        <p:cTn id="76" dur="500" tmFilter="0, 0; .2, .5; .8, .5; 1, 0"/>
                                        <p:tgtEl>
                                          <p:spTgt spid="537"/>
                                        </p:tgtEl>
                                      </p:cBhvr>
                                    </p:animEffect>
                                    <p:animScale>
                                      <p:cBhvr>
                                        <p:cTn id="77" dur="250" autoRev="1" fill="hold"/>
                                        <p:tgtEl>
                                          <p:spTgt spid="537"/>
                                        </p:tgtEl>
                                      </p:cBhvr>
                                      <p:by x="105000" y="105000"/>
                                    </p:animScale>
                                  </p:childTnLst>
                                </p:cTn>
                              </p:par>
                              <p:par>
                                <p:cTn id="78" presetID="26" presetClass="emph" presetSubtype="0" fill="hold" nodeType="withEffect">
                                  <p:stCondLst>
                                    <p:cond delay="0"/>
                                  </p:stCondLst>
                                  <p:childTnLst>
                                    <p:animEffect transition="out" filter="fade">
                                      <p:cBhvr>
                                        <p:cTn id="79" dur="500" tmFilter="0, 0; .2, .5; .8, .5; 1, 0"/>
                                        <p:tgtEl>
                                          <p:spTgt spid="538"/>
                                        </p:tgtEl>
                                      </p:cBhvr>
                                    </p:animEffect>
                                    <p:animScale>
                                      <p:cBhvr>
                                        <p:cTn id="80" dur="250" autoRev="1" fill="hold"/>
                                        <p:tgtEl>
                                          <p:spTgt spid="538"/>
                                        </p:tgtEl>
                                      </p:cBhvr>
                                      <p:by x="105000" y="105000"/>
                                    </p:animScale>
                                  </p:childTnLst>
                                </p:cTn>
                              </p:par>
                              <p:par>
                                <p:cTn id="81" presetID="26" presetClass="emph" presetSubtype="0" fill="hold" nodeType="withEffect">
                                  <p:stCondLst>
                                    <p:cond delay="0"/>
                                  </p:stCondLst>
                                  <p:childTnLst>
                                    <p:animEffect transition="out" filter="fade">
                                      <p:cBhvr>
                                        <p:cTn id="82" dur="500" tmFilter="0, 0; .2, .5; .8, .5; 1, 0"/>
                                        <p:tgtEl>
                                          <p:spTgt spid="539"/>
                                        </p:tgtEl>
                                      </p:cBhvr>
                                    </p:animEffect>
                                    <p:animScale>
                                      <p:cBhvr>
                                        <p:cTn id="83" dur="250" autoRev="1" fill="hold"/>
                                        <p:tgtEl>
                                          <p:spTgt spid="539"/>
                                        </p:tgtEl>
                                      </p:cBhvr>
                                      <p:by x="105000" y="105000"/>
                                    </p:animScale>
                                  </p:childTnLst>
                                </p:cTn>
                              </p:par>
                              <p:par>
                                <p:cTn id="84" presetID="26" presetClass="emph" presetSubtype="0" fill="hold" nodeType="withEffect">
                                  <p:stCondLst>
                                    <p:cond delay="0"/>
                                  </p:stCondLst>
                                  <p:childTnLst>
                                    <p:animEffect transition="out" filter="fade">
                                      <p:cBhvr>
                                        <p:cTn id="85" dur="500" tmFilter="0, 0; .2, .5; .8, .5; 1, 0"/>
                                        <p:tgtEl>
                                          <p:spTgt spid="540"/>
                                        </p:tgtEl>
                                      </p:cBhvr>
                                    </p:animEffect>
                                    <p:animScale>
                                      <p:cBhvr>
                                        <p:cTn id="86" dur="250" autoRev="1" fill="hold"/>
                                        <p:tgtEl>
                                          <p:spTgt spid="540"/>
                                        </p:tgtEl>
                                      </p:cBhvr>
                                      <p:by x="105000" y="105000"/>
                                    </p:animScale>
                                  </p:childTnLst>
                                </p:cTn>
                              </p:par>
                              <p:par>
                                <p:cTn id="87" presetID="26" presetClass="emph" presetSubtype="0" fill="hold" nodeType="withEffect">
                                  <p:stCondLst>
                                    <p:cond delay="0"/>
                                  </p:stCondLst>
                                  <p:childTnLst>
                                    <p:animEffect transition="out" filter="fade">
                                      <p:cBhvr>
                                        <p:cTn id="88" dur="500" tmFilter="0, 0; .2, .5; .8, .5; 1, 0"/>
                                        <p:tgtEl>
                                          <p:spTgt spid="541"/>
                                        </p:tgtEl>
                                      </p:cBhvr>
                                    </p:animEffect>
                                    <p:animScale>
                                      <p:cBhvr>
                                        <p:cTn id="89" dur="250" autoRev="1" fill="hold"/>
                                        <p:tgtEl>
                                          <p:spTgt spid="54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542"/>
                                        </p:tgtEl>
                                      </p:cBhvr>
                                    </p:animEffect>
                                    <p:animScale>
                                      <p:cBhvr>
                                        <p:cTn id="92" dur="250" autoRev="1" fill="hold"/>
                                        <p:tgtEl>
                                          <p:spTgt spid="542"/>
                                        </p:tgtEl>
                                      </p:cBhvr>
                                      <p:by x="105000" y="105000"/>
                                    </p:animScale>
                                  </p:childTnLst>
                                </p:cTn>
                              </p:par>
                              <p:par>
                                <p:cTn id="93" presetID="26" presetClass="emph" presetSubtype="0" fill="hold" grpId="0" nodeType="withEffect">
                                  <p:stCondLst>
                                    <p:cond delay="0"/>
                                  </p:stCondLst>
                                  <p:childTnLst>
                                    <p:animEffect transition="out" filter="fade">
                                      <p:cBhvr>
                                        <p:cTn id="94" dur="500" tmFilter="0, 0; .2, .5; .8, .5; 1, 0"/>
                                        <p:tgtEl>
                                          <p:spTgt spid="543"/>
                                        </p:tgtEl>
                                      </p:cBhvr>
                                    </p:animEffect>
                                    <p:animScale>
                                      <p:cBhvr>
                                        <p:cTn id="95" dur="250" autoRev="1" fill="hold"/>
                                        <p:tgtEl>
                                          <p:spTgt spid="543"/>
                                        </p:tgtEl>
                                      </p:cBhvr>
                                      <p:by x="105000" y="105000"/>
                                    </p:animScale>
                                  </p:childTnLst>
                                </p:cTn>
                              </p:par>
                              <p:par>
                                <p:cTn id="96" presetID="26" presetClass="emph" presetSubtype="0" fill="hold" grpId="0" nodeType="withEffect">
                                  <p:stCondLst>
                                    <p:cond delay="0"/>
                                  </p:stCondLst>
                                  <p:childTnLst>
                                    <p:animEffect transition="out" filter="fade">
                                      <p:cBhvr>
                                        <p:cTn id="97" dur="500" tmFilter="0, 0; .2, .5; .8, .5; 1, 0"/>
                                        <p:tgtEl>
                                          <p:spTgt spid="544"/>
                                        </p:tgtEl>
                                      </p:cBhvr>
                                    </p:animEffect>
                                    <p:animScale>
                                      <p:cBhvr>
                                        <p:cTn id="98" dur="250" autoRev="1" fill="hold"/>
                                        <p:tgtEl>
                                          <p:spTgt spid="544"/>
                                        </p:tgtEl>
                                      </p:cBhvr>
                                      <p:by x="105000" y="105000"/>
                                    </p:animScale>
                                  </p:childTnLst>
                                </p:cTn>
                              </p:par>
                              <p:par>
                                <p:cTn id="99" presetID="26" presetClass="emph" presetSubtype="0" fill="hold" grpId="0" nodeType="withEffect">
                                  <p:stCondLst>
                                    <p:cond delay="0"/>
                                  </p:stCondLst>
                                  <p:childTnLst>
                                    <p:animEffect transition="out" filter="fade">
                                      <p:cBhvr>
                                        <p:cTn id="100" dur="500" tmFilter="0, 0; .2, .5; .8, .5; 1, 0"/>
                                        <p:tgtEl>
                                          <p:spTgt spid="545"/>
                                        </p:tgtEl>
                                      </p:cBhvr>
                                    </p:animEffect>
                                    <p:animScale>
                                      <p:cBhvr>
                                        <p:cTn id="101" dur="250" autoRev="1" fill="hold"/>
                                        <p:tgtEl>
                                          <p:spTgt spid="545"/>
                                        </p:tgtEl>
                                      </p:cBhvr>
                                      <p:by x="105000" y="105000"/>
                                    </p:animScale>
                                  </p:childTnLst>
                                </p:cTn>
                              </p:par>
                              <p:par>
                                <p:cTn id="102" presetID="26" presetClass="emph" presetSubtype="0" fill="hold" grpId="0" nodeType="withEffect">
                                  <p:stCondLst>
                                    <p:cond delay="0"/>
                                  </p:stCondLst>
                                  <p:childTnLst>
                                    <p:animEffect transition="out" filter="fade">
                                      <p:cBhvr>
                                        <p:cTn id="103" dur="500" tmFilter="0, 0; .2, .5; .8, .5; 1, 0"/>
                                        <p:tgtEl>
                                          <p:spTgt spid="546"/>
                                        </p:tgtEl>
                                      </p:cBhvr>
                                    </p:animEffect>
                                    <p:animScale>
                                      <p:cBhvr>
                                        <p:cTn id="104" dur="250" autoRev="1" fill="hold"/>
                                        <p:tgtEl>
                                          <p:spTgt spid="546"/>
                                        </p:tgtEl>
                                      </p:cBhvr>
                                      <p:by x="105000" y="105000"/>
                                    </p:animScale>
                                  </p:childTnLst>
                                </p:cTn>
                              </p:par>
                              <p:par>
                                <p:cTn id="105" presetID="26" presetClass="emph" presetSubtype="0" fill="hold" nodeType="withEffect">
                                  <p:stCondLst>
                                    <p:cond delay="0"/>
                                  </p:stCondLst>
                                  <p:childTnLst>
                                    <p:animEffect transition="out" filter="fade">
                                      <p:cBhvr>
                                        <p:cTn id="106" dur="500" tmFilter="0, 0; .2, .5; .8, .5; 1, 0"/>
                                        <p:tgtEl>
                                          <p:spTgt spid="547"/>
                                        </p:tgtEl>
                                      </p:cBhvr>
                                    </p:animEffect>
                                    <p:animScale>
                                      <p:cBhvr>
                                        <p:cTn id="107" dur="250" autoRev="1" fill="hold"/>
                                        <p:tgtEl>
                                          <p:spTgt spid="547"/>
                                        </p:tgtEl>
                                      </p:cBhvr>
                                      <p:by x="105000" y="105000"/>
                                    </p:animScale>
                                  </p:childTnLst>
                                </p:cTn>
                              </p:par>
                              <p:par>
                                <p:cTn id="108" presetID="26" presetClass="emph" presetSubtype="0" fill="hold" nodeType="withEffect">
                                  <p:stCondLst>
                                    <p:cond delay="0"/>
                                  </p:stCondLst>
                                  <p:childTnLst>
                                    <p:animEffect transition="out" filter="fade">
                                      <p:cBhvr>
                                        <p:cTn id="109" dur="500" tmFilter="0, 0; .2, .5; .8, .5; 1, 0"/>
                                        <p:tgtEl>
                                          <p:spTgt spid="558"/>
                                        </p:tgtEl>
                                      </p:cBhvr>
                                    </p:animEffect>
                                    <p:animScale>
                                      <p:cBhvr>
                                        <p:cTn id="110" dur="250" autoRev="1" fill="hold"/>
                                        <p:tgtEl>
                                          <p:spTgt spid="558"/>
                                        </p:tgtEl>
                                      </p:cBhvr>
                                      <p:by x="105000" y="105000"/>
                                    </p:animScale>
                                  </p:childTnLst>
                                </p:cTn>
                              </p:par>
                              <p:par>
                                <p:cTn id="111" presetID="26" presetClass="emph" presetSubtype="0" fill="hold" nodeType="withEffect">
                                  <p:stCondLst>
                                    <p:cond delay="0"/>
                                  </p:stCondLst>
                                  <p:childTnLst>
                                    <p:animEffect transition="out" filter="fade">
                                      <p:cBhvr>
                                        <p:cTn id="112" dur="500" tmFilter="0, 0; .2, .5; .8, .5; 1, 0"/>
                                        <p:tgtEl>
                                          <p:spTgt spid="568"/>
                                        </p:tgtEl>
                                      </p:cBhvr>
                                    </p:animEffect>
                                    <p:animScale>
                                      <p:cBhvr>
                                        <p:cTn id="113" dur="250" autoRev="1" fill="hold"/>
                                        <p:tgtEl>
                                          <p:spTgt spid="5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animBg="1"/>
      <p:bldP spid="544" grpId="0" animBg="1"/>
      <p:bldP spid="545" grpId="0" animBg="1"/>
      <p:bldP spid="546" grpId="0" animBg="1"/>
      <p:bldP spid="594" grpId="0" animBg="1"/>
      <p:bldP spid="601" grpId="0" animBg="1"/>
      <p:bldP spid="601" grpId="1" animBg="1"/>
      <p:bldP spid="669" grpId="0" animBg="1"/>
      <p:bldP spid="67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347" name="Rectangle: Rounded Corners 346">
            <a:extLst>
              <a:ext uri="{FF2B5EF4-FFF2-40B4-BE49-F238E27FC236}">
                <a16:creationId xmlns:a16="http://schemas.microsoft.com/office/drawing/2014/main" id="{A9F97F03-DA3E-4B6B-A52A-7DA4E461E8CA}"/>
              </a:ext>
            </a:extLst>
          </p:cNvPr>
          <p:cNvSpPr/>
          <p:nvPr/>
        </p:nvSpPr>
        <p:spPr bwMode="auto">
          <a:xfrm>
            <a:off x="7348365" y="4419147"/>
            <a:ext cx="3639312" cy="603504"/>
          </a:xfrm>
          <a:prstGeom prst="roundRect">
            <a:avLst>
              <a:gd name="adj" fmla="val 50000"/>
            </a:avLst>
          </a:prstGeom>
          <a:solidFill>
            <a:srgbClr val="FFFFFF"/>
          </a:solidFill>
          <a:ln w="25400" cap="rnd" cmpd="sng" algn="ctr">
            <a:solidFill>
              <a:srgbClr val="1A1A1A"/>
            </a:solidFill>
            <a:prstDash val="lgDashDotDot"/>
            <a:headEnd type="none" w="med" len="med"/>
            <a:tailEnd type="none" w="med" len="med"/>
          </a:ln>
          <a:effectLst/>
        </p:spPr>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Low Impact IoT/OT </a:t>
            </a:r>
            <a:endPar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defTabSz="932114" eaLnBrk="1" fontAlgn="base" latinLnBrk="0" hangingPunct="1">
              <a:lnSpc>
                <a:spcPct val="90000"/>
              </a:lnSpc>
              <a:spcBef>
                <a:spcPts val="300"/>
              </a:spcBef>
              <a:spcAft>
                <a:spcPct val="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348" name="Rectangle: Rounded Corners 347">
            <a:extLst>
              <a:ext uri="{FF2B5EF4-FFF2-40B4-BE49-F238E27FC236}">
                <a16:creationId xmlns:a16="http://schemas.microsoft.com/office/drawing/2014/main" id="{E292BD18-486A-4057-BABF-03DEB2016B79}"/>
              </a:ext>
            </a:extLst>
          </p:cNvPr>
          <p:cNvSpPr/>
          <p:nvPr/>
        </p:nvSpPr>
        <p:spPr bwMode="auto">
          <a:xfrm>
            <a:off x="627762" y="4176429"/>
            <a:ext cx="4189004" cy="2157740"/>
          </a:xfrm>
          <a:prstGeom prst="roundRect">
            <a:avLst>
              <a:gd name="adj" fmla="val 24127"/>
            </a:avLst>
          </a:prstGeom>
          <a:solidFill>
            <a:srgbClr val="FFFFFF"/>
          </a:solidFill>
          <a:ln w="12700"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349" name="Rectangle: Rounded Corners 348">
            <a:extLst>
              <a:ext uri="{FF2B5EF4-FFF2-40B4-BE49-F238E27FC236}">
                <a16:creationId xmlns:a16="http://schemas.microsoft.com/office/drawing/2014/main" id="{77D49E67-162E-4796-B2F6-86617A29434E}"/>
              </a:ext>
            </a:extLst>
          </p:cNvPr>
          <p:cNvSpPr/>
          <p:nvPr/>
        </p:nvSpPr>
        <p:spPr bwMode="auto">
          <a:xfrm>
            <a:off x="755607" y="4906832"/>
            <a:ext cx="5870738" cy="1510905"/>
          </a:xfrm>
          <a:prstGeom prst="roundRect">
            <a:avLst>
              <a:gd name="adj" fmla="val 22739"/>
            </a:avLst>
          </a:prstGeom>
          <a:solidFill>
            <a:srgbClr val="FFFFFF"/>
          </a:solidFill>
          <a:ln w="12700" cap="flat" cmpd="sng" algn="ctr">
            <a:solidFill>
              <a:srgbClr val="737373"/>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350" name="Group 349">
            <a:extLst>
              <a:ext uri="{FF2B5EF4-FFF2-40B4-BE49-F238E27FC236}">
                <a16:creationId xmlns:a16="http://schemas.microsoft.com/office/drawing/2014/main" id="{480D0645-D1A9-4FB3-BD70-80D3D138E712}"/>
              </a:ext>
            </a:extLst>
          </p:cNvPr>
          <p:cNvGrpSpPr/>
          <p:nvPr/>
        </p:nvGrpSpPr>
        <p:grpSpPr>
          <a:xfrm>
            <a:off x="552804" y="5515991"/>
            <a:ext cx="3947397" cy="914400"/>
            <a:chOff x="552805" y="5413548"/>
            <a:chExt cx="3694610" cy="914400"/>
          </a:xfrm>
        </p:grpSpPr>
        <p:sp>
          <p:nvSpPr>
            <p:cNvPr id="351" name="Rectangle: Rounded Corners 350">
              <a:extLst>
                <a:ext uri="{FF2B5EF4-FFF2-40B4-BE49-F238E27FC236}">
                  <a16:creationId xmlns:a16="http://schemas.microsoft.com/office/drawing/2014/main" id="{59E72885-396F-4866-A9E6-C4CF61FCDBA5}"/>
                </a:ext>
              </a:extLst>
            </p:cNvPr>
            <p:cNvSpPr/>
            <p:nvPr/>
          </p:nvSpPr>
          <p:spPr bwMode="auto">
            <a:xfrm>
              <a:off x="552805" y="5413548"/>
              <a:ext cx="3694610" cy="914400"/>
            </a:xfrm>
            <a:prstGeom prst="roundRect">
              <a:avLst>
                <a:gd name="adj" fmla="val 50000"/>
              </a:avLst>
            </a:prstGeom>
            <a:solidFill>
              <a:srgbClr val="535353"/>
            </a:solidFill>
            <a:ln w="9525" cap="flat" cmpd="sng" algn="ctr">
              <a:noFill/>
              <a:prstDash val="solid"/>
              <a:headEnd type="none" w="med" len="med"/>
              <a:tailEnd type="none" w="med" len="med"/>
            </a:ln>
            <a:effectLst/>
          </p:spPr>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050" b="1"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352" name="Group 351">
              <a:extLst>
                <a:ext uri="{FF2B5EF4-FFF2-40B4-BE49-F238E27FC236}">
                  <a16:creationId xmlns:a16="http://schemas.microsoft.com/office/drawing/2014/main" id="{6FDCD115-450C-46D6-BD8C-AB7D1DB1B57B}"/>
                </a:ext>
              </a:extLst>
            </p:cNvPr>
            <p:cNvGrpSpPr/>
            <p:nvPr/>
          </p:nvGrpSpPr>
          <p:grpSpPr>
            <a:xfrm>
              <a:off x="814511" y="5622527"/>
              <a:ext cx="409349" cy="401526"/>
              <a:chOff x="682950" y="5665974"/>
              <a:chExt cx="372886" cy="365760"/>
            </a:xfrm>
          </p:grpSpPr>
          <p:sp>
            <p:nvSpPr>
              <p:cNvPr id="353" name="magnify" title="Icon of a magnifying glass">
                <a:extLst>
                  <a:ext uri="{FF2B5EF4-FFF2-40B4-BE49-F238E27FC236}">
                    <a16:creationId xmlns:a16="http://schemas.microsoft.com/office/drawing/2014/main" id="{9126D86F-D847-4693-9421-3B054615D167}"/>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A1A1A"/>
                  </a:solidFill>
                  <a:effectLst/>
                  <a:uLnTx/>
                  <a:uFillTx/>
                </a:endParaRPr>
              </a:p>
            </p:txBody>
          </p:sp>
          <p:sp>
            <p:nvSpPr>
              <p:cNvPr id="354" name="check" title="Icon of a checkmark">
                <a:extLst>
                  <a:ext uri="{FF2B5EF4-FFF2-40B4-BE49-F238E27FC236}">
                    <a16:creationId xmlns:a16="http://schemas.microsoft.com/office/drawing/2014/main" id="{BFE78A75-2F69-4CD4-B8C8-46F5AF4FD2BD}"/>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355" name="Group 354">
            <a:extLst>
              <a:ext uri="{FF2B5EF4-FFF2-40B4-BE49-F238E27FC236}">
                <a16:creationId xmlns:a16="http://schemas.microsoft.com/office/drawing/2014/main" id="{9203BEF5-9F4B-44BF-A0A3-32C044841921}"/>
              </a:ext>
            </a:extLst>
          </p:cNvPr>
          <p:cNvGrpSpPr/>
          <p:nvPr/>
        </p:nvGrpSpPr>
        <p:grpSpPr>
          <a:xfrm>
            <a:off x="4871628" y="1319480"/>
            <a:ext cx="1828002" cy="547384"/>
            <a:chOff x="4546063" y="1319480"/>
            <a:chExt cx="1828002" cy="547384"/>
          </a:xfrm>
        </p:grpSpPr>
        <p:sp>
          <p:nvSpPr>
            <p:cNvPr id="356" name="Rectangle 355">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FC4A7248-826C-4F42-B517-357030E7F104}"/>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357" name="Picture 356">
              <a:extLst>
                <a:ext uri="{FF2B5EF4-FFF2-40B4-BE49-F238E27FC236}">
                  <a16:creationId xmlns:a16="http://schemas.microsoft.com/office/drawing/2014/main" id="{68362516-3300-4D06-817D-0D83299C75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358" name="Picture 357">
              <a:extLst>
                <a:ext uri="{FF2B5EF4-FFF2-40B4-BE49-F238E27FC236}">
                  <a16:creationId xmlns:a16="http://schemas.microsoft.com/office/drawing/2014/main" id="{ED98DCE2-2AAD-4323-9321-0D92BAE627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359" name="Picture 358">
              <a:extLst>
                <a:ext uri="{FF2B5EF4-FFF2-40B4-BE49-F238E27FC236}">
                  <a16:creationId xmlns:a16="http://schemas.microsoft.com/office/drawing/2014/main" id="{62B66F5B-1201-4874-8ABC-22A1C38157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360" name="Picture 359">
              <a:extLst>
                <a:ext uri="{FF2B5EF4-FFF2-40B4-BE49-F238E27FC236}">
                  <a16:creationId xmlns:a16="http://schemas.microsoft.com/office/drawing/2014/main" id="{298BACCF-302E-4DB0-9F3E-30577548B3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361" name="Group 360">
              <a:extLst>
                <a:ext uri="{FF2B5EF4-FFF2-40B4-BE49-F238E27FC236}">
                  <a16:creationId xmlns:a16="http://schemas.microsoft.com/office/drawing/2014/main" id="{897ACB5F-B77C-44BB-A2AB-62045A7A93A5}"/>
                </a:ext>
              </a:extLst>
            </p:cNvPr>
            <p:cNvGrpSpPr/>
            <p:nvPr/>
          </p:nvGrpSpPr>
          <p:grpSpPr>
            <a:xfrm>
              <a:off x="6143897" y="1571087"/>
              <a:ext cx="127912" cy="29526"/>
              <a:chOff x="3187373" y="140962"/>
              <a:chExt cx="412250" cy="115312"/>
            </a:xfrm>
            <a:solidFill>
              <a:srgbClr val="000000">
                <a:lumMod val="65000"/>
                <a:lumOff val="35000"/>
              </a:srgbClr>
            </a:solidFill>
          </p:grpSpPr>
          <p:sp>
            <p:nvSpPr>
              <p:cNvPr id="368" name="Oval 367">
                <a:extLst>
                  <a:ext uri="{FF2B5EF4-FFF2-40B4-BE49-F238E27FC236}">
                    <a16:creationId xmlns:a16="http://schemas.microsoft.com/office/drawing/2014/main" id="{6F8FE565-842E-416D-96A1-B3F78CC4D2B4}"/>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9" name="Oval 368">
                <a:extLst>
                  <a:ext uri="{FF2B5EF4-FFF2-40B4-BE49-F238E27FC236}">
                    <a16:creationId xmlns:a16="http://schemas.microsoft.com/office/drawing/2014/main" id="{7083E62F-2F8A-4D38-A505-43B7C081E6C1}"/>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0" name="Oval 369">
                <a:extLst>
                  <a:ext uri="{FF2B5EF4-FFF2-40B4-BE49-F238E27FC236}">
                    <a16:creationId xmlns:a16="http://schemas.microsoft.com/office/drawing/2014/main" id="{241E45AA-36B4-403B-8F99-0D32C24A3531}"/>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362" name="Picture 361">
              <a:extLst>
                <a:ext uri="{FF2B5EF4-FFF2-40B4-BE49-F238E27FC236}">
                  <a16:creationId xmlns:a16="http://schemas.microsoft.com/office/drawing/2014/main" id="{371AEC5E-717E-4B16-A6BD-C2D22ED5F9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363" name="Picture 362">
              <a:extLst>
                <a:ext uri="{FF2B5EF4-FFF2-40B4-BE49-F238E27FC236}">
                  <a16:creationId xmlns:a16="http://schemas.microsoft.com/office/drawing/2014/main" id="{614B7517-62E8-44E6-819B-7F76FE0989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364" name="Picture 363">
              <a:extLst>
                <a:ext uri="{FF2B5EF4-FFF2-40B4-BE49-F238E27FC236}">
                  <a16:creationId xmlns:a16="http://schemas.microsoft.com/office/drawing/2014/main" id="{E8FA066F-5E34-492D-92DA-55E92E0566F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365" name="Picture 364">
              <a:extLst>
                <a:ext uri="{FF2B5EF4-FFF2-40B4-BE49-F238E27FC236}">
                  <a16:creationId xmlns:a16="http://schemas.microsoft.com/office/drawing/2014/main" id="{145A660C-61EE-4B3E-B95A-71422B0ADE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366" name="TextBox 365">
              <a:extLst>
                <a:ext uri="{FF2B5EF4-FFF2-40B4-BE49-F238E27FC236}">
                  <a16:creationId xmlns:a16="http://schemas.microsoft.com/office/drawing/2014/main" id="{6DD271E8-0F5E-440F-99A7-0C1D9356EA8F}"/>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367" name="TextBox 366">
              <a:extLst>
                <a:ext uri="{FF2B5EF4-FFF2-40B4-BE49-F238E27FC236}">
                  <a16:creationId xmlns:a16="http://schemas.microsoft.com/office/drawing/2014/main" id="{D3F8F9B8-8095-4BAA-9890-5A50AEF6B39D}"/>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cxnSp>
        <p:nvCxnSpPr>
          <p:cNvPr id="371" name="!! Devices line">
            <a:extLst>
              <a:ext uri="{FF2B5EF4-FFF2-40B4-BE49-F238E27FC236}">
                <a16:creationId xmlns:a16="http://schemas.microsoft.com/office/drawing/2014/main" id="{D6B5447B-A617-490A-AD8B-C86012841320}"/>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rgbClr val="1A1A1A">
                    <a:alpha val="0"/>
                  </a:srgbClr>
                </a:gs>
                <a:gs pos="100000">
                  <a:srgbClr val="1A1A1A"/>
                </a:gs>
              </a:gsLst>
              <a:lin ang="0" scaled="1"/>
              <a:tileRect/>
            </a:gradFill>
            <a:prstDash val="solid"/>
          </a:ln>
          <a:effectLst/>
        </p:spPr>
      </p:cxnSp>
      <p:sp>
        <p:nvSpPr>
          <p:cNvPr id="372" name="Rectangle 371">
            <a:extLst>
              <a:ext uri="{FF2B5EF4-FFF2-40B4-BE49-F238E27FC236}">
                <a16:creationId xmlns:a16="http://schemas.microsoft.com/office/drawing/2014/main" id="{886F0DA7-C621-430C-B060-BC70F8178130}"/>
              </a:ext>
            </a:extLst>
          </p:cNvPr>
          <p:cNvSpPr/>
          <p:nvPr/>
        </p:nvSpPr>
        <p:spPr bwMode="auto">
          <a:xfrm>
            <a:off x="922301" y="4043543"/>
            <a:ext cx="2641692" cy="8706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373" name="Rectangle 372">
            <a:extLst>
              <a:ext uri="{FF2B5EF4-FFF2-40B4-BE49-F238E27FC236}">
                <a16:creationId xmlns:a16="http://schemas.microsoft.com/office/drawing/2014/main" id="{71BA971C-BFD7-42FF-856E-7E82F88DFECD}"/>
              </a:ext>
            </a:extLst>
          </p:cNvPr>
          <p:cNvSpPr/>
          <p:nvPr/>
        </p:nvSpPr>
        <p:spPr bwMode="auto">
          <a:xfrm>
            <a:off x="904097" y="4935442"/>
            <a:ext cx="3030149" cy="565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374" name="Rectangle 373">
            <a:extLst>
              <a:ext uri="{FF2B5EF4-FFF2-40B4-BE49-F238E27FC236}">
                <a16:creationId xmlns:a16="http://schemas.microsoft.com/office/drawing/2014/main" id="{3A7ECAD6-B8D3-42C0-BC57-7DB41E735765}"/>
              </a:ext>
            </a:extLst>
          </p:cNvPr>
          <p:cNvSpPr/>
          <p:nvPr/>
        </p:nvSpPr>
        <p:spPr>
          <a:xfrm>
            <a:off x="1115380" y="1375132"/>
            <a:ext cx="250260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User Access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sp>
        <p:nvSpPr>
          <p:cNvPr id="375" name="Rectangle 374">
            <a:extLst>
              <a:ext uri="{FF2B5EF4-FFF2-40B4-BE49-F238E27FC236}">
                <a16:creationId xmlns:a16="http://schemas.microsoft.com/office/drawing/2014/main" id="{A99A6E48-9CAD-4149-8A4B-AD11B667C809}"/>
              </a:ext>
            </a:extLst>
          </p:cNvPr>
          <p:cNvSpPr/>
          <p:nvPr/>
        </p:nvSpPr>
        <p:spPr bwMode="auto">
          <a:xfrm>
            <a:off x="2437183" y="2385259"/>
            <a:ext cx="1663259" cy="344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376" name="Straight Arrow Connector 375">
            <a:extLst>
              <a:ext uri="{FF2B5EF4-FFF2-40B4-BE49-F238E27FC236}">
                <a16:creationId xmlns:a16="http://schemas.microsoft.com/office/drawing/2014/main" id="{E59D7040-E1FF-460A-9837-99657C18DC7C}"/>
              </a:ext>
            </a:extLst>
          </p:cNvPr>
          <p:cNvCxnSpPr>
            <a:cxnSpLocks/>
          </p:cNvCxnSpPr>
          <p:nvPr/>
        </p:nvCxnSpPr>
        <p:spPr>
          <a:xfrm>
            <a:off x="4027002" y="4334547"/>
            <a:ext cx="0" cy="1195855"/>
          </a:xfrm>
          <a:prstGeom prst="straightConnector1">
            <a:avLst/>
          </a:prstGeom>
          <a:noFill/>
          <a:ln w="31750" cap="flat" cmpd="sng" algn="ctr">
            <a:solidFill>
              <a:srgbClr val="1A1A1A">
                <a:lumMod val="50000"/>
                <a:lumOff val="50000"/>
              </a:srgbClr>
            </a:solidFill>
            <a:prstDash val="solid"/>
            <a:headEnd type="arrow" w="lg" len="lg"/>
            <a:tailEnd type="arrow" w="lg" len="lg"/>
          </a:ln>
          <a:effectLst/>
        </p:spPr>
      </p:cxnSp>
      <p:sp>
        <p:nvSpPr>
          <p:cNvPr id="377" name="Rectangle: Rounded Corners 376">
            <a:extLst>
              <a:ext uri="{FF2B5EF4-FFF2-40B4-BE49-F238E27FC236}">
                <a16:creationId xmlns:a16="http://schemas.microsoft.com/office/drawing/2014/main" id="{2947514E-71D1-4F33-9010-FA034E011B09}"/>
              </a:ext>
            </a:extLst>
          </p:cNvPr>
          <p:cNvSpPr/>
          <p:nvPr/>
        </p:nvSpPr>
        <p:spPr bwMode="auto">
          <a:xfrm>
            <a:off x="2643975" y="4745542"/>
            <a:ext cx="1617179" cy="338774"/>
          </a:xfrm>
          <a:prstGeom prst="roundRect">
            <a:avLst>
              <a:gd name="adj" fmla="val 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378" name="Group 377">
            <a:extLst>
              <a:ext uri="{FF2B5EF4-FFF2-40B4-BE49-F238E27FC236}">
                <a16:creationId xmlns:a16="http://schemas.microsoft.com/office/drawing/2014/main" id="{A480F221-FED7-4A73-AEDA-F4B4C3D7CC62}"/>
              </a:ext>
            </a:extLst>
          </p:cNvPr>
          <p:cNvGrpSpPr/>
          <p:nvPr/>
        </p:nvGrpSpPr>
        <p:grpSpPr>
          <a:xfrm>
            <a:off x="2781789" y="4801995"/>
            <a:ext cx="1345550" cy="278612"/>
            <a:chOff x="1571071" y="2257105"/>
            <a:chExt cx="2082348" cy="431174"/>
          </a:xfrm>
        </p:grpSpPr>
        <p:grpSp>
          <p:nvGrpSpPr>
            <p:cNvPr id="379" name="Group 378">
              <a:extLst>
                <a:ext uri="{FF2B5EF4-FFF2-40B4-BE49-F238E27FC236}">
                  <a16:creationId xmlns:a16="http://schemas.microsoft.com/office/drawing/2014/main" id="{EB5A27B4-26F3-49BF-8B3D-BED7DE9ED43B}"/>
                </a:ext>
              </a:extLst>
            </p:cNvPr>
            <p:cNvGrpSpPr/>
            <p:nvPr/>
          </p:nvGrpSpPr>
          <p:grpSpPr>
            <a:xfrm>
              <a:off x="2696905" y="2301259"/>
              <a:ext cx="426956" cy="327217"/>
              <a:chOff x="2892310" y="4439341"/>
              <a:chExt cx="376337" cy="288423"/>
            </a:xfrm>
          </p:grpSpPr>
          <p:sp>
            <p:nvSpPr>
              <p:cNvPr id="418" name="monitor">
                <a:extLst>
                  <a:ext uri="{FF2B5EF4-FFF2-40B4-BE49-F238E27FC236}">
                    <a16:creationId xmlns:a16="http://schemas.microsoft.com/office/drawing/2014/main" id="{C3C70310-D94F-415C-B14F-2D1474DB9497}"/>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419" name="Rectangle 418">
                <a:extLst>
                  <a:ext uri="{FF2B5EF4-FFF2-40B4-BE49-F238E27FC236}">
                    <a16:creationId xmlns:a16="http://schemas.microsoft.com/office/drawing/2014/main" id="{0F8F3176-1FB6-4F0D-AD77-6ED87CB45CA7}"/>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20" name="Picture 419">
                <a:extLst>
                  <a:ext uri="{FF2B5EF4-FFF2-40B4-BE49-F238E27FC236}">
                    <a16:creationId xmlns:a16="http://schemas.microsoft.com/office/drawing/2014/main" id="{E19D8E25-E664-48DF-8D05-EBA09557869E}"/>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380" name="Group 379">
              <a:extLst>
                <a:ext uri="{FF2B5EF4-FFF2-40B4-BE49-F238E27FC236}">
                  <a16:creationId xmlns:a16="http://schemas.microsoft.com/office/drawing/2014/main" id="{73CBEB61-56BC-4CA3-95E3-28910BAE0D61}"/>
                </a:ext>
              </a:extLst>
            </p:cNvPr>
            <p:cNvGrpSpPr/>
            <p:nvPr/>
          </p:nvGrpSpPr>
          <p:grpSpPr>
            <a:xfrm>
              <a:off x="3219943" y="2301259"/>
              <a:ext cx="433476" cy="327215"/>
              <a:chOff x="7987238" y="1610486"/>
              <a:chExt cx="506061" cy="382007"/>
            </a:xfrm>
          </p:grpSpPr>
          <p:sp>
            <p:nvSpPr>
              <p:cNvPr id="412" name="Rectangle 411">
                <a:extLst>
                  <a:ext uri="{FF2B5EF4-FFF2-40B4-BE49-F238E27FC236}">
                    <a16:creationId xmlns:a16="http://schemas.microsoft.com/office/drawing/2014/main" id="{D072150B-7B02-40D1-AB66-020E5B4083D4}"/>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3" name="Group 412">
                <a:extLst>
                  <a:ext uri="{FF2B5EF4-FFF2-40B4-BE49-F238E27FC236}">
                    <a16:creationId xmlns:a16="http://schemas.microsoft.com/office/drawing/2014/main" id="{B2760479-D4D2-4CAC-93B6-65813A877EBA}"/>
                  </a:ext>
                </a:extLst>
              </p:cNvPr>
              <p:cNvGrpSpPr/>
              <p:nvPr/>
            </p:nvGrpSpPr>
            <p:grpSpPr>
              <a:xfrm>
                <a:off x="7987238" y="1610486"/>
                <a:ext cx="498447" cy="382007"/>
                <a:chOff x="9563138" y="2462727"/>
                <a:chExt cx="516394" cy="395761"/>
              </a:xfrm>
            </p:grpSpPr>
            <p:sp>
              <p:nvSpPr>
                <p:cNvPr id="414" name="monitor">
                  <a:extLst>
                    <a:ext uri="{FF2B5EF4-FFF2-40B4-BE49-F238E27FC236}">
                      <a16:creationId xmlns:a16="http://schemas.microsoft.com/office/drawing/2014/main" id="{A8A33DBC-0DDB-42D6-8B55-CF15CA3DE222}"/>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15" name="Group 414">
                  <a:extLst>
                    <a:ext uri="{FF2B5EF4-FFF2-40B4-BE49-F238E27FC236}">
                      <a16:creationId xmlns:a16="http://schemas.microsoft.com/office/drawing/2014/main" id="{5F7BE982-2562-427D-8833-55B157CB1358}"/>
                    </a:ext>
                  </a:extLst>
                </p:cNvPr>
                <p:cNvGrpSpPr/>
                <p:nvPr/>
              </p:nvGrpSpPr>
              <p:grpSpPr>
                <a:xfrm>
                  <a:off x="9746672" y="2545410"/>
                  <a:ext cx="107950" cy="134938"/>
                  <a:chOff x="9444088" y="2885171"/>
                  <a:chExt cx="107950" cy="134938"/>
                </a:xfrm>
                <a:solidFill>
                  <a:srgbClr val="505050"/>
                </a:solidFill>
              </p:grpSpPr>
              <p:sp>
                <p:nvSpPr>
                  <p:cNvPr id="416" name="Freeform 26">
                    <a:extLst>
                      <a:ext uri="{FF2B5EF4-FFF2-40B4-BE49-F238E27FC236}">
                        <a16:creationId xmlns:a16="http://schemas.microsoft.com/office/drawing/2014/main" id="{C0C328FA-B62D-4D0C-9F6C-528C6BC8C67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7" name="Freeform 27">
                    <a:extLst>
                      <a:ext uri="{FF2B5EF4-FFF2-40B4-BE49-F238E27FC236}">
                        <a16:creationId xmlns:a16="http://schemas.microsoft.com/office/drawing/2014/main" id="{779B20D2-7B21-4200-867F-EF767693E82F}"/>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381" name="Group 380">
              <a:extLst>
                <a:ext uri="{FF2B5EF4-FFF2-40B4-BE49-F238E27FC236}">
                  <a16:creationId xmlns:a16="http://schemas.microsoft.com/office/drawing/2014/main" id="{1B124E61-EE8B-48B3-A207-FEDCCCB07893}"/>
                </a:ext>
              </a:extLst>
            </p:cNvPr>
            <p:cNvGrpSpPr/>
            <p:nvPr/>
          </p:nvGrpSpPr>
          <p:grpSpPr>
            <a:xfrm>
              <a:off x="1872084" y="2257105"/>
              <a:ext cx="205700" cy="341495"/>
              <a:chOff x="7084723" y="1610486"/>
              <a:chExt cx="212660" cy="353049"/>
            </a:xfrm>
          </p:grpSpPr>
          <p:sp>
            <p:nvSpPr>
              <p:cNvPr id="406" name="Rectangle 405">
                <a:extLst>
                  <a:ext uri="{FF2B5EF4-FFF2-40B4-BE49-F238E27FC236}">
                    <a16:creationId xmlns:a16="http://schemas.microsoft.com/office/drawing/2014/main" id="{139DA281-17BF-4257-81E1-49FE2BA9D137}"/>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07" name="Group 406">
                <a:extLst>
                  <a:ext uri="{FF2B5EF4-FFF2-40B4-BE49-F238E27FC236}">
                    <a16:creationId xmlns:a16="http://schemas.microsoft.com/office/drawing/2014/main" id="{80D3417C-CD8F-4A1B-85A2-DEE2AB5E53E8}"/>
                  </a:ext>
                </a:extLst>
              </p:cNvPr>
              <p:cNvGrpSpPr/>
              <p:nvPr/>
            </p:nvGrpSpPr>
            <p:grpSpPr>
              <a:xfrm>
                <a:off x="7138556" y="1706457"/>
                <a:ext cx="104198" cy="130248"/>
                <a:chOff x="9444088" y="2885171"/>
                <a:chExt cx="107950" cy="134938"/>
              </a:xfrm>
              <a:solidFill>
                <a:srgbClr val="FFFFFF"/>
              </a:solidFill>
            </p:grpSpPr>
            <p:sp>
              <p:nvSpPr>
                <p:cNvPr id="410" name="Freeform 26">
                  <a:extLst>
                    <a:ext uri="{FF2B5EF4-FFF2-40B4-BE49-F238E27FC236}">
                      <a16:creationId xmlns:a16="http://schemas.microsoft.com/office/drawing/2014/main" id="{35C7B642-0DED-47B9-A5E3-EC61BF46E35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1" name="Freeform 27">
                  <a:extLst>
                    <a:ext uri="{FF2B5EF4-FFF2-40B4-BE49-F238E27FC236}">
                      <a16:creationId xmlns:a16="http://schemas.microsoft.com/office/drawing/2014/main" id="{E730C749-CCE3-480F-B674-DC0BE4BAC60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08" name="CellPhone_E8EA">
                <a:extLst>
                  <a:ext uri="{FF2B5EF4-FFF2-40B4-BE49-F238E27FC236}">
                    <a16:creationId xmlns:a16="http://schemas.microsoft.com/office/drawing/2014/main" id="{FF74B278-2A63-41AD-9F64-14F8906ECBA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409" name="Straight Connector 408">
                <a:extLst>
                  <a:ext uri="{FF2B5EF4-FFF2-40B4-BE49-F238E27FC236}">
                    <a16:creationId xmlns:a16="http://schemas.microsoft.com/office/drawing/2014/main" id="{6CC71F5F-D230-4645-B2E0-38A01F2CDCB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82" name="Group 381">
              <a:extLst>
                <a:ext uri="{FF2B5EF4-FFF2-40B4-BE49-F238E27FC236}">
                  <a16:creationId xmlns:a16="http://schemas.microsoft.com/office/drawing/2014/main" id="{AA3BC180-0EC6-4AA1-AF6D-2FBF03FECF0B}"/>
                </a:ext>
              </a:extLst>
            </p:cNvPr>
            <p:cNvGrpSpPr/>
            <p:nvPr/>
          </p:nvGrpSpPr>
          <p:grpSpPr>
            <a:xfrm>
              <a:off x="1571071" y="2257105"/>
              <a:ext cx="204931" cy="341495"/>
              <a:chOff x="6490922" y="1610486"/>
              <a:chExt cx="211865" cy="353049"/>
            </a:xfrm>
          </p:grpSpPr>
          <p:sp>
            <p:nvSpPr>
              <p:cNvPr id="394" name="Rectangle 393">
                <a:extLst>
                  <a:ext uri="{FF2B5EF4-FFF2-40B4-BE49-F238E27FC236}">
                    <a16:creationId xmlns:a16="http://schemas.microsoft.com/office/drawing/2014/main" id="{49D2F9A8-8E43-4876-BA51-71BF472403A1}"/>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95" name="Group 30">
                <a:extLst>
                  <a:ext uri="{FF2B5EF4-FFF2-40B4-BE49-F238E27FC236}">
                    <a16:creationId xmlns:a16="http://schemas.microsoft.com/office/drawing/2014/main" id="{707768E1-356A-4E59-A512-45FA66B6EC45}"/>
                  </a:ext>
                </a:extLst>
              </p:cNvPr>
              <p:cNvGrpSpPr>
                <a:grpSpLocks noChangeAspect="1"/>
              </p:cNvGrpSpPr>
              <p:nvPr/>
            </p:nvGrpSpPr>
            <p:grpSpPr bwMode="auto">
              <a:xfrm>
                <a:off x="6545792" y="1729376"/>
                <a:ext cx="111361" cy="115269"/>
                <a:chOff x="5049" y="1841"/>
                <a:chExt cx="57" cy="59"/>
              </a:xfrm>
              <a:solidFill>
                <a:srgbClr val="FFFFFF"/>
              </a:solidFill>
            </p:grpSpPr>
            <p:sp>
              <p:nvSpPr>
                <p:cNvPr id="398" name="Freeform 31">
                  <a:extLst>
                    <a:ext uri="{FF2B5EF4-FFF2-40B4-BE49-F238E27FC236}">
                      <a16:creationId xmlns:a16="http://schemas.microsoft.com/office/drawing/2014/main" id="{CC400102-C6C4-412E-8ABD-85B96F09D74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9" name="Freeform 32">
                  <a:extLst>
                    <a:ext uri="{FF2B5EF4-FFF2-40B4-BE49-F238E27FC236}">
                      <a16:creationId xmlns:a16="http://schemas.microsoft.com/office/drawing/2014/main" id="{3C8AA839-480A-4349-B4ED-4BD64CE15BAE}"/>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0" name="Freeform 33">
                  <a:extLst>
                    <a:ext uri="{FF2B5EF4-FFF2-40B4-BE49-F238E27FC236}">
                      <a16:creationId xmlns:a16="http://schemas.microsoft.com/office/drawing/2014/main" id="{7524BBAF-A6A6-40B9-9BAD-723BA0BF08EB}"/>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1" name="Freeform 34">
                  <a:extLst>
                    <a:ext uri="{FF2B5EF4-FFF2-40B4-BE49-F238E27FC236}">
                      <a16:creationId xmlns:a16="http://schemas.microsoft.com/office/drawing/2014/main" id="{14B23AEE-2661-4B3A-B7FA-0F17A66B3C64}"/>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2" name="Freeform 35">
                  <a:extLst>
                    <a:ext uri="{FF2B5EF4-FFF2-40B4-BE49-F238E27FC236}">
                      <a16:creationId xmlns:a16="http://schemas.microsoft.com/office/drawing/2014/main" id="{F0B66C0B-3A87-4104-90B0-61836EA4771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3" name="Freeform 36">
                  <a:extLst>
                    <a:ext uri="{FF2B5EF4-FFF2-40B4-BE49-F238E27FC236}">
                      <a16:creationId xmlns:a16="http://schemas.microsoft.com/office/drawing/2014/main" id="{8469E5D5-CF8E-4F0F-B29C-DE338B99FFB6}"/>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4" name="Freeform 37">
                  <a:extLst>
                    <a:ext uri="{FF2B5EF4-FFF2-40B4-BE49-F238E27FC236}">
                      <a16:creationId xmlns:a16="http://schemas.microsoft.com/office/drawing/2014/main" id="{95FA0285-FF5B-4889-80D2-EA5D8AF499A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5" name="Freeform 38">
                  <a:extLst>
                    <a:ext uri="{FF2B5EF4-FFF2-40B4-BE49-F238E27FC236}">
                      <a16:creationId xmlns:a16="http://schemas.microsoft.com/office/drawing/2014/main" id="{F965B81B-3CF9-4C98-B72C-0E3ABE4BE9E0}"/>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96" name="CellPhone_E8EA">
                <a:extLst>
                  <a:ext uri="{FF2B5EF4-FFF2-40B4-BE49-F238E27FC236}">
                    <a16:creationId xmlns:a16="http://schemas.microsoft.com/office/drawing/2014/main" id="{349FA9E5-3D37-48A2-997F-862C9B2882A4}"/>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397" name="Straight Connector 396">
                <a:extLst>
                  <a:ext uri="{FF2B5EF4-FFF2-40B4-BE49-F238E27FC236}">
                    <a16:creationId xmlns:a16="http://schemas.microsoft.com/office/drawing/2014/main" id="{256D38E1-0CB5-4036-8DDB-68A5B4ED3DCA}"/>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383" name="Group 382">
              <a:extLst>
                <a:ext uri="{FF2B5EF4-FFF2-40B4-BE49-F238E27FC236}">
                  <a16:creationId xmlns:a16="http://schemas.microsoft.com/office/drawing/2014/main" id="{8C4509A7-FA56-466B-82CD-AA628177F3C5}"/>
                </a:ext>
              </a:extLst>
            </p:cNvPr>
            <p:cNvGrpSpPr/>
            <p:nvPr/>
          </p:nvGrpSpPr>
          <p:grpSpPr>
            <a:xfrm>
              <a:off x="2173867" y="2309875"/>
              <a:ext cx="426956" cy="327217"/>
              <a:chOff x="7398246" y="1610486"/>
              <a:chExt cx="498447" cy="382007"/>
            </a:xfrm>
          </p:grpSpPr>
          <p:sp>
            <p:nvSpPr>
              <p:cNvPr id="387" name="monitor">
                <a:extLst>
                  <a:ext uri="{FF2B5EF4-FFF2-40B4-BE49-F238E27FC236}">
                    <a16:creationId xmlns:a16="http://schemas.microsoft.com/office/drawing/2014/main" id="{8B0AAB0C-94F1-4087-A03F-C5A35202014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388" name="Rectangle 387">
                <a:extLst>
                  <a:ext uri="{FF2B5EF4-FFF2-40B4-BE49-F238E27FC236}">
                    <a16:creationId xmlns:a16="http://schemas.microsoft.com/office/drawing/2014/main" id="{654E1978-0FD5-44CB-9ADB-ADDC0BC4E4B4}"/>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89" name="Group 11">
                <a:extLst>
                  <a:ext uri="{FF2B5EF4-FFF2-40B4-BE49-F238E27FC236}">
                    <a16:creationId xmlns:a16="http://schemas.microsoft.com/office/drawing/2014/main" id="{3CCAA1F3-F0F0-43B2-BD4B-31DA73A34007}"/>
                  </a:ext>
                </a:extLst>
              </p:cNvPr>
              <p:cNvGrpSpPr>
                <a:grpSpLocks noChangeAspect="1"/>
              </p:cNvGrpSpPr>
              <p:nvPr/>
            </p:nvGrpSpPr>
            <p:grpSpPr bwMode="auto">
              <a:xfrm>
                <a:off x="7581678" y="1714920"/>
                <a:ext cx="111860" cy="111860"/>
                <a:chOff x="5664" y="1835"/>
                <a:chExt cx="73" cy="73"/>
              </a:xfrm>
              <a:solidFill>
                <a:srgbClr val="FFFFFF"/>
              </a:solidFill>
            </p:grpSpPr>
            <p:sp>
              <p:nvSpPr>
                <p:cNvPr id="390" name="Freeform 12">
                  <a:extLst>
                    <a:ext uri="{FF2B5EF4-FFF2-40B4-BE49-F238E27FC236}">
                      <a16:creationId xmlns:a16="http://schemas.microsoft.com/office/drawing/2014/main" id="{F496B168-11F2-4884-8136-C61BB7D5B98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1" name="Freeform 13">
                  <a:extLst>
                    <a:ext uri="{FF2B5EF4-FFF2-40B4-BE49-F238E27FC236}">
                      <a16:creationId xmlns:a16="http://schemas.microsoft.com/office/drawing/2014/main" id="{C00915AE-960E-4F09-95F4-ACCCF1DF10CF}"/>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2" name="Freeform 14">
                  <a:extLst>
                    <a:ext uri="{FF2B5EF4-FFF2-40B4-BE49-F238E27FC236}">
                      <a16:creationId xmlns:a16="http://schemas.microsoft.com/office/drawing/2014/main" id="{09CCFB3F-01C7-4B06-BF53-B7C02C03E8E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3" name="Freeform 15">
                  <a:extLst>
                    <a:ext uri="{FF2B5EF4-FFF2-40B4-BE49-F238E27FC236}">
                      <a16:creationId xmlns:a16="http://schemas.microsoft.com/office/drawing/2014/main" id="{5A396A4B-E5AE-47F3-8722-F8483E9E677E}"/>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384" name="Group 383">
              <a:extLst>
                <a:ext uri="{FF2B5EF4-FFF2-40B4-BE49-F238E27FC236}">
                  <a16:creationId xmlns:a16="http://schemas.microsoft.com/office/drawing/2014/main" id="{EBBCAE98-9C2D-42AB-8947-86E57BE13B40}"/>
                </a:ext>
              </a:extLst>
            </p:cNvPr>
            <p:cNvGrpSpPr/>
            <p:nvPr/>
          </p:nvGrpSpPr>
          <p:grpSpPr>
            <a:xfrm>
              <a:off x="1724250" y="2490343"/>
              <a:ext cx="197936" cy="197936"/>
              <a:chOff x="1724250" y="2490343"/>
              <a:chExt cx="197936" cy="197936"/>
            </a:xfrm>
          </p:grpSpPr>
          <p:sp>
            <p:nvSpPr>
              <p:cNvPr id="385" name="Oval 384">
                <a:extLst>
                  <a:ext uri="{FF2B5EF4-FFF2-40B4-BE49-F238E27FC236}">
                    <a16:creationId xmlns:a16="http://schemas.microsoft.com/office/drawing/2014/main" id="{ECAC2451-BBAF-4467-B3EE-1A2611754BD3}"/>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Commitments_EC4D">
                <a:extLst>
                  <a:ext uri="{FF2B5EF4-FFF2-40B4-BE49-F238E27FC236}">
                    <a16:creationId xmlns:a16="http://schemas.microsoft.com/office/drawing/2014/main" id="{0C582836-65D5-460A-A839-B016871B0375}"/>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421" name="Group 420">
            <a:extLst>
              <a:ext uri="{FF2B5EF4-FFF2-40B4-BE49-F238E27FC236}">
                <a16:creationId xmlns:a16="http://schemas.microsoft.com/office/drawing/2014/main" id="{21A0CDA4-AF28-454B-A27C-89959CF3A077}"/>
              </a:ext>
            </a:extLst>
          </p:cNvPr>
          <p:cNvGrpSpPr/>
          <p:nvPr/>
        </p:nvGrpSpPr>
        <p:grpSpPr>
          <a:xfrm>
            <a:off x="3853534" y="4830504"/>
            <a:ext cx="275886" cy="211438"/>
            <a:chOff x="7987238" y="1610485"/>
            <a:chExt cx="506061" cy="382008"/>
          </a:xfrm>
        </p:grpSpPr>
        <p:sp>
          <p:nvSpPr>
            <p:cNvPr id="422" name="Rectangle 421">
              <a:extLst>
                <a:ext uri="{FF2B5EF4-FFF2-40B4-BE49-F238E27FC236}">
                  <a16:creationId xmlns:a16="http://schemas.microsoft.com/office/drawing/2014/main" id="{48F7B95D-D53E-40D2-939C-1988EBABC540}"/>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3" name="Group 422">
              <a:extLst>
                <a:ext uri="{FF2B5EF4-FFF2-40B4-BE49-F238E27FC236}">
                  <a16:creationId xmlns:a16="http://schemas.microsoft.com/office/drawing/2014/main" id="{8566E91B-1723-49C1-AE45-94020145E937}"/>
                </a:ext>
              </a:extLst>
            </p:cNvPr>
            <p:cNvGrpSpPr/>
            <p:nvPr/>
          </p:nvGrpSpPr>
          <p:grpSpPr>
            <a:xfrm>
              <a:off x="7987238" y="1610486"/>
              <a:ext cx="498447" cy="382007"/>
              <a:chOff x="9563138" y="2462727"/>
              <a:chExt cx="516394" cy="395761"/>
            </a:xfrm>
          </p:grpSpPr>
          <p:sp>
            <p:nvSpPr>
              <p:cNvPr id="424" name="monitor">
                <a:extLst>
                  <a:ext uri="{FF2B5EF4-FFF2-40B4-BE49-F238E27FC236}">
                    <a16:creationId xmlns:a16="http://schemas.microsoft.com/office/drawing/2014/main" id="{C89E210C-9C8E-49F8-84E8-BC7621A61501}"/>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25" name="Group 424">
                <a:extLst>
                  <a:ext uri="{FF2B5EF4-FFF2-40B4-BE49-F238E27FC236}">
                    <a16:creationId xmlns:a16="http://schemas.microsoft.com/office/drawing/2014/main" id="{42E80E91-A3C3-4FE8-8F84-342EFEF017B9}"/>
                  </a:ext>
                </a:extLst>
              </p:cNvPr>
              <p:cNvGrpSpPr/>
              <p:nvPr/>
            </p:nvGrpSpPr>
            <p:grpSpPr>
              <a:xfrm>
                <a:off x="9746672" y="2545410"/>
                <a:ext cx="107950" cy="134938"/>
                <a:chOff x="9444088" y="2885171"/>
                <a:chExt cx="107950" cy="134938"/>
              </a:xfrm>
              <a:solidFill>
                <a:srgbClr val="505050"/>
              </a:solidFill>
            </p:grpSpPr>
            <p:sp>
              <p:nvSpPr>
                <p:cNvPr id="426" name="Freeform 26">
                  <a:extLst>
                    <a:ext uri="{FF2B5EF4-FFF2-40B4-BE49-F238E27FC236}">
                      <a16:creationId xmlns:a16="http://schemas.microsoft.com/office/drawing/2014/main" id="{1A23FF4B-77F4-40A2-888E-479D47D410B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7" name="Freeform 27">
                  <a:extLst>
                    <a:ext uri="{FF2B5EF4-FFF2-40B4-BE49-F238E27FC236}">
                      <a16:creationId xmlns:a16="http://schemas.microsoft.com/office/drawing/2014/main" id="{1AC13C98-06A5-4DFF-B5DA-27DD439A9C3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428" name="Group 427">
            <a:extLst>
              <a:ext uri="{FF2B5EF4-FFF2-40B4-BE49-F238E27FC236}">
                <a16:creationId xmlns:a16="http://schemas.microsoft.com/office/drawing/2014/main" id="{4E307254-6654-4B94-9ADF-FA3664CCAF3A}"/>
              </a:ext>
            </a:extLst>
          </p:cNvPr>
          <p:cNvGrpSpPr/>
          <p:nvPr/>
        </p:nvGrpSpPr>
        <p:grpSpPr>
          <a:xfrm>
            <a:off x="3511350" y="4830891"/>
            <a:ext cx="275886" cy="211438"/>
            <a:chOff x="2892310" y="4439341"/>
            <a:chExt cx="376337" cy="288423"/>
          </a:xfrm>
        </p:grpSpPr>
        <p:sp>
          <p:nvSpPr>
            <p:cNvPr id="429" name="monitor">
              <a:extLst>
                <a:ext uri="{FF2B5EF4-FFF2-40B4-BE49-F238E27FC236}">
                  <a16:creationId xmlns:a16="http://schemas.microsoft.com/office/drawing/2014/main" id="{04A03301-AB7D-4082-89B2-AF012F09BE3A}"/>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430" name="Rectangle 429">
              <a:extLst>
                <a:ext uri="{FF2B5EF4-FFF2-40B4-BE49-F238E27FC236}">
                  <a16:creationId xmlns:a16="http://schemas.microsoft.com/office/drawing/2014/main" id="{219CD879-2AE6-4DA4-A8F5-289ACB678C52}"/>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31" name="Picture 430">
              <a:extLst>
                <a:ext uri="{FF2B5EF4-FFF2-40B4-BE49-F238E27FC236}">
                  <a16:creationId xmlns:a16="http://schemas.microsoft.com/office/drawing/2014/main" id="{38169483-B1D0-4497-95D2-F47DAB78293E}"/>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432" name="Group 431">
            <a:extLst>
              <a:ext uri="{FF2B5EF4-FFF2-40B4-BE49-F238E27FC236}">
                <a16:creationId xmlns:a16="http://schemas.microsoft.com/office/drawing/2014/main" id="{0060778F-FF59-45C9-84BB-947E844E77D4}"/>
              </a:ext>
            </a:extLst>
          </p:cNvPr>
          <p:cNvGrpSpPr/>
          <p:nvPr/>
        </p:nvGrpSpPr>
        <p:grpSpPr>
          <a:xfrm>
            <a:off x="3169862" y="4833877"/>
            <a:ext cx="275886" cy="211438"/>
            <a:chOff x="7398246" y="1610486"/>
            <a:chExt cx="498447" cy="382007"/>
          </a:xfrm>
        </p:grpSpPr>
        <p:sp>
          <p:nvSpPr>
            <p:cNvPr id="433" name="monitor">
              <a:extLst>
                <a:ext uri="{FF2B5EF4-FFF2-40B4-BE49-F238E27FC236}">
                  <a16:creationId xmlns:a16="http://schemas.microsoft.com/office/drawing/2014/main" id="{EF17F0C8-ABA2-45AF-9700-5BE2D1B801D7}"/>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434" name="Rectangle 433">
              <a:extLst>
                <a:ext uri="{FF2B5EF4-FFF2-40B4-BE49-F238E27FC236}">
                  <a16:creationId xmlns:a16="http://schemas.microsoft.com/office/drawing/2014/main" id="{E8AE1734-69C2-4908-BE91-39EB21DB374F}"/>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5" name="Group 11">
              <a:extLst>
                <a:ext uri="{FF2B5EF4-FFF2-40B4-BE49-F238E27FC236}">
                  <a16:creationId xmlns:a16="http://schemas.microsoft.com/office/drawing/2014/main" id="{CB97F502-5031-4185-9894-D37FCE5E61F7}"/>
                </a:ext>
              </a:extLst>
            </p:cNvPr>
            <p:cNvGrpSpPr>
              <a:grpSpLocks noChangeAspect="1"/>
            </p:cNvGrpSpPr>
            <p:nvPr/>
          </p:nvGrpSpPr>
          <p:grpSpPr bwMode="auto">
            <a:xfrm>
              <a:off x="7581678" y="1714920"/>
              <a:ext cx="111860" cy="111860"/>
              <a:chOff x="5664" y="1835"/>
              <a:chExt cx="73" cy="73"/>
            </a:xfrm>
            <a:solidFill>
              <a:srgbClr val="FFFFFF"/>
            </a:solidFill>
          </p:grpSpPr>
          <p:sp>
            <p:nvSpPr>
              <p:cNvPr id="436" name="Freeform 12">
                <a:extLst>
                  <a:ext uri="{FF2B5EF4-FFF2-40B4-BE49-F238E27FC236}">
                    <a16:creationId xmlns:a16="http://schemas.microsoft.com/office/drawing/2014/main" id="{C5737828-10D6-4961-A86E-2826BC7A8A6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7" name="Freeform 13">
                <a:extLst>
                  <a:ext uri="{FF2B5EF4-FFF2-40B4-BE49-F238E27FC236}">
                    <a16:creationId xmlns:a16="http://schemas.microsoft.com/office/drawing/2014/main" id="{5903E31D-5B76-4BD6-B97E-1BBC1D67D6CE}"/>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8" name="Freeform 14">
                <a:extLst>
                  <a:ext uri="{FF2B5EF4-FFF2-40B4-BE49-F238E27FC236}">
                    <a16:creationId xmlns:a16="http://schemas.microsoft.com/office/drawing/2014/main" id="{5115A865-796E-4140-9D5D-F5F19EBD7BF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9" name="Freeform 15">
                <a:extLst>
                  <a:ext uri="{FF2B5EF4-FFF2-40B4-BE49-F238E27FC236}">
                    <a16:creationId xmlns:a16="http://schemas.microsoft.com/office/drawing/2014/main" id="{B3B8C091-1647-4F9E-BC6A-5DD4389F31A8}"/>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440" name="Group 439">
            <a:extLst>
              <a:ext uri="{FF2B5EF4-FFF2-40B4-BE49-F238E27FC236}">
                <a16:creationId xmlns:a16="http://schemas.microsoft.com/office/drawing/2014/main" id="{9F2A0B7D-95D9-43B0-96D3-D428E1A5F11F}"/>
              </a:ext>
            </a:extLst>
          </p:cNvPr>
          <p:cNvGrpSpPr/>
          <p:nvPr/>
        </p:nvGrpSpPr>
        <p:grpSpPr>
          <a:xfrm>
            <a:off x="6368261" y="5507526"/>
            <a:ext cx="4117617" cy="914400"/>
            <a:chOff x="6368261" y="5507526"/>
            <a:chExt cx="4117617" cy="914400"/>
          </a:xfrm>
          <a:solidFill>
            <a:srgbClr val="1A1A1A"/>
          </a:solidFill>
        </p:grpSpPr>
        <p:sp>
          <p:nvSpPr>
            <p:cNvPr id="441" name="Rectangle: Rounded Corners 440">
              <a:extLst>
                <a:ext uri="{FF2B5EF4-FFF2-40B4-BE49-F238E27FC236}">
                  <a16:creationId xmlns:a16="http://schemas.microsoft.com/office/drawing/2014/main" id="{3DE3FA2B-C82D-40EF-B3B5-A2F50ED90DB5}"/>
                </a:ext>
              </a:extLst>
            </p:cNvPr>
            <p:cNvSpPr/>
            <p:nvPr/>
          </p:nvSpPr>
          <p:spPr bwMode="auto">
            <a:xfrm>
              <a:off x="6368261" y="5507526"/>
              <a:ext cx="4117617" cy="91440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822960" tIns="146304" rIns="91440" bIns="146304" numCol="1" spcCol="0" rtlCol="0" fromWordArt="0" anchor="ctr" anchorCtr="0" forceAA="0" compatLnSpc="1">
              <a:prstTxWarp prst="textNoShape">
                <a:avLst/>
              </a:prstTxWarp>
              <a:noAutofit/>
            </a:bodyPr>
            <a:lstStyle/>
            <a:p>
              <a:pPr marL="228600" marR="0" lvl="0" indent="0" defTabSz="932472" eaLnBrk="1" fontAlgn="base" latinLnBrk="0" hangingPunct="1">
                <a:lnSpc>
                  <a:spcPct val="100000"/>
                </a:lnSpc>
                <a:spcBef>
                  <a:spcPct val="0"/>
                </a:spcBef>
                <a:spcAft>
                  <a:spcPts val="300"/>
                </a:spcAft>
                <a:buClrTx/>
                <a:buSzTx/>
                <a:buFontTx/>
                <a:buNone/>
                <a:tabLst/>
                <a:defRPr/>
              </a:pPr>
              <a:r>
                <a:rPr kumimoji="0" lang="en-US" sz="1050"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Segments</a:t>
              </a:r>
            </a:p>
            <a:p>
              <a:pPr marL="228600" marR="0" lvl="0" indent="0" defTabSz="932114" eaLnBrk="1" fontAlgn="base" latinLnBrk="0" hangingPunct="1">
                <a:lnSpc>
                  <a:spcPct val="90000"/>
                </a:lnSpc>
                <a:spcBef>
                  <a:spcPct val="0"/>
                </a:spcBef>
                <a:spcAft>
                  <a:spcPts val="300"/>
                </a:spcAft>
                <a:buClrTx/>
                <a:buSzTx/>
                <a:buFontTx/>
                <a:buNone/>
                <a:tabLst/>
                <a:defRPr/>
              </a:pPr>
              <a: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Isolate well-defined life/safety and</a:t>
              </a:r>
              <a:b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business-critical assets (as possible)</a:t>
              </a:r>
            </a:p>
          </p:txBody>
        </p:sp>
        <p:sp>
          <p:nvSpPr>
            <p:cNvPr id="442" name="!! building_7" title="Icon of a building with a curved section protruding from it">
              <a:extLst>
                <a:ext uri="{FF2B5EF4-FFF2-40B4-BE49-F238E27FC236}">
                  <a16:creationId xmlns:a16="http://schemas.microsoft.com/office/drawing/2014/main" id="{C48FA32E-9415-4C60-A492-6C06BC7D3C55}"/>
                </a:ext>
              </a:extLst>
            </p:cNvPr>
            <p:cNvSpPr>
              <a:spLocks noChangeAspect="1" noEditPoints="1"/>
            </p:cNvSpPr>
            <p:nvPr/>
          </p:nvSpPr>
          <p:spPr bwMode="auto">
            <a:xfrm flipH="1">
              <a:off x="9771544" y="5714055"/>
              <a:ext cx="452818" cy="47360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grp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443" name="Rectangle: Rounded Corners 442">
            <a:extLst>
              <a:ext uri="{FF2B5EF4-FFF2-40B4-BE49-F238E27FC236}">
                <a16:creationId xmlns:a16="http://schemas.microsoft.com/office/drawing/2014/main" id="{7915F551-9F3B-4985-9710-CFDDFF26BB9B}"/>
              </a:ext>
            </a:extLst>
          </p:cNvPr>
          <p:cNvSpPr/>
          <p:nvPr/>
        </p:nvSpPr>
        <p:spPr bwMode="auto">
          <a:xfrm>
            <a:off x="3411406" y="5304833"/>
            <a:ext cx="3992009"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444" name="Straight Connector 443">
            <a:extLst>
              <a:ext uri="{FF2B5EF4-FFF2-40B4-BE49-F238E27FC236}">
                <a16:creationId xmlns:a16="http://schemas.microsoft.com/office/drawing/2014/main" id="{376C323C-9E6F-4887-81B1-929DB8FE42A5}"/>
              </a:ext>
            </a:extLst>
          </p:cNvPr>
          <p:cNvCxnSpPr>
            <a:cxnSpLocks/>
          </p:cNvCxnSpPr>
          <p:nvPr/>
        </p:nvCxnSpPr>
        <p:spPr>
          <a:xfrm>
            <a:off x="5327861" y="61241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445" name="Straight Connector 444">
            <a:extLst>
              <a:ext uri="{FF2B5EF4-FFF2-40B4-BE49-F238E27FC236}">
                <a16:creationId xmlns:a16="http://schemas.microsoft.com/office/drawing/2014/main" id="{5D9B5C66-8B34-471F-9CEC-27BAF3D7666B}"/>
              </a:ext>
            </a:extLst>
          </p:cNvPr>
          <p:cNvCxnSpPr>
            <a:cxnSpLocks/>
          </p:cNvCxnSpPr>
          <p:nvPr/>
        </p:nvCxnSpPr>
        <p:spPr>
          <a:xfrm>
            <a:off x="6823520"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46" name="Group 445">
            <a:extLst>
              <a:ext uri="{FF2B5EF4-FFF2-40B4-BE49-F238E27FC236}">
                <a16:creationId xmlns:a16="http://schemas.microsoft.com/office/drawing/2014/main" id="{84BF26AC-FAC5-42F1-A966-068105A85AE8}"/>
              </a:ext>
            </a:extLst>
          </p:cNvPr>
          <p:cNvGrpSpPr/>
          <p:nvPr/>
        </p:nvGrpSpPr>
        <p:grpSpPr>
          <a:xfrm>
            <a:off x="6075463" y="5701971"/>
            <a:ext cx="370338" cy="327772"/>
            <a:chOff x="4723767" y="3080378"/>
            <a:chExt cx="439858" cy="389301"/>
          </a:xfrm>
        </p:grpSpPr>
        <p:pic>
          <p:nvPicPr>
            <p:cNvPr id="447" name="Picture 446">
              <a:extLst>
                <a:ext uri="{FF2B5EF4-FFF2-40B4-BE49-F238E27FC236}">
                  <a16:creationId xmlns:a16="http://schemas.microsoft.com/office/drawing/2014/main" id="{180100D1-549A-488F-9EA7-A3A9FEEAEFEA}"/>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48" name="Group 447">
              <a:extLst>
                <a:ext uri="{FF2B5EF4-FFF2-40B4-BE49-F238E27FC236}">
                  <a16:creationId xmlns:a16="http://schemas.microsoft.com/office/drawing/2014/main" id="{CCDF7019-A99C-4A6A-B083-8E07EB1425BC}"/>
                </a:ext>
              </a:extLst>
            </p:cNvPr>
            <p:cNvGrpSpPr/>
            <p:nvPr/>
          </p:nvGrpSpPr>
          <p:grpSpPr>
            <a:xfrm>
              <a:off x="4723767" y="3080378"/>
              <a:ext cx="439858" cy="389301"/>
              <a:chOff x="3131835" y="4047725"/>
              <a:chExt cx="439858" cy="389301"/>
            </a:xfrm>
          </p:grpSpPr>
          <p:grpSp>
            <p:nvGrpSpPr>
              <p:cNvPr id="449" name="Group 448">
                <a:extLst>
                  <a:ext uri="{FF2B5EF4-FFF2-40B4-BE49-F238E27FC236}">
                    <a16:creationId xmlns:a16="http://schemas.microsoft.com/office/drawing/2014/main" id="{F917EF2E-38EF-4E32-BC49-BC132DD12AB1}"/>
                  </a:ext>
                </a:extLst>
              </p:cNvPr>
              <p:cNvGrpSpPr/>
              <p:nvPr/>
            </p:nvGrpSpPr>
            <p:grpSpPr>
              <a:xfrm>
                <a:off x="3131835" y="4047725"/>
                <a:ext cx="182560" cy="348911"/>
                <a:chOff x="2136298" y="4226790"/>
                <a:chExt cx="196678" cy="375893"/>
              </a:xfrm>
            </p:grpSpPr>
            <p:sp>
              <p:nvSpPr>
                <p:cNvPr id="453" name="Rectangle 452">
                  <a:extLst>
                    <a:ext uri="{FF2B5EF4-FFF2-40B4-BE49-F238E27FC236}">
                      <a16:creationId xmlns:a16="http://schemas.microsoft.com/office/drawing/2014/main" id="{FC8F3E1B-6562-4CB3-B76B-A4D9B125119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4" name="server">
                  <a:extLst>
                    <a:ext uri="{FF2B5EF4-FFF2-40B4-BE49-F238E27FC236}">
                      <a16:creationId xmlns:a16="http://schemas.microsoft.com/office/drawing/2014/main" id="{7C103288-AC6F-4774-AC1E-8D97C5485F4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450" name="Oval 449">
                <a:extLst>
                  <a:ext uri="{FF2B5EF4-FFF2-40B4-BE49-F238E27FC236}">
                    <a16:creationId xmlns:a16="http://schemas.microsoft.com/office/drawing/2014/main" id="{02087D17-5715-4E04-9839-8405707AA55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1" name="Picture 450">
                <a:extLst>
                  <a:ext uri="{FF2B5EF4-FFF2-40B4-BE49-F238E27FC236}">
                    <a16:creationId xmlns:a16="http://schemas.microsoft.com/office/drawing/2014/main" id="{95A228C0-9800-4F83-82F8-8DE0CB8F2D52}"/>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52" name="Freeform 6">
                <a:extLst>
                  <a:ext uri="{FF2B5EF4-FFF2-40B4-BE49-F238E27FC236}">
                    <a16:creationId xmlns:a16="http://schemas.microsoft.com/office/drawing/2014/main" id="{D131E1DB-7BA9-401C-B84B-9168592E07F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455" name="Group 454">
            <a:extLst>
              <a:ext uri="{FF2B5EF4-FFF2-40B4-BE49-F238E27FC236}">
                <a16:creationId xmlns:a16="http://schemas.microsoft.com/office/drawing/2014/main" id="{19EE7DAE-EAB0-4696-B4A6-C7AA49D3BCBD}"/>
              </a:ext>
            </a:extLst>
          </p:cNvPr>
          <p:cNvGrpSpPr/>
          <p:nvPr/>
        </p:nvGrpSpPr>
        <p:grpSpPr>
          <a:xfrm>
            <a:off x="6719804" y="5712906"/>
            <a:ext cx="370338" cy="327772"/>
            <a:chOff x="4723767" y="3080378"/>
            <a:chExt cx="439858" cy="389301"/>
          </a:xfrm>
        </p:grpSpPr>
        <p:pic>
          <p:nvPicPr>
            <p:cNvPr id="456" name="Picture 455">
              <a:extLst>
                <a:ext uri="{FF2B5EF4-FFF2-40B4-BE49-F238E27FC236}">
                  <a16:creationId xmlns:a16="http://schemas.microsoft.com/office/drawing/2014/main" id="{2191B9A7-B99D-454E-AEC0-8DDC6B43E283}"/>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57" name="Group 456">
              <a:extLst>
                <a:ext uri="{FF2B5EF4-FFF2-40B4-BE49-F238E27FC236}">
                  <a16:creationId xmlns:a16="http://schemas.microsoft.com/office/drawing/2014/main" id="{017B00B0-A42C-4B1A-BE31-CA95DC1710BC}"/>
                </a:ext>
              </a:extLst>
            </p:cNvPr>
            <p:cNvGrpSpPr/>
            <p:nvPr/>
          </p:nvGrpSpPr>
          <p:grpSpPr>
            <a:xfrm>
              <a:off x="4723767" y="3080378"/>
              <a:ext cx="439858" cy="389301"/>
              <a:chOff x="3131835" y="4047725"/>
              <a:chExt cx="439858" cy="389301"/>
            </a:xfrm>
          </p:grpSpPr>
          <p:grpSp>
            <p:nvGrpSpPr>
              <p:cNvPr id="458" name="Group 457">
                <a:extLst>
                  <a:ext uri="{FF2B5EF4-FFF2-40B4-BE49-F238E27FC236}">
                    <a16:creationId xmlns:a16="http://schemas.microsoft.com/office/drawing/2014/main" id="{6C46E442-DDC0-4119-9B62-F4F533751999}"/>
                  </a:ext>
                </a:extLst>
              </p:cNvPr>
              <p:cNvGrpSpPr/>
              <p:nvPr/>
            </p:nvGrpSpPr>
            <p:grpSpPr>
              <a:xfrm>
                <a:off x="3131835" y="4047725"/>
                <a:ext cx="182560" cy="348911"/>
                <a:chOff x="2136298" y="4226790"/>
                <a:chExt cx="196678" cy="375893"/>
              </a:xfrm>
            </p:grpSpPr>
            <p:sp>
              <p:nvSpPr>
                <p:cNvPr id="462" name="Rectangle 461">
                  <a:extLst>
                    <a:ext uri="{FF2B5EF4-FFF2-40B4-BE49-F238E27FC236}">
                      <a16:creationId xmlns:a16="http://schemas.microsoft.com/office/drawing/2014/main" id="{F7D79A00-35E9-40C7-B7FD-93F9885D8051}"/>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3" name="server">
                  <a:extLst>
                    <a:ext uri="{FF2B5EF4-FFF2-40B4-BE49-F238E27FC236}">
                      <a16:creationId xmlns:a16="http://schemas.microsoft.com/office/drawing/2014/main" id="{11D11EB2-38BC-4713-991F-03DD0F08448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459" name="Oval 458">
                <a:extLst>
                  <a:ext uri="{FF2B5EF4-FFF2-40B4-BE49-F238E27FC236}">
                    <a16:creationId xmlns:a16="http://schemas.microsoft.com/office/drawing/2014/main" id="{836C2784-0FAD-437B-A08A-6BF15E2A0BB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60" name="Picture 459">
                <a:extLst>
                  <a:ext uri="{FF2B5EF4-FFF2-40B4-BE49-F238E27FC236}">
                    <a16:creationId xmlns:a16="http://schemas.microsoft.com/office/drawing/2014/main" id="{2CDADDFD-9B6C-4790-95A5-98913C6F104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61" name="Freeform 6">
                <a:extLst>
                  <a:ext uri="{FF2B5EF4-FFF2-40B4-BE49-F238E27FC236}">
                    <a16:creationId xmlns:a16="http://schemas.microsoft.com/office/drawing/2014/main" id="{229AA89E-1829-4924-BC8A-C77B5A8954DB}"/>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464" name="Rectangle 463">
            <a:extLst>
              <a:ext uri="{FF2B5EF4-FFF2-40B4-BE49-F238E27FC236}">
                <a16:creationId xmlns:a16="http://schemas.microsoft.com/office/drawing/2014/main" id="{5EF7C3A3-3D5C-42AD-9616-2746EF9A29E5}"/>
              </a:ext>
            </a:extLst>
          </p:cNvPr>
          <p:cNvSpPr/>
          <p:nvPr/>
        </p:nvSpPr>
        <p:spPr bwMode="auto">
          <a:xfrm>
            <a:off x="3497210" y="5456317"/>
            <a:ext cx="1664244"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grpSp>
        <p:nvGrpSpPr>
          <p:cNvPr id="465" name="Group 464">
            <a:extLst>
              <a:ext uri="{FF2B5EF4-FFF2-40B4-BE49-F238E27FC236}">
                <a16:creationId xmlns:a16="http://schemas.microsoft.com/office/drawing/2014/main" id="{6D0D6CC1-CADF-4164-8CBC-6E3B622CA394}"/>
              </a:ext>
            </a:extLst>
          </p:cNvPr>
          <p:cNvGrpSpPr/>
          <p:nvPr/>
        </p:nvGrpSpPr>
        <p:grpSpPr>
          <a:xfrm>
            <a:off x="6227040" y="5134695"/>
            <a:ext cx="1187138" cy="284878"/>
            <a:chOff x="2123430" y="3828285"/>
            <a:chExt cx="1187138" cy="284878"/>
          </a:xfrm>
        </p:grpSpPr>
        <p:sp>
          <p:nvSpPr>
            <p:cNvPr id="466" name="Rectangle 465">
              <a:hlinkClick r:id="rId15"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F6722709-8F33-48A0-8724-E123C8DA0799}"/>
                </a:ext>
              </a:extLst>
            </p:cNvPr>
            <p:cNvSpPr/>
            <p:nvPr/>
          </p:nvSpPr>
          <p:spPr>
            <a:xfrm>
              <a:off x="2123430" y="3828285"/>
              <a:ext cx="1187138" cy="284878"/>
            </a:xfrm>
            <a:prstGeom prst="rect">
              <a:avLst/>
            </a:prstGeom>
            <a:solidFill>
              <a:srgbClr val="FFFFFF"/>
            </a:solidFill>
            <a:ln w="19050" cap="flat" cmpd="sng" algn="ctr">
              <a:solidFill>
                <a:srgbClr val="5C2D91"/>
              </a:solidFill>
              <a:prstDash val="solid"/>
            </a:ln>
            <a:effectLst/>
          </p:spPr>
          <p:txBody>
            <a:bodyPr wrap="square" lIns="45720" rIns="45720" rtlCol="0" anchor="ctr">
              <a:noAutofit/>
            </a:bodyPr>
            <a:lstStyle/>
            <a:p>
              <a:pPr marL="0" marR="0" lvl="0" indent="0" algn="r" defTabSz="914400" eaLnBrk="1" fontAlgn="auto" latinLnBrk="0" hangingPunct="1">
                <a:lnSpc>
                  <a:spcPct val="97000"/>
                </a:lnSpc>
                <a:spcBef>
                  <a:spcPts val="0"/>
                </a:spcBef>
                <a:spcAft>
                  <a:spcPts val="0"/>
                </a:spcAft>
                <a:buClrTx/>
                <a:buSzTx/>
                <a:buFontTx/>
                <a:buNone/>
                <a:tabLst/>
                <a:defRPr/>
              </a:pPr>
              <a:r>
                <a:rPr kumimoji="0" lang="en-US" sz="750" b="1" i="0" u="none" strike="noStrike" kern="0" cap="none" spc="0" normalizeH="0" baseline="0" noProof="0">
                  <a:ln>
                    <a:noFill/>
                  </a:ln>
                  <a:solidFill>
                    <a:srgbClr val="5C2D91"/>
                  </a:solidFill>
                  <a:effectLst/>
                  <a:uLnTx/>
                  <a:uFillTx/>
                  <a:latin typeface="Segoe UI"/>
                  <a:ea typeface="+mn-ea"/>
                  <a:cs typeface="Segoe UI" panose="020B0502040204020203" pitchFamily="34" charset="0"/>
                </a:rPr>
                <a:t>Azure AD App Proxy</a:t>
              </a:r>
            </a:p>
            <a:p>
              <a:pPr marL="0" marR="0" lvl="0" indent="0" algn="r" defTabSz="914400" eaLnBrk="1" fontAlgn="auto" latinLnBrk="0" hangingPunct="1">
                <a:lnSpc>
                  <a:spcPct val="97000"/>
                </a:lnSpc>
                <a:spcBef>
                  <a:spcPts val="0"/>
                </a:spcBef>
                <a:spcAft>
                  <a:spcPts val="0"/>
                </a:spcAft>
                <a:buClrTx/>
                <a:buSzTx/>
                <a:buFontTx/>
                <a:buNone/>
                <a:tabLst/>
                <a:defRPr/>
              </a:pPr>
              <a:r>
                <a:rPr kumimoji="0" lang="en-US" sz="700" b="0" i="1" u="none" strike="noStrike" kern="0" cap="none" spc="0" normalizeH="0" baseline="0" noProof="0">
                  <a:ln>
                    <a:noFill/>
                  </a:ln>
                  <a:solidFill>
                    <a:srgbClr val="5C2D91"/>
                  </a:solidFill>
                  <a:effectLst/>
                  <a:uLnTx/>
                  <a:uFillTx/>
                  <a:latin typeface="Segoe UI"/>
                  <a:ea typeface="+mn-ea"/>
                  <a:cs typeface="Segoe UI" panose="020B0502040204020203" pitchFamily="34" charset="0"/>
                </a:rPr>
                <a:t>Beyond User VPN</a:t>
              </a:r>
            </a:p>
          </p:txBody>
        </p:sp>
        <p:pic>
          <p:nvPicPr>
            <p:cNvPr id="467" name="Picture 466">
              <a:extLst>
                <a:ext uri="{FF2B5EF4-FFF2-40B4-BE49-F238E27FC236}">
                  <a16:creationId xmlns:a16="http://schemas.microsoft.com/office/drawing/2014/main" id="{71153985-9FA5-4F98-B901-121D50A714C3}"/>
                </a:ext>
              </a:extLst>
            </p:cNvPr>
            <p:cNvPicPr>
              <a:picLocks noChangeAspect="1"/>
            </p:cNvPicPr>
            <p:nvPr/>
          </p:nvPicPr>
          <p:blipFill>
            <a:blip r:embed="rId16">
              <a:duotone>
                <a:srgbClr val="0078D4">
                  <a:shade val="45000"/>
                  <a:satMod val="135000"/>
                </a:srgbClr>
                <a:prstClr val="white"/>
              </a:duotone>
              <a:lum bright="-20000" contrast="40000"/>
            </a:blip>
            <a:stretch>
              <a:fillRect/>
            </a:stretch>
          </p:blipFill>
          <p:spPr>
            <a:xfrm>
              <a:off x="2173010" y="3875271"/>
              <a:ext cx="204678" cy="204678"/>
            </a:xfrm>
            <a:prstGeom prst="rect">
              <a:avLst/>
            </a:prstGeom>
          </p:spPr>
        </p:pic>
      </p:grpSp>
      <p:cxnSp>
        <p:nvCxnSpPr>
          <p:cNvPr id="468" name="Straight Connector 467">
            <a:extLst>
              <a:ext uri="{FF2B5EF4-FFF2-40B4-BE49-F238E27FC236}">
                <a16:creationId xmlns:a16="http://schemas.microsoft.com/office/drawing/2014/main" id="{4DB74AFE-41E4-4C15-BA86-53AA9BD11744}"/>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cxnSp>
        <p:nvCxnSpPr>
          <p:cNvPr id="476" name="!! Cloud line">
            <a:extLst>
              <a:ext uri="{FF2B5EF4-FFF2-40B4-BE49-F238E27FC236}">
                <a16:creationId xmlns:a16="http://schemas.microsoft.com/office/drawing/2014/main" id="{33C1DD59-D5A6-492B-9069-7B30EC65270A}"/>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pic>
        <p:nvPicPr>
          <p:cNvPr id="477" name="!! Graphic 315">
            <a:extLst>
              <a:ext uri="{FF2B5EF4-FFF2-40B4-BE49-F238E27FC236}">
                <a16:creationId xmlns:a16="http://schemas.microsoft.com/office/drawing/2014/main" id="{E449BA52-4660-4541-B522-D0F5D5358B4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00138" y="4420292"/>
            <a:ext cx="182880" cy="99753"/>
          </a:xfrm>
          <a:prstGeom prst="rect">
            <a:avLst/>
          </a:prstGeom>
        </p:spPr>
      </p:pic>
      <p:cxnSp>
        <p:nvCxnSpPr>
          <p:cNvPr id="478" name="!! Unmanaged Interent line">
            <a:extLst>
              <a:ext uri="{FF2B5EF4-FFF2-40B4-BE49-F238E27FC236}">
                <a16:creationId xmlns:a16="http://schemas.microsoft.com/office/drawing/2014/main" id="{46B73D56-DF82-47AB-BBAC-E14D2AA515F6}"/>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cxnSp>
        <p:nvCxnSpPr>
          <p:cNvPr id="479" name="Straight Connector 478">
            <a:extLst>
              <a:ext uri="{FF2B5EF4-FFF2-40B4-BE49-F238E27FC236}">
                <a16:creationId xmlns:a16="http://schemas.microsoft.com/office/drawing/2014/main" id="{33171A47-AB50-4D95-A0F6-F14B1E4A473B}"/>
              </a:ext>
            </a:extLst>
          </p:cNvPr>
          <p:cNvCxnSpPr>
            <a:cxnSpLocks/>
          </p:cNvCxnSpPr>
          <p:nvPr/>
        </p:nvCxnSpPr>
        <p:spPr>
          <a:xfrm>
            <a:off x="5341414"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0" name="Straight Connector 479">
            <a:extLst>
              <a:ext uri="{FF2B5EF4-FFF2-40B4-BE49-F238E27FC236}">
                <a16:creationId xmlns:a16="http://schemas.microsoft.com/office/drawing/2014/main" id="{FEAEF520-C83A-4B90-BAA4-264290B78D30}"/>
              </a:ext>
            </a:extLst>
          </p:cNvPr>
          <p:cNvCxnSpPr>
            <a:cxnSpLocks/>
          </p:cNvCxnSpPr>
          <p:nvPr/>
        </p:nvCxnSpPr>
        <p:spPr>
          <a:xfrm>
            <a:off x="6195674"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481" name="Graphic 480">
            <a:extLst>
              <a:ext uri="{FF2B5EF4-FFF2-40B4-BE49-F238E27FC236}">
                <a16:creationId xmlns:a16="http://schemas.microsoft.com/office/drawing/2014/main" id="{7CA26438-CB77-4135-B7F6-23DC0835F3D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08281" y="6060162"/>
            <a:ext cx="373956" cy="101989"/>
          </a:xfrm>
          <a:prstGeom prst="rect">
            <a:avLst/>
          </a:prstGeom>
        </p:spPr>
      </p:pic>
      <p:sp>
        <p:nvSpPr>
          <p:cNvPr id="482" name="Laptop_E770">
            <a:extLst>
              <a:ext uri="{FF2B5EF4-FFF2-40B4-BE49-F238E27FC236}">
                <a16:creationId xmlns:a16="http://schemas.microsoft.com/office/drawing/2014/main" id="{F1B6A2B2-D12F-4748-81BB-4FE8BB91FE89}"/>
              </a:ext>
            </a:extLst>
          </p:cNvPr>
          <p:cNvSpPr>
            <a:spLocks noChangeAspect="1" noEditPoints="1"/>
          </p:cNvSpPr>
          <p:nvPr/>
        </p:nvSpPr>
        <p:spPr bwMode="auto">
          <a:xfrm>
            <a:off x="5084268" y="56808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pic>
        <p:nvPicPr>
          <p:cNvPr id="483" name="!! Graphic 314">
            <a:extLst>
              <a:ext uri="{FF2B5EF4-FFF2-40B4-BE49-F238E27FC236}">
                <a16:creationId xmlns:a16="http://schemas.microsoft.com/office/drawing/2014/main" id="{52BC02DE-DB6D-4046-A50E-5A20471FDF2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10431" y="4800559"/>
            <a:ext cx="196950" cy="182880"/>
          </a:xfrm>
          <a:prstGeom prst="rect">
            <a:avLst/>
          </a:prstGeom>
        </p:spPr>
      </p:pic>
      <p:pic>
        <p:nvPicPr>
          <p:cNvPr id="484" name="!! Graphic 314">
            <a:extLst>
              <a:ext uri="{FF2B5EF4-FFF2-40B4-BE49-F238E27FC236}">
                <a16:creationId xmlns:a16="http://schemas.microsoft.com/office/drawing/2014/main" id="{8D8D7A6E-A61E-4377-9813-C5D4A05D99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06826" y="5198560"/>
            <a:ext cx="196950" cy="182880"/>
          </a:xfrm>
          <a:prstGeom prst="rect">
            <a:avLst/>
          </a:prstGeom>
        </p:spPr>
      </p:pic>
      <p:sp>
        <p:nvSpPr>
          <p:cNvPr id="558" name="Rectangle 557">
            <a:extLst>
              <a:ext uri="{FF2B5EF4-FFF2-40B4-BE49-F238E27FC236}">
                <a16:creationId xmlns:a16="http://schemas.microsoft.com/office/drawing/2014/main" id="{159D03F9-7C6A-4A06-A15F-579E76F14225}"/>
              </a:ext>
            </a:extLst>
          </p:cNvPr>
          <p:cNvSpPr/>
          <p:nvPr/>
        </p:nvSpPr>
        <p:spPr bwMode="auto">
          <a:xfrm>
            <a:off x="4871628" y="5112681"/>
            <a:ext cx="452325" cy="368427"/>
          </a:xfrm>
          <a:prstGeom prst="rect">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559" name="Picture 2" descr="A picture containing icon&#10;&#10;Description automatically generated">
            <a:extLst>
              <a:ext uri="{FF2B5EF4-FFF2-40B4-BE49-F238E27FC236}">
                <a16:creationId xmlns:a16="http://schemas.microsoft.com/office/drawing/2014/main" id="{2919CA4F-ACF1-4603-B1F4-742DD7963AA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cxnSp>
        <p:nvCxnSpPr>
          <p:cNvPr id="560" name="Straight Connector 559">
            <a:extLst>
              <a:ext uri="{FF2B5EF4-FFF2-40B4-BE49-F238E27FC236}">
                <a16:creationId xmlns:a16="http://schemas.microsoft.com/office/drawing/2014/main" id="{83F2E18C-C5BB-48E8-B843-F3AA3EDD1DB9}"/>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sp>
        <p:nvSpPr>
          <p:cNvPr id="561" name="Rectangle 560">
            <a:extLst>
              <a:ext uri="{FF2B5EF4-FFF2-40B4-BE49-F238E27FC236}">
                <a16:creationId xmlns:a16="http://schemas.microsoft.com/office/drawing/2014/main" id="{90EAEDDD-F1CF-4A95-8F85-DD374E674212}"/>
              </a:ext>
            </a:extLst>
          </p:cNvPr>
          <p:cNvSpPr/>
          <p:nvPr/>
        </p:nvSpPr>
        <p:spPr>
          <a:xfrm>
            <a:off x="7594111" y="1375132"/>
            <a:ext cx="363971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Controlled / Sensitive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sp>
        <p:nvSpPr>
          <p:cNvPr id="563" name="Rectangle: Rounded Corners 562">
            <a:extLst>
              <a:ext uri="{FF2B5EF4-FFF2-40B4-BE49-F238E27FC236}">
                <a16:creationId xmlns:a16="http://schemas.microsoft.com/office/drawing/2014/main" id="{95EBA99C-E71D-4AF2-ACB4-863499DB8951}"/>
              </a:ext>
            </a:extLst>
          </p:cNvPr>
          <p:cNvSpPr/>
          <p:nvPr/>
        </p:nvSpPr>
        <p:spPr bwMode="auto">
          <a:xfrm>
            <a:off x="7348364" y="2820380"/>
            <a:ext cx="3639312" cy="758952"/>
          </a:xfrm>
          <a:prstGeom prst="roundRect">
            <a:avLst>
              <a:gd name="adj" fmla="val 50000"/>
            </a:avLst>
          </a:prstGeom>
          <a:solidFill>
            <a:srgbClr val="FFFFFF"/>
          </a:solidFill>
          <a:ln w="25400" cap="flat" cmpd="sng" algn="ctr">
            <a:solidFill>
              <a:srgbClr val="107C10"/>
            </a:solidFill>
            <a:prstDash val="dash"/>
            <a:headEnd type="none" w="med" len="med"/>
            <a:tailEnd type="none" w="med" len="med"/>
          </a:ln>
          <a:effectLst/>
        </p:spPr>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07C10"/>
                    </a:gs>
                    <a:gs pos="100000">
                      <a:srgbClr val="107C10"/>
                    </a:gs>
                  </a:gsLst>
                  <a:lin ang="5400000" scaled="0"/>
                </a:gradFill>
                <a:effectLst/>
                <a:uLnTx/>
                <a:uFillTx/>
                <a:latin typeface="Segoe UI Semibold" panose="020B0702040204020203" pitchFamily="34" charset="0"/>
                <a:ea typeface="+mn-ea"/>
                <a:cs typeface="Segoe UI Semibold" panose="020B0702040204020203" pitchFamily="34" charset="0"/>
              </a:rPr>
              <a:t>Business Critical and/or Legacy/Vulnerable Assets</a:t>
            </a:r>
          </a:p>
          <a:p>
            <a:pPr marL="0" marR="0" lvl="0" indent="0" defTabSz="932114" eaLnBrk="1" fontAlgn="base" latinLnBrk="0" hangingPunct="1">
              <a:lnSpc>
                <a:spcPct val="90000"/>
              </a:lnSpc>
              <a:spcBef>
                <a:spcPct val="0"/>
              </a:spcBef>
              <a:spcAft>
                <a:spcPct val="0"/>
              </a:spcAft>
              <a:buClrTx/>
              <a:buSzTx/>
              <a:buFontTx/>
              <a:buNone/>
              <a:tabLst/>
              <a:defRPr/>
            </a:pPr>
            <a:r>
              <a:rPr kumimoji="0" lang="en-US" sz="1200" b="0" i="1" u="none" strike="noStrike" kern="0" cap="none" spc="0" normalizeH="0" baseline="0" noProof="0">
                <a:ln>
                  <a:noFill/>
                </a:ln>
                <a:gradFill>
                  <a:gsLst>
                    <a:gs pos="2917">
                      <a:srgbClr val="107C10"/>
                    </a:gs>
                    <a:gs pos="100000">
                      <a:srgbClr val="107C10"/>
                    </a:gs>
                  </a:gsLst>
                  <a:lin ang="5400000" scaled="0"/>
                </a:gra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564" name="Rectangle: Rounded Corners 563">
            <a:extLst>
              <a:ext uri="{FF2B5EF4-FFF2-40B4-BE49-F238E27FC236}">
                <a16:creationId xmlns:a16="http://schemas.microsoft.com/office/drawing/2014/main" id="{0569D6D6-7806-4FC6-B717-5174108F982A}"/>
              </a:ext>
            </a:extLst>
          </p:cNvPr>
          <p:cNvSpPr/>
          <p:nvPr/>
        </p:nvSpPr>
        <p:spPr bwMode="auto">
          <a:xfrm>
            <a:off x="7348364" y="3691837"/>
            <a:ext cx="3639312" cy="600462"/>
          </a:xfrm>
          <a:prstGeom prst="roundRect">
            <a:avLst>
              <a:gd name="adj" fmla="val 50000"/>
            </a:avLst>
          </a:prstGeom>
          <a:solidFill>
            <a:srgbClr val="FFFFFF"/>
          </a:solidFill>
          <a:ln w="28575" cap="flat" cmpd="sng" algn="ctr">
            <a:solidFill>
              <a:srgbClr val="D73B01"/>
            </a:solidFill>
            <a:prstDash val="sysDot"/>
            <a:headEnd type="none" w="med" len="med"/>
            <a:tailEnd type="none" w="med" len="med"/>
          </a:ln>
          <a:effectLst/>
        </p:spPr>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73B01"/>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defTabSz="932114" eaLnBrk="1" fontAlgn="base" latinLnBrk="0" hangingPunct="1">
              <a:lnSpc>
                <a:spcPct val="90000"/>
              </a:lnSpc>
              <a:spcBef>
                <a:spcPts val="300"/>
              </a:spcBef>
              <a:spcAft>
                <a:spcPct val="0"/>
              </a:spcAft>
              <a:buClrTx/>
              <a:buSzTx/>
              <a:buFontTx/>
              <a:buNone/>
              <a:tabLst/>
              <a:defRPr/>
            </a:pPr>
            <a:r>
              <a:rPr kumimoji="0" lang="en-US" sz="1200" b="0" i="1" u="none" strike="noStrike" kern="0" cap="none" spc="0"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IoT/OT With Life/Safety Impact</a:t>
            </a:r>
          </a:p>
        </p:txBody>
      </p:sp>
      <p:sp>
        <p:nvSpPr>
          <p:cNvPr id="569" name="Manufacturing_E99C" title="Icon of a robotic arm">
            <a:extLst>
              <a:ext uri="{FF2B5EF4-FFF2-40B4-BE49-F238E27FC236}">
                <a16:creationId xmlns:a16="http://schemas.microsoft.com/office/drawing/2014/main" id="{1914C50A-4962-4524-98D9-58104F39FBCB}"/>
              </a:ext>
            </a:extLst>
          </p:cNvPr>
          <p:cNvSpPr>
            <a:spLocks noChangeAspect="1" noEditPoints="1"/>
          </p:cNvSpPr>
          <p:nvPr/>
        </p:nvSpPr>
        <p:spPr bwMode="auto">
          <a:xfrm>
            <a:off x="7713233" y="2915939"/>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8" name="Beaker_F196" title="Icon of a scientific flask with liquid in it">
            <a:extLst>
              <a:ext uri="{FF2B5EF4-FFF2-40B4-BE49-F238E27FC236}">
                <a16:creationId xmlns:a16="http://schemas.microsoft.com/office/drawing/2014/main" id="{0A0EDA89-8C8E-45C6-80C3-DEF71617BE59}"/>
              </a:ext>
            </a:extLst>
          </p:cNvPr>
          <p:cNvSpPr>
            <a:spLocks noChangeAspect="1" noEditPoints="1"/>
          </p:cNvSpPr>
          <p:nvPr/>
        </p:nvSpPr>
        <p:spPr bwMode="auto">
          <a:xfrm>
            <a:off x="7629032" y="3234250"/>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3" name="printer" title="Icon of a printer">
            <a:extLst>
              <a:ext uri="{FF2B5EF4-FFF2-40B4-BE49-F238E27FC236}">
                <a16:creationId xmlns:a16="http://schemas.microsoft.com/office/drawing/2014/main" id="{B82078D5-7E11-461B-BA54-74809D7EB709}"/>
              </a:ext>
            </a:extLst>
          </p:cNvPr>
          <p:cNvSpPr>
            <a:spLocks noChangeAspect="1" noEditPoints="1"/>
          </p:cNvSpPr>
          <p:nvPr/>
        </p:nvSpPr>
        <p:spPr bwMode="auto">
          <a:xfrm>
            <a:off x="7934417" y="461191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54" name="Money_3" title="Icon of a dollar sign">
            <a:extLst>
              <a:ext uri="{FF2B5EF4-FFF2-40B4-BE49-F238E27FC236}">
                <a16:creationId xmlns:a16="http://schemas.microsoft.com/office/drawing/2014/main" id="{5282750B-95EA-4D46-9E13-A5A4AEE761CF}"/>
              </a:ext>
            </a:extLst>
          </p:cNvPr>
          <p:cNvSpPr>
            <a:spLocks noChangeAspect="1" noEditPoints="1"/>
          </p:cNvSpPr>
          <p:nvPr/>
        </p:nvSpPr>
        <p:spPr bwMode="auto">
          <a:xfrm>
            <a:off x="7491559" y="304425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nvGrpSpPr>
          <p:cNvPr id="655" name="Group 654">
            <a:extLst>
              <a:ext uri="{FF2B5EF4-FFF2-40B4-BE49-F238E27FC236}">
                <a16:creationId xmlns:a16="http://schemas.microsoft.com/office/drawing/2014/main" id="{FAC6F47B-BD7F-462C-9639-A7F186FEB293}"/>
              </a:ext>
            </a:extLst>
          </p:cNvPr>
          <p:cNvGrpSpPr/>
          <p:nvPr/>
        </p:nvGrpSpPr>
        <p:grpSpPr>
          <a:xfrm>
            <a:off x="7567433" y="3769118"/>
            <a:ext cx="564030" cy="445900"/>
            <a:chOff x="8222735" y="716894"/>
            <a:chExt cx="769392" cy="608251"/>
          </a:xfrm>
        </p:grpSpPr>
        <p:sp>
          <p:nvSpPr>
            <p:cNvPr id="656" name="IoT" title="Icon of five circles that all connect to a center circle">
              <a:extLst>
                <a:ext uri="{FF2B5EF4-FFF2-40B4-BE49-F238E27FC236}">
                  <a16:creationId xmlns:a16="http://schemas.microsoft.com/office/drawing/2014/main" id="{ED81CFD5-5246-4E11-BAE7-478A1C2D40C5}"/>
                </a:ext>
              </a:extLst>
            </p:cNvPr>
            <p:cNvSpPr>
              <a:spLocks noChangeAspect="1" noEditPoints="1"/>
            </p:cNvSpPr>
            <p:nvPr/>
          </p:nvSpPr>
          <p:spPr bwMode="auto">
            <a:xfrm>
              <a:off x="8380321" y="71689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D73B0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57" name="Group 656">
              <a:extLst>
                <a:ext uri="{FF2B5EF4-FFF2-40B4-BE49-F238E27FC236}">
                  <a16:creationId xmlns:a16="http://schemas.microsoft.com/office/drawing/2014/main" id="{281CDDDE-3637-43C6-A635-43BEAEF14080}"/>
                </a:ext>
              </a:extLst>
            </p:cNvPr>
            <p:cNvGrpSpPr/>
            <p:nvPr/>
          </p:nvGrpSpPr>
          <p:grpSpPr>
            <a:xfrm>
              <a:off x="8222735" y="1071400"/>
              <a:ext cx="263113" cy="252728"/>
              <a:chOff x="8685564" y="6019187"/>
              <a:chExt cx="263113" cy="252728"/>
            </a:xfrm>
          </p:grpSpPr>
          <p:sp>
            <p:nvSpPr>
              <p:cNvPr id="661" name="Database_EFC7" title="Icon of a cylinder">
                <a:extLst>
                  <a:ext uri="{FF2B5EF4-FFF2-40B4-BE49-F238E27FC236}">
                    <a16:creationId xmlns:a16="http://schemas.microsoft.com/office/drawing/2014/main" id="{823DAF89-4B6A-44ED-B22C-97E32BE3855D}"/>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D7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2" name="Database_EFC7" title="Icon of a cylinder">
                <a:extLst>
                  <a:ext uri="{FF2B5EF4-FFF2-40B4-BE49-F238E27FC236}">
                    <a16:creationId xmlns:a16="http://schemas.microsoft.com/office/drawing/2014/main" id="{C7C8CCAF-CC89-4E98-9910-6C7579C3494E}"/>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3" name="Database_EFC7" title="Icon of a cylinder">
                <a:extLst>
                  <a:ext uri="{FF2B5EF4-FFF2-40B4-BE49-F238E27FC236}">
                    <a16:creationId xmlns:a16="http://schemas.microsoft.com/office/drawing/2014/main" id="{18A7342D-C4BE-49AA-A00D-C7922548FE80}"/>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4" name="Database_EFC7" title="Icon of a cylinder">
                <a:extLst>
                  <a:ext uri="{FF2B5EF4-FFF2-40B4-BE49-F238E27FC236}">
                    <a16:creationId xmlns:a16="http://schemas.microsoft.com/office/drawing/2014/main" id="{D6ED3731-812B-4370-8553-FAD342630350}"/>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658" name="Group 657">
              <a:extLst>
                <a:ext uri="{FF2B5EF4-FFF2-40B4-BE49-F238E27FC236}">
                  <a16:creationId xmlns:a16="http://schemas.microsoft.com/office/drawing/2014/main" id="{B750173A-E4F0-4A43-8A90-1424E074AE96}"/>
                </a:ext>
              </a:extLst>
            </p:cNvPr>
            <p:cNvGrpSpPr/>
            <p:nvPr/>
          </p:nvGrpSpPr>
          <p:grpSpPr>
            <a:xfrm>
              <a:off x="8706269" y="1036460"/>
              <a:ext cx="285858" cy="288685"/>
              <a:chOff x="9163903" y="5979052"/>
              <a:chExt cx="285858" cy="288685"/>
            </a:xfrm>
          </p:grpSpPr>
          <p:sp>
            <p:nvSpPr>
              <p:cNvPr id="659" name="door" title="Icon of an open doorway">
                <a:extLst>
                  <a:ext uri="{FF2B5EF4-FFF2-40B4-BE49-F238E27FC236}">
                    <a16:creationId xmlns:a16="http://schemas.microsoft.com/office/drawing/2014/main" id="{2E52E414-B80C-417E-997F-CFC7BD7F0DD3}"/>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D7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60" name="PaymentCard_E8C7" title="Icon of a credit card">
                <a:extLst>
                  <a:ext uri="{FF2B5EF4-FFF2-40B4-BE49-F238E27FC236}">
                    <a16:creationId xmlns:a16="http://schemas.microsoft.com/office/drawing/2014/main" id="{883D4F8D-7E40-4F0D-B594-0D20DB0054A4}"/>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65" name="Group 664">
            <a:extLst>
              <a:ext uri="{FF2B5EF4-FFF2-40B4-BE49-F238E27FC236}">
                <a16:creationId xmlns:a16="http://schemas.microsoft.com/office/drawing/2014/main" id="{91950BFE-1D15-46CE-BC19-E4B62107EB48}"/>
              </a:ext>
            </a:extLst>
          </p:cNvPr>
          <p:cNvGrpSpPr/>
          <p:nvPr/>
        </p:nvGrpSpPr>
        <p:grpSpPr>
          <a:xfrm>
            <a:off x="7925030" y="2953345"/>
            <a:ext cx="323170" cy="534036"/>
            <a:chOff x="11606783" y="1901841"/>
            <a:chExt cx="370338" cy="611980"/>
          </a:xfrm>
        </p:grpSpPr>
        <p:grpSp>
          <p:nvGrpSpPr>
            <p:cNvPr id="666" name="Group 665">
              <a:extLst>
                <a:ext uri="{FF2B5EF4-FFF2-40B4-BE49-F238E27FC236}">
                  <a16:creationId xmlns:a16="http://schemas.microsoft.com/office/drawing/2014/main" id="{3DF9E683-3BD7-4A56-AD46-95A10EC87FB6}"/>
                </a:ext>
              </a:extLst>
            </p:cNvPr>
            <p:cNvGrpSpPr/>
            <p:nvPr/>
          </p:nvGrpSpPr>
          <p:grpSpPr>
            <a:xfrm>
              <a:off x="11606783" y="2186049"/>
              <a:ext cx="370338" cy="327772"/>
              <a:chOff x="4723767" y="3080378"/>
              <a:chExt cx="439858" cy="389301"/>
            </a:xfrm>
          </p:grpSpPr>
          <p:pic>
            <p:nvPicPr>
              <p:cNvPr id="668" name="Picture 667">
                <a:extLst>
                  <a:ext uri="{FF2B5EF4-FFF2-40B4-BE49-F238E27FC236}">
                    <a16:creationId xmlns:a16="http://schemas.microsoft.com/office/drawing/2014/main" id="{ECD8145A-6571-4E3A-805D-E1B145FE7FC9}"/>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69" name="Group 668">
                <a:extLst>
                  <a:ext uri="{FF2B5EF4-FFF2-40B4-BE49-F238E27FC236}">
                    <a16:creationId xmlns:a16="http://schemas.microsoft.com/office/drawing/2014/main" id="{94BFD5DB-8C21-4CDF-9251-75DA6F9801B8}"/>
                  </a:ext>
                </a:extLst>
              </p:cNvPr>
              <p:cNvGrpSpPr/>
              <p:nvPr/>
            </p:nvGrpSpPr>
            <p:grpSpPr>
              <a:xfrm>
                <a:off x="4723767" y="3080378"/>
                <a:ext cx="439858" cy="389301"/>
                <a:chOff x="3131835" y="4047725"/>
                <a:chExt cx="439858" cy="389301"/>
              </a:xfrm>
            </p:grpSpPr>
            <p:grpSp>
              <p:nvGrpSpPr>
                <p:cNvPr id="670" name="Group 669">
                  <a:extLst>
                    <a:ext uri="{FF2B5EF4-FFF2-40B4-BE49-F238E27FC236}">
                      <a16:creationId xmlns:a16="http://schemas.microsoft.com/office/drawing/2014/main" id="{17472754-4383-4F96-8ECF-68034B4176FE}"/>
                    </a:ext>
                  </a:extLst>
                </p:cNvPr>
                <p:cNvGrpSpPr/>
                <p:nvPr/>
              </p:nvGrpSpPr>
              <p:grpSpPr>
                <a:xfrm>
                  <a:off x="3131835" y="4047725"/>
                  <a:ext cx="182560" cy="348911"/>
                  <a:chOff x="2136298" y="4226790"/>
                  <a:chExt cx="196678" cy="375893"/>
                </a:xfrm>
              </p:grpSpPr>
              <p:sp>
                <p:nvSpPr>
                  <p:cNvPr id="674" name="Rectangle 673">
                    <a:extLst>
                      <a:ext uri="{FF2B5EF4-FFF2-40B4-BE49-F238E27FC236}">
                        <a16:creationId xmlns:a16="http://schemas.microsoft.com/office/drawing/2014/main" id="{C86E18DF-ADE2-4A71-88FB-119C5FCC62B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5" name="server">
                    <a:extLst>
                      <a:ext uri="{FF2B5EF4-FFF2-40B4-BE49-F238E27FC236}">
                        <a16:creationId xmlns:a16="http://schemas.microsoft.com/office/drawing/2014/main" id="{87B79DE0-925B-4487-83EE-44C804E5333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671" name="Oval 670">
                  <a:extLst>
                    <a:ext uri="{FF2B5EF4-FFF2-40B4-BE49-F238E27FC236}">
                      <a16:creationId xmlns:a16="http://schemas.microsoft.com/office/drawing/2014/main" id="{A321C244-68EE-4E37-A4BD-D571B5D6DEEB}"/>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72" name="Picture 671">
                  <a:extLst>
                    <a:ext uri="{FF2B5EF4-FFF2-40B4-BE49-F238E27FC236}">
                      <a16:creationId xmlns:a16="http://schemas.microsoft.com/office/drawing/2014/main" id="{FC6F2BA3-28DB-4990-BCCD-A7A37319BBE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73" name="Freeform 6">
                  <a:extLst>
                    <a:ext uri="{FF2B5EF4-FFF2-40B4-BE49-F238E27FC236}">
                      <a16:creationId xmlns:a16="http://schemas.microsoft.com/office/drawing/2014/main" id="{A2FE8A76-BCFF-4251-8F0A-2771CCA81AC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667" name="money_2" title="Icon of a dollar sign with an arrow around it pointing clockwise">
              <a:extLst>
                <a:ext uri="{FF2B5EF4-FFF2-40B4-BE49-F238E27FC236}">
                  <a16:creationId xmlns:a16="http://schemas.microsoft.com/office/drawing/2014/main" id="{FE797B04-E75B-45A3-9C01-AA6224BFD821}"/>
                </a:ext>
              </a:extLst>
            </p:cNvPr>
            <p:cNvSpPr>
              <a:spLocks noChangeAspect="1" noEditPoints="1"/>
            </p:cNvSpPr>
            <p:nvPr/>
          </p:nvSpPr>
          <p:spPr bwMode="auto">
            <a:xfrm>
              <a:off x="11700457" y="1901841"/>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107C1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676" name="Group 675">
            <a:extLst>
              <a:ext uri="{FF2B5EF4-FFF2-40B4-BE49-F238E27FC236}">
                <a16:creationId xmlns:a16="http://schemas.microsoft.com/office/drawing/2014/main" id="{26E3ECF7-66D5-4110-8F83-559BB3764EDB}"/>
              </a:ext>
            </a:extLst>
          </p:cNvPr>
          <p:cNvGrpSpPr/>
          <p:nvPr/>
        </p:nvGrpSpPr>
        <p:grpSpPr>
          <a:xfrm>
            <a:off x="7557396" y="4570910"/>
            <a:ext cx="252179" cy="299978"/>
            <a:chOff x="10497504" y="5921034"/>
            <a:chExt cx="252179" cy="299978"/>
          </a:xfrm>
        </p:grpSpPr>
        <p:sp>
          <p:nvSpPr>
            <p:cNvPr id="677" name="Rectangle 676">
              <a:extLst>
                <a:ext uri="{FF2B5EF4-FFF2-40B4-BE49-F238E27FC236}">
                  <a16:creationId xmlns:a16="http://schemas.microsoft.com/office/drawing/2014/main" id="{39D75858-0945-4727-ABDE-0F36358E7238}"/>
                </a:ext>
              </a:extLst>
            </p:cNvPr>
            <p:cNvSpPr/>
            <p:nvPr/>
          </p:nvSpPr>
          <p:spPr bwMode="auto">
            <a:xfrm>
              <a:off x="10533916" y="5921034"/>
              <a:ext cx="179354" cy="110354"/>
            </a:xfrm>
            <a:prstGeom prst="rect">
              <a:avLst/>
            </a:pr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678" name="people_12" title="Icon of three people">
              <a:extLst>
                <a:ext uri="{FF2B5EF4-FFF2-40B4-BE49-F238E27FC236}">
                  <a16:creationId xmlns:a16="http://schemas.microsoft.com/office/drawing/2014/main" id="{81677471-D933-4634-8403-AA117F7ED0D8}"/>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1A1A1A"/>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79" name="Speech Bubble: Rectangle 678">
            <a:extLst>
              <a:ext uri="{FF2B5EF4-FFF2-40B4-BE49-F238E27FC236}">
                <a16:creationId xmlns:a16="http://schemas.microsoft.com/office/drawing/2014/main" id="{7A8DCC1C-4AFB-4BD8-BA47-4E5271A51F56}"/>
              </a:ext>
            </a:extLst>
          </p:cNvPr>
          <p:cNvSpPr/>
          <p:nvPr/>
        </p:nvSpPr>
        <p:spPr bwMode="auto">
          <a:xfrm>
            <a:off x="7933328" y="1963934"/>
            <a:ext cx="2429995" cy="693479"/>
          </a:xfrm>
          <a:prstGeom prst="wedgeRectCallout">
            <a:avLst>
              <a:gd name="adj1" fmla="val -22326"/>
              <a:gd name="adj2" fmla="val 70540"/>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Don’t Firewall </a:t>
            </a:r>
            <a:b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Forget</a:t>
            </a:r>
          </a:p>
        </p:txBody>
      </p:sp>
      <p:cxnSp>
        <p:nvCxnSpPr>
          <p:cNvPr id="681" name="!! Straight Connector 560">
            <a:extLst>
              <a:ext uri="{FF2B5EF4-FFF2-40B4-BE49-F238E27FC236}">
                <a16:creationId xmlns:a16="http://schemas.microsoft.com/office/drawing/2014/main" id="{3D416A84-8117-48A7-85F6-FE5E517D499A}"/>
              </a:ext>
            </a:extLst>
          </p:cNvPr>
          <p:cNvCxnSpPr>
            <a:cxnSpLocks/>
          </p:cNvCxnSpPr>
          <p:nvPr/>
        </p:nvCxnSpPr>
        <p:spPr>
          <a:xfrm>
            <a:off x="5810794" y="4735446"/>
            <a:ext cx="1554480" cy="0"/>
          </a:xfrm>
          <a:prstGeom prst="line">
            <a:avLst/>
          </a:prstGeom>
          <a:solidFill>
            <a:srgbClr val="FFFFFF">
              <a:lumMod val="95000"/>
            </a:srgbClr>
          </a:solidFill>
          <a:ln w="19050" cap="flat" cmpd="sng" algn="ctr">
            <a:solidFill>
              <a:srgbClr val="505050"/>
            </a:solidFill>
            <a:prstDash val="solid"/>
          </a:ln>
          <a:effectLst/>
        </p:spPr>
      </p:cxnSp>
      <p:cxnSp>
        <p:nvCxnSpPr>
          <p:cNvPr id="682" name="!! Straight Connector 562">
            <a:extLst>
              <a:ext uri="{FF2B5EF4-FFF2-40B4-BE49-F238E27FC236}">
                <a16:creationId xmlns:a16="http://schemas.microsoft.com/office/drawing/2014/main" id="{F2EF2BDC-934B-4017-83EF-F265D5648226}"/>
              </a:ext>
            </a:extLst>
          </p:cNvPr>
          <p:cNvCxnSpPr>
            <a:cxnSpLocks/>
          </p:cNvCxnSpPr>
          <p:nvPr/>
        </p:nvCxnSpPr>
        <p:spPr>
          <a:xfrm>
            <a:off x="5810794" y="3993890"/>
            <a:ext cx="1554480" cy="0"/>
          </a:xfrm>
          <a:prstGeom prst="line">
            <a:avLst/>
          </a:prstGeom>
          <a:solidFill>
            <a:srgbClr val="FFFFFF">
              <a:lumMod val="95000"/>
            </a:srgbClr>
          </a:solidFill>
          <a:ln w="19050" cap="flat" cmpd="sng" algn="ctr">
            <a:solidFill>
              <a:srgbClr val="505050"/>
            </a:solidFill>
            <a:prstDash val="solid"/>
          </a:ln>
          <a:effectLst/>
        </p:spPr>
      </p:cxnSp>
      <p:cxnSp>
        <p:nvCxnSpPr>
          <p:cNvPr id="683" name="!! Straight Connector 563">
            <a:extLst>
              <a:ext uri="{FF2B5EF4-FFF2-40B4-BE49-F238E27FC236}">
                <a16:creationId xmlns:a16="http://schemas.microsoft.com/office/drawing/2014/main" id="{E87B5E7B-735B-40F5-B414-50AE3E3377E3}"/>
              </a:ext>
            </a:extLst>
          </p:cNvPr>
          <p:cNvCxnSpPr>
            <a:cxnSpLocks/>
          </p:cNvCxnSpPr>
          <p:nvPr/>
        </p:nvCxnSpPr>
        <p:spPr>
          <a:xfrm>
            <a:off x="5796538" y="3208873"/>
            <a:ext cx="1554480" cy="0"/>
          </a:xfrm>
          <a:prstGeom prst="line">
            <a:avLst/>
          </a:prstGeom>
          <a:solidFill>
            <a:srgbClr val="FFFFFF">
              <a:lumMod val="95000"/>
            </a:srgbClr>
          </a:solidFill>
          <a:ln w="19050" cap="flat" cmpd="sng" algn="ctr">
            <a:solidFill>
              <a:srgbClr val="505050"/>
            </a:solidFill>
            <a:prstDash val="solid"/>
          </a:ln>
          <a:effectLst/>
        </p:spPr>
      </p:cxnSp>
      <p:pic>
        <p:nvPicPr>
          <p:cNvPr id="684" name="Graphic 683">
            <a:extLst>
              <a:ext uri="{FF2B5EF4-FFF2-40B4-BE49-F238E27FC236}">
                <a16:creationId xmlns:a16="http://schemas.microsoft.com/office/drawing/2014/main" id="{276CFD26-3FCA-41CA-831C-EC2CFC9E7D4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54042" y="3925040"/>
            <a:ext cx="196950" cy="182880"/>
          </a:xfrm>
          <a:prstGeom prst="rect">
            <a:avLst/>
          </a:prstGeom>
        </p:spPr>
      </p:pic>
      <p:pic>
        <p:nvPicPr>
          <p:cNvPr id="685" name="Graphic 684">
            <a:extLst>
              <a:ext uri="{FF2B5EF4-FFF2-40B4-BE49-F238E27FC236}">
                <a16:creationId xmlns:a16="http://schemas.microsoft.com/office/drawing/2014/main" id="{D4C267E1-EDFB-4FF3-BD02-3EAA4FFB4A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39129" y="3127282"/>
            <a:ext cx="196950" cy="182880"/>
          </a:xfrm>
          <a:prstGeom prst="rect">
            <a:avLst/>
          </a:prstGeom>
        </p:spPr>
      </p:pic>
      <p:pic>
        <p:nvPicPr>
          <p:cNvPr id="686" name="Graphic 685">
            <a:extLst>
              <a:ext uri="{FF2B5EF4-FFF2-40B4-BE49-F238E27FC236}">
                <a16:creationId xmlns:a16="http://schemas.microsoft.com/office/drawing/2014/main" id="{20FD05BC-C805-4061-B9BC-6DA231214A7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49616" y="4656146"/>
            <a:ext cx="196950" cy="182880"/>
          </a:xfrm>
          <a:prstGeom prst="rect">
            <a:avLst/>
          </a:prstGeom>
        </p:spPr>
      </p:pic>
      <p:sp>
        <p:nvSpPr>
          <p:cNvPr id="687" name="!! Freeform 5">
            <a:extLst>
              <a:ext uri="{FF2B5EF4-FFF2-40B4-BE49-F238E27FC236}">
                <a16:creationId xmlns:a16="http://schemas.microsoft.com/office/drawing/2014/main" id="{92D0360B-9F5D-4047-B0A6-ACB2817015E4}"/>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688" name="Rectangle 687">
            <a:extLst>
              <a:ext uri="{FF2B5EF4-FFF2-40B4-BE49-F238E27FC236}">
                <a16:creationId xmlns:a16="http://schemas.microsoft.com/office/drawing/2014/main" id="{B68BF326-CBB0-4217-8471-B8A34F2BE031}"/>
              </a:ext>
            </a:extLst>
          </p:cNvPr>
          <p:cNvSpPr/>
          <p:nvPr/>
        </p:nvSpPr>
        <p:spPr bwMode="auto">
          <a:xfrm>
            <a:off x="3614136" y="6352477"/>
            <a:ext cx="3640190"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689" name="Callout: Line 688">
            <a:extLst>
              <a:ext uri="{FF2B5EF4-FFF2-40B4-BE49-F238E27FC236}">
                <a16:creationId xmlns:a16="http://schemas.microsoft.com/office/drawing/2014/main" id="{7B32BF15-7870-4946-AFA9-710B4D4FDB6E}"/>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rgbClr val="FFFFFF"/>
          </a:solidFill>
          <a:ln w="19050" cap="flat" cmpd="sng" algn="ctr">
            <a:solidFill>
              <a:srgbClr val="00B050"/>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690" name="Callout: Line 689">
            <a:extLst>
              <a:ext uri="{FF2B5EF4-FFF2-40B4-BE49-F238E27FC236}">
                <a16:creationId xmlns:a16="http://schemas.microsoft.com/office/drawing/2014/main" id="{32F6E74D-310D-41D8-A8B6-A7B82EC43330}"/>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for </a:t>
            </a:r>
            <a:r>
              <a:rPr kumimoji="0" lang="en-US" sz="900" b="1" i="1"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unmanaged device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scenarios like BYOD, partners, and visitors </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30AC126-D954-4C10-8953-62D681E732EB}"/>
                  </a:ext>
                </a:extLst>
              </p:cNvPr>
              <p:cNvGraphicFramePr>
                <a:graphicFrameLocks noChangeAspect="1"/>
              </p:cNvGraphicFramePr>
              <p:nvPr>
                <p:extLst>
                  <p:ext uri="{D42A27DB-BD31-4B8C-83A1-F6EECF244321}">
                    <p14:modId xmlns:p14="http://schemas.microsoft.com/office/powerpoint/2010/main" val="3172246773"/>
                  </p:ext>
                </p:extLst>
              </p:nvPr>
            </p:nvGraphicFramePr>
            <p:xfrm>
              <a:off x="9303163" y="2049986"/>
              <a:ext cx="936762" cy="526929"/>
            </p:xfrm>
            <a:graphic>
              <a:graphicData uri="http://schemas.microsoft.com/office/powerpoint/2016/slidezoom">
                <pslz:sldZm>
                  <pslz:sldZmObj sldId="2147469689" cId="2123203464">
                    <pslz:zmPr id="{8DE7202D-5435-4137-AA89-3C048DA4A277}" returnToParent="0" transitionDur="1000">
                      <p166:blipFill xmlns:p166="http://schemas.microsoft.com/office/powerpoint/2016/6/main">
                        <a:blip r:embed="rId24"/>
                        <a:stretch>
                          <a:fillRect/>
                        </a:stretch>
                      </p166:blipFill>
                      <p166:spPr xmlns:p166="http://schemas.microsoft.com/office/powerpoint/2016/6/main">
                        <a:xfrm>
                          <a:off x="0" y="0"/>
                          <a:ext cx="936762" cy="52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330AC126-D954-4C10-8953-62D681E732EB}"/>
                  </a:ext>
                </a:extLst>
              </p:cNvPr>
              <p:cNvPicPr>
                <a:picLocks noGrp="1" noRot="1" noChangeAspect="1" noMove="1" noResize="1" noEditPoints="1" noAdjustHandles="1" noChangeArrowheads="1" noChangeShapeType="1"/>
              </p:cNvPicPr>
              <p:nvPr/>
            </p:nvPicPr>
            <p:blipFill>
              <a:blip r:embed="rId25"/>
              <a:stretch>
                <a:fillRect/>
              </a:stretch>
            </p:blipFill>
            <p:spPr>
              <a:xfrm>
                <a:off x="9303163" y="2049986"/>
                <a:ext cx="936762" cy="52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Tree>
    <p:extLst>
      <p:ext uri="{BB962C8B-B14F-4D97-AF65-F5344CB8AC3E}">
        <p14:creationId xmlns:p14="http://schemas.microsoft.com/office/powerpoint/2010/main" val="1250489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fade">
                                      <p:cBhvr>
                                        <p:cTn id="7" dur="500"/>
                                        <p:tgtEl>
                                          <p:spTgt spid="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DCD8-F8A1-4D98-9451-F0C999F0D862}"/>
              </a:ext>
            </a:extLst>
          </p:cNvPr>
          <p:cNvSpPr>
            <a:spLocks noGrp="1"/>
          </p:cNvSpPr>
          <p:nvPr>
            <p:ph type="title"/>
          </p:nvPr>
        </p:nvSpPr>
        <p:spPr/>
        <p:txBody>
          <a:bodyPr/>
          <a:lstStyle/>
          <a:p>
            <a:r>
              <a:rPr kumimoji="0" lang="en-US" sz="3600" b="1" i="0" u="none" strike="noStrike" kern="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Isolation is a lifetime commitment</a:t>
            </a:r>
            <a:endParaRPr lang="en-US" dirty="0"/>
          </a:p>
        </p:txBody>
      </p:sp>
      <p:sp>
        <p:nvSpPr>
          <p:cNvPr id="4" name="TextBox 3">
            <a:extLst>
              <a:ext uri="{FF2B5EF4-FFF2-40B4-BE49-F238E27FC236}">
                <a16:creationId xmlns:a16="http://schemas.microsoft.com/office/drawing/2014/main" id="{5416603B-5FA5-4395-8FFC-05DE77C48188}"/>
              </a:ext>
            </a:extLst>
          </p:cNvPr>
          <p:cNvSpPr txBox="1"/>
          <p:nvPr/>
        </p:nvSpPr>
        <p:spPr>
          <a:xfrm>
            <a:off x="585216" y="1011198"/>
            <a:ext cx="9320783" cy="369332"/>
          </a:xfrm>
          <a:prstGeom prst="rect">
            <a:avLst/>
          </a:prstGeom>
          <a:noFill/>
        </p:spPr>
        <p:txBody>
          <a:bodyPr wrap="square">
            <a:spAutoFit/>
          </a:bodyPr>
          <a:lstStyle/>
          <a:p>
            <a:r>
              <a:rPr kumimoji="0" lang="en-US" sz="1800" b="0" i="0" u="none" strike="noStrike" kern="0" cap="none" spc="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Avoid “firewall and forget” approach that creates false sense of security</a:t>
            </a:r>
            <a:endParaRPr lang="en-US" dirty="0"/>
          </a:p>
        </p:txBody>
      </p:sp>
      <p:sp>
        <p:nvSpPr>
          <p:cNvPr id="5" name="Flowchart: Alternate Process 4">
            <a:extLst>
              <a:ext uri="{FF2B5EF4-FFF2-40B4-BE49-F238E27FC236}">
                <a16:creationId xmlns:a16="http://schemas.microsoft.com/office/drawing/2014/main" id="{1908BFF1-E649-408A-9236-BDAC3AC3EE9F}"/>
              </a:ext>
            </a:extLst>
          </p:cNvPr>
          <p:cNvSpPr/>
          <p:nvPr/>
        </p:nvSpPr>
        <p:spPr bwMode="auto">
          <a:xfrm>
            <a:off x="3907292" y="3279816"/>
            <a:ext cx="3986212" cy="1634480"/>
          </a:xfrm>
          <a:prstGeom prst="flowChartAlternateProcess">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err="1">
              <a:ln>
                <a:noFill/>
              </a:ln>
              <a:solidFill>
                <a:srgbClr val="1A1A1A"/>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F8C3B3F-08F0-4DC6-8875-EE9B8CB85A57}"/>
              </a:ext>
            </a:extLst>
          </p:cNvPr>
          <p:cNvGrpSpPr/>
          <p:nvPr/>
        </p:nvGrpSpPr>
        <p:grpSpPr>
          <a:xfrm>
            <a:off x="4321220" y="3837617"/>
            <a:ext cx="3166731" cy="707886"/>
            <a:chOff x="8413888" y="3266017"/>
            <a:chExt cx="3166731" cy="707886"/>
          </a:xfrm>
        </p:grpSpPr>
        <p:sp>
          <p:nvSpPr>
            <p:cNvPr id="7" name="TextBox 6">
              <a:extLst>
                <a:ext uri="{FF2B5EF4-FFF2-40B4-BE49-F238E27FC236}">
                  <a16:creationId xmlns:a16="http://schemas.microsoft.com/office/drawing/2014/main" id="{630223A7-B45B-4CC8-9BF5-158BC2FD8CEC}"/>
                </a:ext>
              </a:extLst>
            </p:cNvPr>
            <p:cNvSpPr txBox="1"/>
            <p:nvPr/>
          </p:nvSpPr>
          <p:spPr>
            <a:xfrm>
              <a:off x="9087501" y="3266017"/>
              <a:ext cx="2493118" cy="7078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High Value Assets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Difficult or impossible to meet </a:t>
              </a:r>
              <a:b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current security standards</a:t>
              </a:r>
            </a:p>
          </p:txBody>
        </p:sp>
        <p:sp>
          <p:nvSpPr>
            <p:cNvPr id="8" name="Oval 7">
              <a:extLst>
                <a:ext uri="{FF2B5EF4-FFF2-40B4-BE49-F238E27FC236}">
                  <a16:creationId xmlns:a16="http://schemas.microsoft.com/office/drawing/2014/main" id="{D18E043D-A7EA-4C82-B872-7E918E6F2615}"/>
                </a:ext>
              </a:extLst>
            </p:cNvPr>
            <p:cNvSpPr/>
            <p:nvPr/>
          </p:nvSpPr>
          <p:spPr bwMode="auto">
            <a:xfrm>
              <a:off x="8413888" y="3345091"/>
              <a:ext cx="480624" cy="480624"/>
            </a:xfrm>
            <a:prstGeom prst="ellipse">
              <a:avLst/>
            </a:prstGeom>
            <a:solidFill>
              <a:schemeClr val="bg1"/>
            </a:solidFill>
            <a:ln>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 name="Graphic 8" descr="Gold bars">
            <a:extLst>
              <a:ext uri="{FF2B5EF4-FFF2-40B4-BE49-F238E27FC236}">
                <a16:creationId xmlns:a16="http://schemas.microsoft.com/office/drawing/2014/main" id="{D2CE8262-5C92-4CBB-B32C-604DD8080D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1160" y="3960736"/>
            <a:ext cx="377502" cy="377502"/>
          </a:xfrm>
          <a:prstGeom prst="rect">
            <a:avLst/>
          </a:prstGeom>
        </p:spPr>
      </p:pic>
      <p:sp>
        <p:nvSpPr>
          <p:cNvPr id="10" name="Rectangle: Top Corners Rounded 9">
            <a:extLst>
              <a:ext uri="{FF2B5EF4-FFF2-40B4-BE49-F238E27FC236}">
                <a16:creationId xmlns:a16="http://schemas.microsoft.com/office/drawing/2014/main" id="{766B3EB4-C956-4CD5-BD05-234D069026DA}"/>
              </a:ext>
            </a:extLst>
          </p:cNvPr>
          <p:cNvSpPr/>
          <p:nvPr/>
        </p:nvSpPr>
        <p:spPr bwMode="auto">
          <a:xfrm>
            <a:off x="3907292" y="3296745"/>
            <a:ext cx="3986212" cy="425046"/>
          </a:xfrm>
          <a:prstGeom prst="round2SameRect">
            <a:avLst>
              <a:gd name="adj1" fmla="val 50000"/>
              <a:gd name="adj2" fmla="val 0"/>
            </a:avLst>
          </a:prstGeom>
          <a:solidFill>
            <a:schemeClr val="accent1"/>
          </a:solidFill>
        </p:spPr>
        <p:txBody>
          <a:bodyPr wrap="square" tIns="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Isolated Environment</a:t>
            </a:r>
            <a:endParaRPr kumimoji="0" lang="en-US" sz="20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F1AD5F5E-6C30-4982-BD0E-9F70666B953C}"/>
              </a:ext>
            </a:extLst>
          </p:cNvPr>
          <p:cNvSpPr/>
          <p:nvPr/>
        </p:nvSpPr>
        <p:spPr bwMode="auto">
          <a:xfrm>
            <a:off x="218436" y="3659238"/>
            <a:ext cx="3559013"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People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Train all stakeholders (employees, vendors, etc.) on isolation strategy and their role in it</a:t>
            </a:r>
          </a:p>
        </p:txBody>
      </p:sp>
      <p:sp>
        <p:nvSpPr>
          <p:cNvPr id="12" name="Rectangle 11">
            <a:extLst>
              <a:ext uri="{FF2B5EF4-FFF2-40B4-BE49-F238E27FC236}">
                <a16:creationId xmlns:a16="http://schemas.microsoft.com/office/drawing/2014/main" id="{15F5508E-3FDD-498C-8C1A-B028EE2D96DE}"/>
              </a:ext>
            </a:extLst>
          </p:cNvPr>
          <p:cNvSpPr/>
          <p:nvPr/>
        </p:nvSpPr>
        <p:spPr bwMode="auto">
          <a:xfrm>
            <a:off x="4080659" y="5144855"/>
            <a:ext cx="3639476" cy="1067941"/>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Process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Establish, monitor and update policy, business process, and technical procedures. </a:t>
            </a:r>
          </a:p>
        </p:txBody>
      </p:sp>
      <p:sp>
        <p:nvSpPr>
          <p:cNvPr id="13" name="Rectangle 12">
            <a:extLst>
              <a:ext uri="{FF2B5EF4-FFF2-40B4-BE49-F238E27FC236}">
                <a16:creationId xmlns:a16="http://schemas.microsoft.com/office/drawing/2014/main" id="{9768D75E-9771-490C-9DEE-CE8A60CD8974}"/>
              </a:ext>
            </a:extLst>
          </p:cNvPr>
          <p:cNvSpPr/>
          <p:nvPr/>
        </p:nvSpPr>
        <p:spPr bwMode="auto">
          <a:xfrm>
            <a:off x="8060628" y="3659238"/>
            <a:ext cx="3775587"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Technology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 Block unauthorized communications, detect threats, and harden bridging/transit devices. </a:t>
            </a:r>
          </a:p>
        </p:txBody>
      </p:sp>
      <p:grpSp>
        <p:nvGrpSpPr>
          <p:cNvPr id="14" name="Group 13">
            <a:extLst>
              <a:ext uri="{FF2B5EF4-FFF2-40B4-BE49-F238E27FC236}">
                <a16:creationId xmlns:a16="http://schemas.microsoft.com/office/drawing/2014/main" id="{9C634465-ECF5-4452-9710-95111D6AA152}"/>
              </a:ext>
            </a:extLst>
          </p:cNvPr>
          <p:cNvGrpSpPr/>
          <p:nvPr/>
        </p:nvGrpSpPr>
        <p:grpSpPr>
          <a:xfrm>
            <a:off x="5624956" y="4681126"/>
            <a:ext cx="550884" cy="550884"/>
            <a:chOff x="389367" y="3485076"/>
            <a:chExt cx="770152" cy="770152"/>
          </a:xfrm>
        </p:grpSpPr>
        <p:sp>
          <p:nvSpPr>
            <p:cNvPr id="15" name="Oval 14">
              <a:extLst>
                <a:ext uri="{FF2B5EF4-FFF2-40B4-BE49-F238E27FC236}">
                  <a16:creationId xmlns:a16="http://schemas.microsoft.com/office/drawing/2014/main" id="{C985F642-D298-435A-8F59-3EE6F742F3FE}"/>
                </a:ext>
              </a:extLst>
            </p:cNvPr>
            <p:cNvSpPr/>
            <p:nvPr/>
          </p:nvSpPr>
          <p:spPr bwMode="auto">
            <a:xfrm>
              <a:off x="389367" y="348507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16" name="arrow_11" title="Icon of a circle made of two curved arrows">
              <a:extLst>
                <a:ext uri="{FF2B5EF4-FFF2-40B4-BE49-F238E27FC236}">
                  <a16:creationId xmlns:a16="http://schemas.microsoft.com/office/drawing/2014/main" id="{AC0F1C55-AE9F-4BF1-AD2D-C6C1F164C517}"/>
                </a:ext>
              </a:extLst>
            </p:cNvPr>
            <p:cNvSpPr>
              <a:spLocks noChangeAspect="1" noEditPoints="1"/>
            </p:cNvSpPr>
            <p:nvPr/>
          </p:nvSpPr>
          <p:spPr bwMode="auto">
            <a:xfrm>
              <a:off x="599379" y="3687272"/>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05828D21-5A78-491E-A80C-AE2F3F50C071}"/>
              </a:ext>
            </a:extLst>
          </p:cNvPr>
          <p:cNvGrpSpPr/>
          <p:nvPr/>
        </p:nvGrpSpPr>
        <p:grpSpPr>
          <a:xfrm>
            <a:off x="7687140" y="3974303"/>
            <a:ext cx="550884" cy="550884"/>
            <a:chOff x="59536" y="5291226"/>
            <a:chExt cx="770152" cy="770152"/>
          </a:xfrm>
        </p:grpSpPr>
        <p:sp>
          <p:nvSpPr>
            <p:cNvPr id="18" name="Oval 17">
              <a:extLst>
                <a:ext uri="{FF2B5EF4-FFF2-40B4-BE49-F238E27FC236}">
                  <a16:creationId xmlns:a16="http://schemas.microsoft.com/office/drawing/2014/main" id="{D0BD4F2B-F1E7-48E7-96B8-AAB0A327BA38}"/>
                </a:ext>
              </a:extLst>
            </p:cNvPr>
            <p:cNvSpPr/>
            <p:nvPr/>
          </p:nvSpPr>
          <p:spPr bwMode="auto">
            <a:xfrm>
              <a:off x="59536" y="529122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19" name="Processing_E9F5" title="Icon of two interlocked gears">
              <a:extLst>
                <a:ext uri="{FF2B5EF4-FFF2-40B4-BE49-F238E27FC236}">
                  <a16:creationId xmlns:a16="http://schemas.microsoft.com/office/drawing/2014/main" id="{0DE07C6E-0030-4895-95EA-C7C1379FC87A}"/>
                </a:ext>
              </a:extLst>
            </p:cNvPr>
            <p:cNvSpPr>
              <a:spLocks noChangeAspect="1" noEditPoints="1"/>
            </p:cNvSpPr>
            <p:nvPr/>
          </p:nvSpPr>
          <p:spPr bwMode="auto">
            <a:xfrm>
              <a:off x="234631" y="5493422"/>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7575237-1AB5-443E-BA7E-19FD6EAC2C6F}"/>
              </a:ext>
            </a:extLst>
          </p:cNvPr>
          <p:cNvGrpSpPr/>
          <p:nvPr/>
        </p:nvGrpSpPr>
        <p:grpSpPr>
          <a:xfrm>
            <a:off x="3603211" y="3974303"/>
            <a:ext cx="550884" cy="550884"/>
            <a:chOff x="-387105" y="1819615"/>
            <a:chExt cx="770152" cy="770152"/>
          </a:xfrm>
        </p:grpSpPr>
        <p:sp>
          <p:nvSpPr>
            <p:cNvPr id="21" name="Oval 20">
              <a:extLst>
                <a:ext uri="{FF2B5EF4-FFF2-40B4-BE49-F238E27FC236}">
                  <a16:creationId xmlns:a16="http://schemas.microsoft.com/office/drawing/2014/main" id="{B2FECB1B-75BB-42E1-BFDE-13854C791B20}"/>
                </a:ext>
              </a:extLst>
            </p:cNvPr>
            <p:cNvSpPr/>
            <p:nvPr/>
          </p:nvSpPr>
          <p:spPr bwMode="auto">
            <a:xfrm>
              <a:off x="-387105" y="1819615"/>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22" name="people_4" title="Icon of a person">
              <a:extLst>
                <a:ext uri="{FF2B5EF4-FFF2-40B4-BE49-F238E27FC236}">
                  <a16:creationId xmlns:a16="http://schemas.microsoft.com/office/drawing/2014/main" id="{D73F8400-F699-44E3-B0B5-9F46B594EFBD}"/>
                </a:ext>
              </a:extLst>
            </p:cNvPr>
            <p:cNvSpPr>
              <a:spLocks noChangeAspect="1" noEditPoints="1"/>
            </p:cNvSpPr>
            <p:nvPr/>
          </p:nvSpPr>
          <p:spPr bwMode="auto">
            <a:xfrm>
              <a:off x="-165610" y="1995178"/>
              <a:ext cx="327161" cy="36575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7DE7ABF-0A69-4AF6-A199-25734E47CF0C}"/>
              </a:ext>
            </a:extLst>
          </p:cNvPr>
          <p:cNvSpPr/>
          <p:nvPr/>
        </p:nvSpPr>
        <p:spPr bwMode="auto">
          <a:xfrm>
            <a:off x="1997942" y="2063761"/>
            <a:ext cx="7982880" cy="925206"/>
          </a:xfrm>
          <a:prstGeom prst="rect">
            <a:avLst/>
          </a:prstGeom>
          <a:solidFill>
            <a:srgbClr val="D1EBF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0078D4"/>
                </a:solidFill>
                <a:latin typeface="Segoe UI Semibold" panose="020B0702040204020203" pitchFamily="34" charset="0"/>
                <a:cs typeface="Segoe UI Semibold" panose="020B0702040204020203" pitchFamily="34" charset="0"/>
              </a:rPr>
              <a:t>Effective implementation requires </a:t>
            </a:r>
            <a:r>
              <a:rPr lang="en-US" sz="2000" b="1" u="sng">
                <a:solidFill>
                  <a:srgbClr val="0078D4"/>
                </a:solidFill>
                <a:latin typeface="Segoe UI" panose="020B0502040204020203" pitchFamily="34" charset="0"/>
                <a:cs typeface="Segoe UI" panose="020B0502040204020203" pitchFamily="34" charset="0"/>
              </a:rPr>
              <a:t>completeness and consistency</a:t>
            </a:r>
            <a:r>
              <a:rPr lang="en-US" sz="2000" b="1">
                <a:solidFill>
                  <a:srgbClr val="0078D4"/>
                </a:solidFill>
                <a:latin typeface="Segoe UI" panose="020B0502040204020203" pitchFamily="34" charset="0"/>
                <a:cs typeface="Segoe UI" panose="020B0502040204020203" pitchFamily="34" charset="0"/>
              </a:rPr>
              <a:t>. </a:t>
            </a:r>
          </a:p>
          <a:p>
            <a:pPr algn="ctr"/>
            <a:r>
              <a:rPr lang="en-US">
                <a:solidFill>
                  <a:srgbClr val="0078D4"/>
                </a:solidFill>
                <a:latin typeface="Segoe UI" panose="020B0502040204020203" pitchFamily="34" charset="0"/>
                <a:cs typeface="Segoe UI" panose="020B0502040204020203" pitchFamily="34" charset="0"/>
              </a:rPr>
              <a:t>Align business processes, people readiness, and all technical controls (network, identity, application, management tools, etc.)</a:t>
            </a:r>
          </a:p>
        </p:txBody>
      </p:sp>
    </p:spTree>
    <p:extLst>
      <p:ext uri="{BB962C8B-B14F-4D97-AF65-F5344CB8AC3E}">
        <p14:creationId xmlns:p14="http://schemas.microsoft.com/office/powerpoint/2010/main" val="2123203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cxnSp>
        <p:nvCxnSpPr>
          <p:cNvPr id="197" name="Connector: Elbow 196">
            <a:extLst>
              <a:ext uri="{FF2B5EF4-FFF2-40B4-BE49-F238E27FC236}">
                <a16:creationId xmlns:a16="http://schemas.microsoft.com/office/drawing/2014/main" id="{A0BF9BE1-14B7-49C8-ABC0-4B9E817F4D38}"/>
              </a:ext>
            </a:extLst>
          </p:cNvPr>
          <p:cNvCxnSpPr>
            <a:cxnSpLocks/>
            <a:endCxn id="341" idx="1"/>
          </p:cNvCxnSpPr>
          <p:nvPr/>
        </p:nvCxnSpPr>
        <p:spPr>
          <a:xfrm>
            <a:off x="7351216" y="4495494"/>
            <a:ext cx="2047895" cy="562036"/>
          </a:xfrm>
          <a:prstGeom prst="bentConnector3">
            <a:avLst>
              <a:gd name="adj1" fmla="val 5279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B608F993-071F-4C04-94D8-7ED4E5587836}"/>
              </a:ext>
            </a:extLst>
          </p:cNvPr>
          <p:cNvCxnSpPr>
            <a:cxnSpLocks/>
            <a:stCxn id="401" idx="2"/>
            <a:endCxn id="367" idx="0"/>
          </p:cNvCxnSpPr>
          <p:nvPr/>
        </p:nvCxnSpPr>
        <p:spPr>
          <a:xfrm rot="5400000">
            <a:off x="5773552" y="5170959"/>
            <a:ext cx="587385" cy="478215"/>
          </a:xfrm>
          <a:prstGeom prst="bentConnector3">
            <a:avLst>
              <a:gd name="adj1" fmla="val 33784"/>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3D345D0C-4C7D-45AA-AB91-97E00FDD0637}"/>
              </a:ext>
            </a:extLst>
          </p:cNvPr>
          <p:cNvCxnSpPr>
            <a:cxnSpLocks/>
            <a:stCxn id="211" idx="2"/>
          </p:cNvCxnSpPr>
          <p:nvPr/>
        </p:nvCxnSpPr>
        <p:spPr>
          <a:xfrm rot="16200000" flipH="1">
            <a:off x="3956555" y="2900711"/>
            <a:ext cx="1349872" cy="918207"/>
          </a:xfrm>
          <a:prstGeom prst="bentConnector3">
            <a:avLst>
              <a:gd name="adj1" fmla="val 9684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50EF483B-AB8A-4C78-9879-1FC8077E9990}"/>
              </a:ext>
            </a:extLst>
          </p:cNvPr>
          <p:cNvCxnSpPr>
            <a:cxnSpLocks/>
            <a:stCxn id="400" idx="0"/>
            <a:endCxn id="219" idx="2"/>
          </p:cNvCxnSpPr>
          <p:nvPr/>
        </p:nvCxnSpPr>
        <p:spPr>
          <a:xfrm rot="16200000" flipV="1">
            <a:off x="5773072" y="3041077"/>
            <a:ext cx="928168" cy="219543"/>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599D871B-057D-47BC-82C3-77941BAD12C4}"/>
              </a:ext>
            </a:extLst>
          </p:cNvPr>
          <p:cNvCxnSpPr>
            <a:cxnSpLocks/>
            <a:stCxn id="271" idx="2"/>
            <a:endCxn id="393" idx="3"/>
          </p:cNvCxnSpPr>
          <p:nvPr/>
        </p:nvCxnSpPr>
        <p:spPr>
          <a:xfrm rot="5400000">
            <a:off x="7067827" y="2936306"/>
            <a:ext cx="1239949" cy="748237"/>
          </a:xfrm>
          <a:prstGeom prst="bentConnector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33A8A243-5F53-4968-8C5E-943C422315DC}"/>
              </a:ext>
            </a:extLst>
          </p:cNvPr>
          <p:cNvSpPr/>
          <p:nvPr/>
        </p:nvSpPr>
        <p:spPr bwMode="auto">
          <a:xfrm>
            <a:off x="4952081" y="3671305"/>
            <a:ext cx="2543060" cy="1337905"/>
          </a:xfrm>
          <a:prstGeom prst="ellipse">
            <a:avLst/>
          </a:prstGeom>
          <a:solidFill>
            <a:schemeClr val="bg1">
              <a:lumMod val="9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9D241CB6-6E6D-471C-B2C1-1C0C4C0BA2AD}"/>
              </a:ext>
            </a:extLst>
          </p:cNvPr>
          <p:cNvGrpSpPr/>
          <p:nvPr/>
        </p:nvGrpSpPr>
        <p:grpSpPr>
          <a:xfrm>
            <a:off x="3408670" y="1562388"/>
            <a:ext cx="1527435" cy="1122491"/>
            <a:chOff x="-835672" y="-1407781"/>
            <a:chExt cx="1527435" cy="1122491"/>
          </a:xfrm>
        </p:grpSpPr>
        <p:sp>
          <p:nvSpPr>
            <p:cNvPr id="211" name="Rectangle 210">
              <a:extLst>
                <a:ext uri="{FF2B5EF4-FFF2-40B4-BE49-F238E27FC236}">
                  <a16:creationId xmlns:a16="http://schemas.microsoft.com/office/drawing/2014/main" id="{D50B9981-CC66-45B8-9031-1B89F5CEED59}"/>
                </a:ext>
              </a:extLst>
            </p:cNvPr>
            <p:cNvSpPr/>
            <p:nvPr/>
          </p:nvSpPr>
          <p:spPr bwMode="auto">
            <a:xfrm>
              <a:off x="-835672" y="-1407781"/>
              <a:ext cx="1527435" cy="112249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212" name="Picture 2" descr="Salesforce Icon of Flat style - Available in SVG, PNG, EPS, AI ...">
              <a:extLst>
                <a:ext uri="{FF2B5EF4-FFF2-40B4-BE49-F238E27FC236}">
                  <a16:creationId xmlns:a16="http://schemas.microsoft.com/office/drawing/2014/main" id="{3D866C5E-7F6F-4465-BE14-5A224044C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2" y="-887471"/>
              <a:ext cx="338174" cy="338174"/>
            </a:xfrm>
            <a:prstGeom prst="rect">
              <a:avLst/>
            </a:prstGeom>
            <a:noFill/>
            <a:extLst>
              <a:ext uri="{909E8E84-426E-40DD-AFC4-6F175D3DCCD1}">
                <a14:hiddenFill xmlns:a14="http://schemas.microsoft.com/office/drawing/2010/main">
                  <a:solidFill>
                    <a:srgbClr val="FFFFFF"/>
                  </a:solidFill>
                </a14:hiddenFill>
              </a:ext>
            </a:extLst>
          </p:spPr>
        </p:pic>
        <p:sp>
          <p:nvSpPr>
            <p:cNvPr id="213" name="Rectangle 212">
              <a:extLst>
                <a:ext uri="{FF2B5EF4-FFF2-40B4-BE49-F238E27FC236}">
                  <a16:creationId xmlns:a16="http://schemas.microsoft.com/office/drawing/2014/main" id="{E2A3D539-C0D0-4C6E-9993-34666D337A03}"/>
                </a:ext>
              </a:extLst>
            </p:cNvPr>
            <p:cNvSpPr/>
            <p:nvPr/>
          </p:nvSpPr>
          <p:spPr bwMode="auto">
            <a:xfrm>
              <a:off x="-706435" y="-1319076"/>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Sanctioned and Managed Services</a:t>
              </a:r>
            </a:p>
          </p:txBody>
        </p:sp>
        <p:pic>
          <p:nvPicPr>
            <p:cNvPr id="214" name="Picture 2" descr="Office 365 is now Microsoft 365: What you need to know - TechRepublic">
              <a:extLst>
                <a:ext uri="{FF2B5EF4-FFF2-40B4-BE49-F238E27FC236}">
                  <a16:creationId xmlns:a16="http://schemas.microsoft.com/office/drawing/2014/main" id="{4C461123-E2EF-43CD-B263-832C483052CB}"/>
                </a:ext>
              </a:extLst>
            </p:cNvPr>
            <p:cNvPicPr>
              <a:picLocks noChangeAspect="1" noChangeArrowheads="1"/>
            </p:cNvPicPr>
            <p:nvPr/>
          </p:nvPicPr>
          <p:blipFill rotWithShape="1">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t="27803" b="27803"/>
            <a:stretch/>
          </p:blipFill>
          <p:spPr bwMode="auto">
            <a:xfrm>
              <a:off x="-819931" y="-839765"/>
              <a:ext cx="1063916" cy="265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a:extLst>
              <a:ext uri="{FF2B5EF4-FFF2-40B4-BE49-F238E27FC236}">
                <a16:creationId xmlns:a16="http://schemas.microsoft.com/office/drawing/2014/main" id="{24A18DA1-02E8-4EFE-94EC-864079855EAA}"/>
              </a:ext>
            </a:extLst>
          </p:cNvPr>
          <p:cNvGrpSpPr/>
          <p:nvPr/>
        </p:nvGrpSpPr>
        <p:grpSpPr>
          <a:xfrm>
            <a:off x="5015396" y="1560501"/>
            <a:ext cx="2201476" cy="1126264"/>
            <a:chOff x="1056748" y="-1411554"/>
            <a:chExt cx="2096320" cy="1126264"/>
          </a:xfrm>
        </p:grpSpPr>
        <p:sp>
          <p:nvSpPr>
            <p:cNvPr id="219" name="Rectangle 218">
              <a:extLst>
                <a:ext uri="{FF2B5EF4-FFF2-40B4-BE49-F238E27FC236}">
                  <a16:creationId xmlns:a16="http://schemas.microsoft.com/office/drawing/2014/main" id="{910C7D44-0CF8-422B-8D1F-8F60FEB8551D}"/>
                </a:ext>
              </a:extLst>
            </p:cNvPr>
            <p:cNvSpPr/>
            <p:nvPr/>
          </p:nvSpPr>
          <p:spPr bwMode="auto">
            <a:xfrm>
              <a:off x="1227286" y="-1411554"/>
              <a:ext cx="1776670"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20" name="Picture 2" descr="Video, youtube icon">
              <a:extLst>
                <a:ext uri="{FF2B5EF4-FFF2-40B4-BE49-F238E27FC236}">
                  <a16:creationId xmlns:a16="http://schemas.microsoft.com/office/drawing/2014/main" id="{572B417A-E398-4BCA-A5BD-82C19F0D5F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775" y="-771583"/>
              <a:ext cx="218161" cy="218161"/>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Twitter">
              <a:extLst>
                <a:ext uri="{FF2B5EF4-FFF2-40B4-BE49-F238E27FC236}">
                  <a16:creationId xmlns:a16="http://schemas.microsoft.com/office/drawing/2014/main" id="{1119237E-E853-43FE-A1F0-D51717417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5005" y="-776706"/>
              <a:ext cx="228407" cy="228407"/>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64">
              <a:extLst>
                <a:ext uri="{FF2B5EF4-FFF2-40B4-BE49-F238E27FC236}">
                  <a16:creationId xmlns:a16="http://schemas.microsoft.com/office/drawing/2014/main" id="{0AC79980-D980-4D01-B76F-8B4FFA71A06F}"/>
                </a:ext>
              </a:extLst>
            </p:cNvPr>
            <p:cNvPicPr>
              <a:picLocks noChangeAspect="1"/>
            </p:cNvPicPr>
            <p:nvPr/>
          </p:nvPicPr>
          <p:blipFill>
            <a:blip r:embed="rId7"/>
            <a:stretch>
              <a:fillRect/>
            </a:stretch>
          </p:blipFill>
          <p:spPr>
            <a:xfrm>
              <a:off x="2037334" y="-774767"/>
              <a:ext cx="219308" cy="224529"/>
            </a:xfrm>
            <a:prstGeom prst="rect">
              <a:avLst/>
            </a:prstGeom>
          </p:spPr>
        </p:pic>
        <p:pic>
          <p:nvPicPr>
            <p:cNvPr id="267" name="Picture 2" descr="See the source image">
              <a:extLst>
                <a:ext uri="{FF2B5EF4-FFF2-40B4-BE49-F238E27FC236}">
                  <a16:creationId xmlns:a16="http://schemas.microsoft.com/office/drawing/2014/main" id="{DC3F6D10-8821-4400-B285-7084AFD07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5383" y="-789297"/>
              <a:ext cx="253588" cy="253588"/>
            </a:xfrm>
            <a:prstGeom prst="rect">
              <a:avLst/>
            </a:prstGeom>
            <a:noFill/>
            <a:extLst>
              <a:ext uri="{909E8E84-426E-40DD-AFC4-6F175D3DCCD1}">
                <a14:hiddenFill xmlns:a14="http://schemas.microsoft.com/office/drawing/2010/main">
                  <a:solidFill>
                    <a:srgbClr val="FFFFFF"/>
                  </a:solidFill>
                </a14:hiddenFill>
              </a:ext>
            </a:extLst>
          </p:spPr>
        </p:pic>
        <p:sp>
          <p:nvSpPr>
            <p:cNvPr id="268" name="Rectangle 267">
              <a:extLst>
                <a:ext uri="{FF2B5EF4-FFF2-40B4-BE49-F238E27FC236}">
                  <a16:creationId xmlns:a16="http://schemas.microsoft.com/office/drawing/2014/main" id="{7A34F6B9-C4AE-455F-BFF8-492A862029E1}"/>
                </a:ext>
              </a:extLst>
            </p:cNvPr>
            <p:cNvSpPr/>
            <p:nvPr/>
          </p:nvSpPr>
          <p:spPr bwMode="auto">
            <a:xfrm>
              <a:off x="1056748" y="-1281947"/>
              <a:ext cx="2096320" cy="26518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Internet and Unsanctioned/Unmanaged Apps</a:t>
              </a:r>
            </a:p>
          </p:txBody>
        </p:sp>
        <p:pic>
          <p:nvPicPr>
            <p:cNvPr id="269" name="Picture 268" descr="See the source image">
              <a:extLst>
                <a:ext uri="{FF2B5EF4-FFF2-40B4-BE49-F238E27FC236}">
                  <a16:creationId xmlns:a16="http://schemas.microsoft.com/office/drawing/2014/main" id="{46518443-BA58-4454-9999-7B05FC74CE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4094" y="-778966"/>
              <a:ext cx="232926" cy="2329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a:extLst>
              <a:ext uri="{FF2B5EF4-FFF2-40B4-BE49-F238E27FC236}">
                <a16:creationId xmlns:a16="http://schemas.microsoft.com/office/drawing/2014/main" id="{B78AE0DF-8766-4838-A101-0721853BD87F}"/>
              </a:ext>
            </a:extLst>
          </p:cNvPr>
          <p:cNvGrpSpPr/>
          <p:nvPr/>
        </p:nvGrpSpPr>
        <p:grpSpPr>
          <a:xfrm>
            <a:off x="7207820" y="1564186"/>
            <a:ext cx="1708198" cy="1126264"/>
            <a:chOff x="3483055" y="-1785152"/>
            <a:chExt cx="1708198" cy="1126264"/>
          </a:xfrm>
        </p:grpSpPr>
        <p:sp>
          <p:nvSpPr>
            <p:cNvPr id="271" name="Rectangle 270">
              <a:extLst>
                <a:ext uri="{FF2B5EF4-FFF2-40B4-BE49-F238E27FC236}">
                  <a16:creationId xmlns:a16="http://schemas.microsoft.com/office/drawing/2014/main" id="{755E8BDA-6DF2-4129-9BA9-DDC66886CDD9}"/>
                </a:ext>
              </a:extLst>
            </p:cNvPr>
            <p:cNvSpPr/>
            <p:nvPr/>
          </p:nvSpPr>
          <p:spPr bwMode="auto">
            <a:xfrm>
              <a:off x="3483055" y="-1785152"/>
              <a:ext cx="1708198"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72" name="Picture 271" descr="Image result for server icon">
              <a:extLst>
                <a:ext uri="{FF2B5EF4-FFF2-40B4-BE49-F238E27FC236}">
                  <a16:creationId xmlns:a16="http://schemas.microsoft.com/office/drawing/2014/main" id="{07633B08-F437-46A0-B491-35339CEDCB6F}"/>
                </a:ext>
              </a:extLst>
            </p:cNvPr>
            <p:cNvPicPr>
              <a:picLocks noChangeAspect="1" noChangeArrowheads="1"/>
            </p:cNvPicPr>
            <p:nvPr/>
          </p:nvPicPr>
          <p:blipFill>
            <a:blip r:embed="rId10">
              <a:biLevel thresh="7500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708266" y="-1121892"/>
              <a:ext cx="206589" cy="206589"/>
            </a:xfrm>
            <a:prstGeom prst="rect">
              <a:avLst/>
            </a:prstGeom>
            <a:noFill/>
            <a:extLst>
              <a:ext uri="{909E8E84-426E-40DD-AFC4-6F175D3DCCD1}">
                <a14:hiddenFill xmlns:a14="http://schemas.microsoft.com/office/drawing/2010/main">
                  <a:solidFill>
                    <a:srgbClr val="FFFFFF"/>
                  </a:solidFill>
                </a14:hiddenFill>
              </a:ext>
            </a:extLst>
          </p:spPr>
        </p:pic>
        <p:sp>
          <p:nvSpPr>
            <p:cNvPr id="273" name="Rectangle 272">
              <a:extLst>
                <a:ext uri="{FF2B5EF4-FFF2-40B4-BE49-F238E27FC236}">
                  <a16:creationId xmlns:a16="http://schemas.microsoft.com/office/drawing/2014/main" id="{D0951219-1277-4AE8-B43D-EE1BD537FF2C}"/>
                </a:ext>
              </a:extLst>
            </p:cNvPr>
            <p:cNvSpPr/>
            <p:nvPr/>
          </p:nvSpPr>
          <p:spPr bwMode="auto">
            <a:xfrm>
              <a:off x="3535067" y="-1691839"/>
              <a:ext cx="1594124"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Private and Managed in the cloud or on-premises</a:t>
              </a:r>
            </a:p>
          </p:txBody>
        </p:sp>
        <p:pic>
          <p:nvPicPr>
            <p:cNvPr id="274" name="Picture 2" descr="Azure Icon of Flat style - Available in SVG, PNG, EPS, AI &amp; Icon fonts">
              <a:extLst>
                <a:ext uri="{FF2B5EF4-FFF2-40B4-BE49-F238E27FC236}">
                  <a16:creationId xmlns:a16="http://schemas.microsoft.com/office/drawing/2014/main" id="{17994EEE-565C-40EE-BAD6-D05B05E465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4399" y="-1176159"/>
              <a:ext cx="269815" cy="26981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a:extLst>
                <a:ext uri="{FF2B5EF4-FFF2-40B4-BE49-F238E27FC236}">
                  <a16:creationId xmlns:a16="http://schemas.microsoft.com/office/drawing/2014/main" id="{3FF850B0-3C56-4DA2-B62C-DD7B983985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9010" y="-1077721"/>
              <a:ext cx="278532" cy="166680"/>
            </a:xfrm>
            <a:prstGeom prst="rect">
              <a:avLst/>
            </a:prstGeom>
            <a:noFill/>
            <a:extLst>
              <a:ext uri="{909E8E84-426E-40DD-AFC4-6F175D3DCCD1}">
                <a14:hiddenFill xmlns:a14="http://schemas.microsoft.com/office/drawing/2010/main">
                  <a:solidFill>
                    <a:srgbClr val="FFFFFF"/>
                  </a:solidFill>
                </a14:hiddenFill>
              </a:ext>
            </a:extLst>
          </p:spPr>
        </p:pic>
      </p:grpSp>
      <p:sp>
        <p:nvSpPr>
          <p:cNvPr id="276" name="Rectangle 275">
            <a:extLst>
              <a:ext uri="{FF2B5EF4-FFF2-40B4-BE49-F238E27FC236}">
                <a16:creationId xmlns:a16="http://schemas.microsoft.com/office/drawing/2014/main" id="{20BE6B3E-DE85-4DBA-A3E6-9299746561BE}"/>
              </a:ext>
            </a:extLst>
          </p:cNvPr>
          <p:cNvSpPr/>
          <p:nvPr/>
        </p:nvSpPr>
        <p:spPr>
          <a:xfrm>
            <a:off x="9115043" y="2906846"/>
            <a:ext cx="25072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Devices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277" name="Rectangle 276">
            <a:extLst>
              <a:ext uri="{FF2B5EF4-FFF2-40B4-BE49-F238E27FC236}">
                <a16:creationId xmlns:a16="http://schemas.microsoft.com/office/drawing/2014/main" id="{8ED46334-7DC0-460D-9CCD-0CA621125DB5}"/>
              </a:ext>
            </a:extLst>
          </p:cNvPr>
          <p:cNvSpPr/>
          <p:nvPr/>
        </p:nvSpPr>
        <p:spPr bwMode="auto">
          <a:xfrm>
            <a:off x="9392661" y="3473969"/>
            <a:ext cx="2007648" cy="98523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278" name="Group 277">
            <a:extLst>
              <a:ext uri="{FF2B5EF4-FFF2-40B4-BE49-F238E27FC236}">
                <a16:creationId xmlns:a16="http://schemas.microsoft.com/office/drawing/2014/main" id="{DBCA6BD7-709A-47FB-BD4C-7B38CD633923}"/>
              </a:ext>
            </a:extLst>
          </p:cNvPr>
          <p:cNvGrpSpPr/>
          <p:nvPr/>
        </p:nvGrpSpPr>
        <p:grpSpPr>
          <a:xfrm>
            <a:off x="10260122" y="3989575"/>
            <a:ext cx="433476" cy="327215"/>
            <a:chOff x="7987238" y="1610486"/>
            <a:chExt cx="506061" cy="382007"/>
          </a:xfrm>
        </p:grpSpPr>
        <p:sp>
          <p:nvSpPr>
            <p:cNvPr id="279" name="Rectangle 278">
              <a:extLst>
                <a:ext uri="{FF2B5EF4-FFF2-40B4-BE49-F238E27FC236}">
                  <a16:creationId xmlns:a16="http://schemas.microsoft.com/office/drawing/2014/main" id="{C338C861-6A8D-4DA8-8F51-505F50B58F02}"/>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B4BC1121-360C-44A6-A44F-7FE02D657DB3}"/>
                </a:ext>
              </a:extLst>
            </p:cNvPr>
            <p:cNvGrpSpPr/>
            <p:nvPr/>
          </p:nvGrpSpPr>
          <p:grpSpPr>
            <a:xfrm>
              <a:off x="7987238" y="1610486"/>
              <a:ext cx="498447" cy="382007"/>
              <a:chOff x="9563138" y="2462727"/>
              <a:chExt cx="516394" cy="395761"/>
            </a:xfrm>
          </p:grpSpPr>
          <p:sp>
            <p:nvSpPr>
              <p:cNvPr id="281" name="monitor">
                <a:extLst>
                  <a:ext uri="{FF2B5EF4-FFF2-40B4-BE49-F238E27FC236}">
                    <a16:creationId xmlns:a16="http://schemas.microsoft.com/office/drawing/2014/main" id="{A85E2BAB-83E0-45E8-8BE8-23472E12C3D3}"/>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2" name="Group 281">
                <a:extLst>
                  <a:ext uri="{FF2B5EF4-FFF2-40B4-BE49-F238E27FC236}">
                    <a16:creationId xmlns:a16="http://schemas.microsoft.com/office/drawing/2014/main" id="{5D24E661-5CBE-4A2C-854C-9A630E1AB3C0}"/>
                  </a:ext>
                </a:extLst>
              </p:cNvPr>
              <p:cNvGrpSpPr/>
              <p:nvPr/>
            </p:nvGrpSpPr>
            <p:grpSpPr>
              <a:xfrm>
                <a:off x="9746672" y="2545410"/>
                <a:ext cx="107950" cy="134938"/>
                <a:chOff x="9444088" y="2885171"/>
                <a:chExt cx="107950" cy="134938"/>
              </a:xfrm>
              <a:solidFill>
                <a:srgbClr val="505050"/>
              </a:solidFill>
            </p:grpSpPr>
            <p:sp>
              <p:nvSpPr>
                <p:cNvPr id="283" name="Freeform 26">
                  <a:extLst>
                    <a:ext uri="{FF2B5EF4-FFF2-40B4-BE49-F238E27FC236}">
                      <a16:creationId xmlns:a16="http://schemas.microsoft.com/office/drawing/2014/main" id="{7999DC22-CA1E-4A01-829B-E9457E37AE6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4" name="Freeform 27">
                  <a:extLst>
                    <a:ext uri="{FF2B5EF4-FFF2-40B4-BE49-F238E27FC236}">
                      <a16:creationId xmlns:a16="http://schemas.microsoft.com/office/drawing/2014/main" id="{DA2AB498-83C9-4D6B-BF24-9DEE46786C2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85" name="Group 284">
            <a:extLst>
              <a:ext uri="{FF2B5EF4-FFF2-40B4-BE49-F238E27FC236}">
                <a16:creationId xmlns:a16="http://schemas.microsoft.com/office/drawing/2014/main" id="{853B1715-730F-4FB1-958E-EC0DA098AB26}"/>
              </a:ext>
            </a:extLst>
          </p:cNvPr>
          <p:cNvGrpSpPr/>
          <p:nvPr/>
        </p:nvGrpSpPr>
        <p:grpSpPr>
          <a:xfrm>
            <a:off x="10890796" y="3955771"/>
            <a:ext cx="204931" cy="341495"/>
            <a:chOff x="6490922" y="1610486"/>
            <a:chExt cx="211865" cy="353049"/>
          </a:xfrm>
        </p:grpSpPr>
        <p:sp>
          <p:nvSpPr>
            <p:cNvPr id="288" name="Rectangle 287">
              <a:extLst>
                <a:ext uri="{FF2B5EF4-FFF2-40B4-BE49-F238E27FC236}">
                  <a16:creationId xmlns:a16="http://schemas.microsoft.com/office/drawing/2014/main" id="{45E87305-A6AF-4993-8326-8CD6B526B7D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5" name="Group 30">
              <a:extLst>
                <a:ext uri="{FF2B5EF4-FFF2-40B4-BE49-F238E27FC236}">
                  <a16:creationId xmlns:a16="http://schemas.microsoft.com/office/drawing/2014/main" id="{E1E9933E-7D66-4D4F-BEEA-F18223B42B2A}"/>
                </a:ext>
              </a:extLst>
            </p:cNvPr>
            <p:cNvGrpSpPr>
              <a:grpSpLocks noChangeAspect="1"/>
            </p:cNvGrpSpPr>
            <p:nvPr/>
          </p:nvGrpSpPr>
          <p:grpSpPr bwMode="auto">
            <a:xfrm>
              <a:off x="6545792" y="1729376"/>
              <a:ext cx="111361" cy="115269"/>
              <a:chOff x="5049" y="1841"/>
              <a:chExt cx="57" cy="59"/>
            </a:xfrm>
            <a:solidFill>
              <a:srgbClr val="FFFFFF"/>
            </a:solidFill>
          </p:grpSpPr>
          <p:sp>
            <p:nvSpPr>
              <p:cNvPr id="332" name="Freeform 31">
                <a:extLst>
                  <a:ext uri="{FF2B5EF4-FFF2-40B4-BE49-F238E27FC236}">
                    <a16:creationId xmlns:a16="http://schemas.microsoft.com/office/drawing/2014/main" id="{9E362A4C-1D87-475C-A6A7-CC522D64808D}"/>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32">
                <a:extLst>
                  <a:ext uri="{FF2B5EF4-FFF2-40B4-BE49-F238E27FC236}">
                    <a16:creationId xmlns:a16="http://schemas.microsoft.com/office/drawing/2014/main" id="{DA4C9F26-AD5B-4427-9178-46CA8197209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33">
                <a:extLst>
                  <a:ext uri="{FF2B5EF4-FFF2-40B4-BE49-F238E27FC236}">
                    <a16:creationId xmlns:a16="http://schemas.microsoft.com/office/drawing/2014/main" id="{B1A22329-184C-416D-9762-99FF29A4DA8C}"/>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34">
                <a:extLst>
                  <a:ext uri="{FF2B5EF4-FFF2-40B4-BE49-F238E27FC236}">
                    <a16:creationId xmlns:a16="http://schemas.microsoft.com/office/drawing/2014/main" id="{2736C996-87A9-40C2-9FB4-87C8449A868E}"/>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35">
                <a:extLst>
                  <a:ext uri="{FF2B5EF4-FFF2-40B4-BE49-F238E27FC236}">
                    <a16:creationId xmlns:a16="http://schemas.microsoft.com/office/drawing/2014/main" id="{0AD8D4E0-8082-4BD8-B749-A3719F63A374}"/>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7" name="Freeform 36">
                <a:extLst>
                  <a:ext uri="{FF2B5EF4-FFF2-40B4-BE49-F238E27FC236}">
                    <a16:creationId xmlns:a16="http://schemas.microsoft.com/office/drawing/2014/main" id="{3C40A6FF-51C3-4F58-BA0C-392A834C0211}"/>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8" name="Freeform 37">
                <a:extLst>
                  <a:ext uri="{FF2B5EF4-FFF2-40B4-BE49-F238E27FC236}">
                    <a16:creationId xmlns:a16="http://schemas.microsoft.com/office/drawing/2014/main" id="{4ADF74B2-DCB4-4392-84D3-98B32EA002BD}"/>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9" name="Freeform 38">
                <a:extLst>
                  <a:ext uri="{FF2B5EF4-FFF2-40B4-BE49-F238E27FC236}">
                    <a16:creationId xmlns:a16="http://schemas.microsoft.com/office/drawing/2014/main" id="{8DEEBD80-E6F4-4DD7-8D81-6B92F484A04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96" name="CellPhone_E8EA">
              <a:extLst>
                <a:ext uri="{FF2B5EF4-FFF2-40B4-BE49-F238E27FC236}">
                  <a16:creationId xmlns:a16="http://schemas.microsoft.com/office/drawing/2014/main" id="{5CEC2534-E29C-4E92-B191-27A331D3BA97}"/>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97" name="Straight Connector 296">
              <a:extLst>
                <a:ext uri="{FF2B5EF4-FFF2-40B4-BE49-F238E27FC236}">
                  <a16:creationId xmlns:a16="http://schemas.microsoft.com/office/drawing/2014/main" id="{A5675D5D-3AE9-419D-8C5B-CBB46D1113E3}"/>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40" name="Rectangle 339">
            <a:extLst>
              <a:ext uri="{FF2B5EF4-FFF2-40B4-BE49-F238E27FC236}">
                <a16:creationId xmlns:a16="http://schemas.microsoft.com/office/drawing/2014/main" id="{1D7D176A-9658-4F11-B7F5-423A3B6BFE25}"/>
              </a:ext>
            </a:extLst>
          </p:cNvPr>
          <p:cNvSpPr/>
          <p:nvPr/>
        </p:nvSpPr>
        <p:spPr bwMode="auto">
          <a:xfrm>
            <a:off x="9709997" y="353122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devices</a:t>
            </a:r>
          </a:p>
        </p:txBody>
      </p:sp>
      <p:sp>
        <p:nvSpPr>
          <p:cNvPr id="341" name="Rectangle 340">
            <a:extLst>
              <a:ext uri="{FF2B5EF4-FFF2-40B4-BE49-F238E27FC236}">
                <a16:creationId xmlns:a16="http://schemas.microsoft.com/office/drawing/2014/main" id="{E596F3A6-64E7-429C-8F2A-3A65FC95DF2B}"/>
              </a:ext>
            </a:extLst>
          </p:cNvPr>
          <p:cNvSpPr/>
          <p:nvPr/>
        </p:nvSpPr>
        <p:spPr bwMode="auto">
          <a:xfrm>
            <a:off x="9399111" y="4536308"/>
            <a:ext cx="2007648" cy="104244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42" name="Group 341">
            <a:extLst>
              <a:ext uri="{FF2B5EF4-FFF2-40B4-BE49-F238E27FC236}">
                <a16:creationId xmlns:a16="http://schemas.microsoft.com/office/drawing/2014/main" id="{2FC21A79-2B0E-4917-A814-19775FC75DFC}"/>
              </a:ext>
            </a:extLst>
          </p:cNvPr>
          <p:cNvGrpSpPr/>
          <p:nvPr/>
        </p:nvGrpSpPr>
        <p:grpSpPr>
          <a:xfrm>
            <a:off x="10083008" y="5019215"/>
            <a:ext cx="433475" cy="327215"/>
            <a:chOff x="7987238" y="1610486"/>
            <a:chExt cx="506059" cy="382007"/>
          </a:xfrm>
        </p:grpSpPr>
        <p:sp>
          <p:nvSpPr>
            <p:cNvPr id="343" name="Rectangle 342">
              <a:extLst>
                <a:ext uri="{FF2B5EF4-FFF2-40B4-BE49-F238E27FC236}">
                  <a16:creationId xmlns:a16="http://schemas.microsoft.com/office/drawing/2014/main" id="{24E0EF2A-B85C-4C40-B521-92C2FAA190A8}"/>
                </a:ext>
              </a:extLst>
            </p:cNvPr>
            <p:cNvSpPr/>
            <p:nvPr/>
          </p:nvSpPr>
          <p:spPr bwMode="auto">
            <a:xfrm>
              <a:off x="7994850" y="1610486"/>
              <a:ext cx="498447" cy="312776"/>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monitor">
              <a:extLst>
                <a:ext uri="{FF2B5EF4-FFF2-40B4-BE49-F238E27FC236}">
                  <a16:creationId xmlns:a16="http://schemas.microsoft.com/office/drawing/2014/main" id="{D2EDAB78-7598-44F7-B14D-57CBCF5E71C8}"/>
                </a:ext>
              </a:extLst>
            </p:cNvPr>
            <p:cNvSpPr>
              <a:spLocks noChangeAspect="1" noEditPoints="1"/>
            </p:cNvSpPr>
            <p:nvPr/>
          </p:nvSpPr>
          <p:spPr bwMode="auto">
            <a:xfrm>
              <a:off x="7987238"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45" name="Group 344">
            <a:extLst>
              <a:ext uri="{FF2B5EF4-FFF2-40B4-BE49-F238E27FC236}">
                <a16:creationId xmlns:a16="http://schemas.microsoft.com/office/drawing/2014/main" id="{130549F3-7591-42A9-ADFA-0936233BE0DD}"/>
              </a:ext>
            </a:extLst>
          </p:cNvPr>
          <p:cNvGrpSpPr/>
          <p:nvPr/>
        </p:nvGrpSpPr>
        <p:grpSpPr>
          <a:xfrm>
            <a:off x="10713670" y="4985411"/>
            <a:ext cx="204931" cy="341495"/>
            <a:chOff x="6490922" y="1610486"/>
            <a:chExt cx="211865" cy="353049"/>
          </a:xfrm>
        </p:grpSpPr>
        <p:sp>
          <p:nvSpPr>
            <p:cNvPr id="346" name="Rectangle 345">
              <a:extLst>
                <a:ext uri="{FF2B5EF4-FFF2-40B4-BE49-F238E27FC236}">
                  <a16:creationId xmlns:a16="http://schemas.microsoft.com/office/drawing/2014/main" id="{5C75BAD0-3B03-4001-BAA4-B8D8CEDD2341}"/>
                </a:ext>
              </a:extLst>
            </p:cNvPr>
            <p:cNvSpPr/>
            <p:nvPr/>
          </p:nvSpPr>
          <p:spPr bwMode="auto">
            <a:xfrm>
              <a:off x="6490922" y="1610486"/>
              <a:ext cx="211864" cy="35304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7" name="Group 30">
              <a:extLst>
                <a:ext uri="{FF2B5EF4-FFF2-40B4-BE49-F238E27FC236}">
                  <a16:creationId xmlns:a16="http://schemas.microsoft.com/office/drawing/2014/main" id="{4EC5C20A-8451-4604-AF9C-0D5CF3479DC1}"/>
                </a:ext>
              </a:extLst>
            </p:cNvPr>
            <p:cNvGrpSpPr>
              <a:grpSpLocks noChangeAspect="1"/>
            </p:cNvGrpSpPr>
            <p:nvPr/>
          </p:nvGrpSpPr>
          <p:grpSpPr bwMode="auto">
            <a:xfrm>
              <a:off x="6545792" y="1729376"/>
              <a:ext cx="111361" cy="115269"/>
              <a:chOff x="5049" y="1841"/>
              <a:chExt cx="57" cy="59"/>
            </a:xfrm>
            <a:solidFill>
              <a:srgbClr val="FFFFFF"/>
            </a:solidFill>
          </p:grpSpPr>
          <p:sp>
            <p:nvSpPr>
              <p:cNvPr id="350" name="Freeform 31">
                <a:extLst>
                  <a:ext uri="{FF2B5EF4-FFF2-40B4-BE49-F238E27FC236}">
                    <a16:creationId xmlns:a16="http://schemas.microsoft.com/office/drawing/2014/main" id="{04E5FD7E-67C1-4D3A-84DB-F552257B8F75}"/>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1" name="Freeform 32">
                <a:extLst>
                  <a:ext uri="{FF2B5EF4-FFF2-40B4-BE49-F238E27FC236}">
                    <a16:creationId xmlns:a16="http://schemas.microsoft.com/office/drawing/2014/main" id="{3719BF78-55A6-4A4E-BE0D-4528756CF29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2" name="Freeform 33">
                <a:extLst>
                  <a:ext uri="{FF2B5EF4-FFF2-40B4-BE49-F238E27FC236}">
                    <a16:creationId xmlns:a16="http://schemas.microsoft.com/office/drawing/2014/main" id="{1B9A240F-0397-4844-AB6C-5DDD9FAAD1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3" name="Freeform 34">
                <a:extLst>
                  <a:ext uri="{FF2B5EF4-FFF2-40B4-BE49-F238E27FC236}">
                    <a16:creationId xmlns:a16="http://schemas.microsoft.com/office/drawing/2014/main" id="{F894CAB5-ABE6-4B96-BDC1-94C9036B628D}"/>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4" name="Freeform 35">
                <a:extLst>
                  <a:ext uri="{FF2B5EF4-FFF2-40B4-BE49-F238E27FC236}">
                    <a16:creationId xmlns:a16="http://schemas.microsoft.com/office/drawing/2014/main" id="{04A463D6-6350-4969-BB78-2D2B22F01A01}"/>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5" name="Freeform 36">
                <a:extLst>
                  <a:ext uri="{FF2B5EF4-FFF2-40B4-BE49-F238E27FC236}">
                    <a16:creationId xmlns:a16="http://schemas.microsoft.com/office/drawing/2014/main" id="{9B3EC6C4-2A66-40A7-B85D-F53273F2DCA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6" name="Freeform 37">
                <a:extLst>
                  <a:ext uri="{FF2B5EF4-FFF2-40B4-BE49-F238E27FC236}">
                    <a16:creationId xmlns:a16="http://schemas.microsoft.com/office/drawing/2014/main" id="{75353E57-C5EB-4D01-9265-B4E94148CB5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7" name="Freeform 38">
                <a:extLst>
                  <a:ext uri="{FF2B5EF4-FFF2-40B4-BE49-F238E27FC236}">
                    <a16:creationId xmlns:a16="http://schemas.microsoft.com/office/drawing/2014/main" id="{842AB457-7B58-4804-B59F-511B06C884F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48" name="CellPhone_E8EA">
              <a:extLst>
                <a:ext uri="{FF2B5EF4-FFF2-40B4-BE49-F238E27FC236}">
                  <a16:creationId xmlns:a16="http://schemas.microsoft.com/office/drawing/2014/main" id="{A9D00CC8-795E-44BD-8EEE-5976231B9F06}"/>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49" name="Straight Connector 348">
              <a:extLst>
                <a:ext uri="{FF2B5EF4-FFF2-40B4-BE49-F238E27FC236}">
                  <a16:creationId xmlns:a16="http://schemas.microsoft.com/office/drawing/2014/main" id="{5C82786E-E024-4F9F-8F28-5506A50C2966}"/>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58" name="Rectangle 357">
            <a:extLst>
              <a:ext uri="{FF2B5EF4-FFF2-40B4-BE49-F238E27FC236}">
                <a16:creationId xmlns:a16="http://schemas.microsoft.com/office/drawing/2014/main" id="{CF3DDC9E-3191-483D-A97B-0C03544CA560}"/>
              </a:ext>
            </a:extLst>
          </p:cNvPr>
          <p:cNvSpPr/>
          <p:nvPr/>
        </p:nvSpPr>
        <p:spPr bwMode="auto">
          <a:xfrm>
            <a:off x="9719730" y="456086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Segoe UI"/>
                <a:ea typeface="+mn-ea"/>
                <a:cs typeface="+mn-cs"/>
              </a:rPr>
              <a:t>Unmanaged</a:t>
            </a:r>
            <a:r>
              <a:rPr kumimoji="0" lang="en-US" sz="900" b="1" i="0" u="none" strike="noStrike" kern="1200" cap="none" spc="0" normalizeH="0" baseline="0" noProof="0">
                <a:ln>
                  <a:noFill/>
                </a:ln>
                <a:solidFill>
                  <a:srgbClr val="000000"/>
                </a:solidFill>
                <a:effectLst/>
                <a:uLnTx/>
                <a:uFillTx/>
                <a:latin typeface="Segoe UI"/>
                <a:ea typeface="+mn-ea"/>
                <a:cs typeface="+mn-cs"/>
              </a:rPr>
              <a:t> devices</a:t>
            </a:r>
          </a:p>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BYOD</a:t>
            </a:r>
          </a:p>
        </p:txBody>
      </p:sp>
      <p:sp>
        <p:nvSpPr>
          <p:cNvPr id="359" name="Rectangle 358">
            <a:extLst>
              <a:ext uri="{FF2B5EF4-FFF2-40B4-BE49-F238E27FC236}">
                <a16:creationId xmlns:a16="http://schemas.microsoft.com/office/drawing/2014/main" id="{5C36A2AF-3EEF-41DB-B5B1-F98F4E81BECE}"/>
              </a:ext>
            </a:extLst>
          </p:cNvPr>
          <p:cNvSpPr/>
          <p:nvPr/>
        </p:nvSpPr>
        <p:spPr>
          <a:xfrm>
            <a:off x="606476" y="3229720"/>
            <a:ext cx="268515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Identities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60" name="Rectangle 359">
            <a:extLst>
              <a:ext uri="{FF2B5EF4-FFF2-40B4-BE49-F238E27FC236}">
                <a16:creationId xmlns:a16="http://schemas.microsoft.com/office/drawing/2014/main" id="{6FD78D39-8D94-4F7F-8723-2269D57278CC}"/>
              </a:ext>
            </a:extLst>
          </p:cNvPr>
          <p:cNvSpPr/>
          <p:nvPr/>
        </p:nvSpPr>
        <p:spPr bwMode="auto">
          <a:xfrm>
            <a:off x="886227" y="367688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1" name="Rectangle 360">
            <a:extLst>
              <a:ext uri="{FF2B5EF4-FFF2-40B4-BE49-F238E27FC236}">
                <a16:creationId xmlns:a16="http://schemas.microsoft.com/office/drawing/2014/main" id="{C6264EA6-6430-4C2F-BCFF-D9CF7EDE2BA6}"/>
              </a:ext>
            </a:extLst>
          </p:cNvPr>
          <p:cNvSpPr/>
          <p:nvPr/>
        </p:nvSpPr>
        <p:spPr bwMode="auto">
          <a:xfrm>
            <a:off x="886227" y="3677336"/>
            <a:ext cx="2007648" cy="289215"/>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Strongly managed identities</a:t>
            </a:r>
          </a:p>
        </p:txBody>
      </p:sp>
      <p:sp>
        <p:nvSpPr>
          <p:cNvPr id="362" name="Rectangle 361">
            <a:extLst>
              <a:ext uri="{FF2B5EF4-FFF2-40B4-BE49-F238E27FC236}">
                <a16:creationId xmlns:a16="http://schemas.microsoft.com/office/drawing/2014/main" id="{1B33E0A0-FCA3-4280-B2E6-E026F512EE34}"/>
              </a:ext>
            </a:extLst>
          </p:cNvPr>
          <p:cNvSpPr/>
          <p:nvPr/>
        </p:nvSpPr>
        <p:spPr>
          <a:xfrm>
            <a:off x="4893352" y="1088926"/>
            <a:ext cx="282570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Workloads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63" name="Rectangle 362">
            <a:extLst>
              <a:ext uri="{FF2B5EF4-FFF2-40B4-BE49-F238E27FC236}">
                <a16:creationId xmlns:a16="http://schemas.microsoft.com/office/drawing/2014/main" id="{9547AA84-6FCA-4B6E-9295-143C9983FA00}"/>
              </a:ext>
            </a:extLst>
          </p:cNvPr>
          <p:cNvSpPr/>
          <p:nvPr/>
        </p:nvSpPr>
        <p:spPr bwMode="auto">
          <a:xfrm>
            <a:off x="886227" y="4520860"/>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4" name="Rectangle 363">
            <a:extLst>
              <a:ext uri="{FF2B5EF4-FFF2-40B4-BE49-F238E27FC236}">
                <a16:creationId xmlns:a16="http://schemas.microsoft.com/office/drawing/2014/main" id="{854C2BB6-98D7-460A-A06C-3B7F243AE5ED}"/>
              </a:ext>
            </a:extLst>
          </p:cNvPr>
          <p:cNvSpPr/>
          <p:nvPr/>
        </p:nvSpPr>
        <p:spPr bwMode="auto">
          <a:xfrm>
            <a:off x="886227" y="535536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5" name="Rectangle 364">
            <a:extLst>
              <a:ext uri="{FF2B5EF4-FFF2-40B4-BE49-F238E27FC236}">
                <a16:creationId xmlns:a16="http://schemas.microsoft.com/office/drawing/2014/main" id="{7A54D5C4-E735-4B47-A2D4-0EB1857E476E}"/>
              </a:ext>
            </a:extLst>
          </p:cNvPr>
          <p:cNvSpPr/>
          <p:nvPr/>
        </p:nvSpPr>
        <p:spPr bwMode="auto">
          <a:xfrm>
            <a:off x="1231322" y="4514779"/>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identities</a:t>
            </a:r>
          </a:p>
        </p:txBody>
      </p:sp>
      <p:sp>
        <p:nvSpPr>
          <p:cNvPr id="366" name="Rectangle 365">
            <a:extLst>
              <a:ext uri="{FF2B5EF4-FFF2-40B4-BE49-F238E27FC236}">
                <a16:creationId xmlns:a16="http://schemas.microsoft.com/office/drawing/2014/main" id="{4213F98A-780D-42DA-A72D-D4E3D3ADE08C}"/>
              </a:ext>
            </a:extLst>
          </p:cNvPr>
          <p:cNvSpPr/>
          <p:nvPr/>
        </p:nvSpPr>
        <p:spPr bwMode="auto">
          <a:xfrm>
            <a:off x="1081377" y="5311035"/>
            <a:ext cx="1677725" cy="44290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Anonymous and Consumer identities </a:t>
            </a:r>
          </a:p>
        </p:txBody>
      </p:sp>
      <p:sp>
        <p:nvSpPr>
          <p:cNvPr id="367" name="Rectangle: Rounded Corners 366">
            <a:extLst>
              <a:ext uri="{FF2B5EF4-FFF2-40B4-BE49-F238E27FC236}">
                <a16:creationId xmlns:a16="http://schemas.microsoft.com/office/drawing/2014/main" id="{FC1181B8-9CCE-4F57-86B1-06D751E9389D}"/>
              </a:ext>
            </a:extLst>
          </p:cNvPr>
          <p:cNvSpPr/>
          <p:nvPr/>
        </p:nvSpPr>
        <p:spPr bwMode="auto">
          <a:xfrm>
            <a:off x="4431660" y="5703759"/>
            <a:ext cx="2792951" cy="679293"/>
          </a:xfrm>
          <a:prstGeom prst="roundRect">
            <a:avLst>
              <a:gd name="adj" fmla="val 50000"/>
            </a:avLst>
          </a:prstGeom>
          <a:solidFill>
            <a:schemeClr val="bg1">
              <a:lumMod val="95000"/>
            </a:schemeClr>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368" name="Straight Connector 367">
            <a:extLst>
              <a:ext uri="{FF2B5EF4-FFF2-40B4-BE49-F238E27FC236}">
                <a16:creationId xmlns:a16="http://schemas.microsoft.com/office/drawing/2014/main" id="{51443806-6C76-43A0-8641-C06E33AF251E}"/>
              </a:ext>
            </a:extLst>
          </p:cNvPr>
          <p:cNvCxnSpPr>
            <a:cxnSpLocks/>
          </p:cNvCxnSpPr>
          <p:nvPr/>
        </p:nvCxnSpPr>
        <p:spPr>
          <a:xfrm>
            <a:off x="5024983" y="62290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369" name="Straight Connector 368">
            <a:extLst>
              <a:ext uri="{FF2B5EF4-FFF2-40B4-BE49-F238E27FC236}">
                <a16:creationId xmlns:a16="http://schemas.microsoft.com/office/drawing/2014/main" id="{1EE2298A-B46C-4404-B1FB-D939113A058E}"/>
              </a:ext>
            </a:extLst>
          </p:cNvPr>
          <p:cNvCxnSpPr>
            <a:cxnSpLocks/>
          </p:cNvCxnSpPr>
          <p:nvPr/>
        </p:nvCxnSpPr>
        <p:spPr>
          <a:xfrm>
            <a:off x="5038536" y="61344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0" name="Straight Connector 369">
            <a:extLst>
              <a:ext uri="{FF2B5EF4-FFF2-40B4-BE49-F238E27FC236}">
                <a16:creationId xmlns:a16="http://schemas.microsoft.com/office/drawing/2014/main" id="{FC724D9B-748C-4325-81D5-2DA829CFDFBC}"/>
              </a:ext>
            </a:extLst>
          </p:cNvPr>
          <p:cNvCxnSpPr>
            <a:cxnSpLocks/>
          </p:cNvCxnSpPr>
          <p:nvPr/>
        </p:nvCxnSpPr>
        <p:spPr>
          <a:xfrm>
            <a:off x="5892796" y="61289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1" name="Straight Connector 370">
            <a:extLst>
              <a:ext uri="{FF2B5EF4-FFF2-40B4-BE49-F238E27FC236}">
                <a16:creationId xmlns:a16="http://schemas.microsoft.com/office/drawing/2014/main" id="{F95B9CA0-F7E0-4D3B-B21B-64C3FBDA34BF}"/>
              </a:ext>
            </a:extLst>
          </p:cNvPr>
          <p:cNvCxnSpPr>
            <a:cxnSpLocks/>
          </p:cNvCxnSpPr>
          <p:nvPr/>
        </p:nvCxnSpPr>
        <p:spPr>
          <a:xfrm>
            <a:off x="6520642" y="61347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72" name="Graphic 371">
            <a:extLst>
              <a:ext uri="{FF2B5EF4-FFF2-40B4-BE49-F238E27FC236}">
                <a16:creationId xmlns:a16="http://schemas.microsoft.com/office/drawing/2014/main" id="{E4F3254D-50E4-4DBF-97D7-24E85ABD74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05403" y="6165062"/>
            <a:ext cx="373956" cy="101989"/>
          </a:xfrm>
          <a:prstGeom prst="rect">
            <a:avLst/>
          </a:prstGeom>
        </p:spPr>
      </p:pic>
      <p:grpSp>
        <p:nvGrpSpPr>
          <p:cNvPr id="373" name="Group 372">
            <a:extLst>
              <a:ext uri="{FF2B5EF4-FFF2-40B4-BE49-F238E27FC236}">
                <a16:creationId xmlns:a16="http://schemas.microsoft.com/office/drawing/2014/main" id="{EF556BE5-0535-4F95-AE80-1D759C1875F2}"/>
              </a:ext>
            </a:extLst>
          </p:cNvPr>
          <p:cNvGrpSpPr/>
          <p:nvPr/>
        </p:nvGrpSpPr>
        <p:grpSpPr>
          <a:xfrm>
            <a:off x="5772585" y="5806871"/>
            <a:ext cx="370338" cy="327772"/>
            <a:chOff x="4723767" y="3080378"/>
            <a:chExt cx="439858" cy="389301"/>
          </a:xfrm>
        </p:grpSpPr>
        <p:pic>
          <p:nvPicPr>
            <p:cNvPr id="374" name="Picture 373">
              <a:extLst>
                <a:ext uri="{FF2B5EF4-FFF2-40B4-BE49-F238E27FC236}">
                  <a16:creationId xmlns:a16="http://schemas.microsoft.com/office/drawing/2014/main" id="{A0E5773F-15FB-4C1A-A20F-5F78F4D4939C}"/>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75" name="Group 374">
              <a:extLst>
                <a:ext uri="{FF2B5EF4-FFF2-40B4-BE49-F238E27FC236}">
                  <a16:creationId xmlns:a16="http://schemas.microsoft.com/office/drawing/2014/main" id="{D26D50DD-054C-4D4F-B11B-DB16209145D6}"/>
                </a:ext>
              </a:extLst>
            </p:cNvPr>
            <p:cNvGrpSpPr/>
            <p:nvPr/>
          </p:nvGrpSpPr>
          <p:grpSpPr>
            <a:xfrm>
              <a:off x="4723767" y="3080378"/>
              <a:ext cx="439858" cy="389301"/>
              <a:chOff x="3131835" y="4047725"/>
              <a:chExt cx="439858" cy="389301"/>
            </a:xfrm>
          </p:grpSpPr>
          <p:grpSp>
            <p:nvGrpSpPr>
              <p:cNvPr id="376" name="Group 375">
                <a:extLst>
                  <a:ext uri="{FF2B5EF4-FFF2-40B4-BE49-F238E27FC236}">
                    <a16:creationId xmlns:a16="http://schemas.microsoft.com/office/drawing/2014/main" id="{6E352BDB-DFAD-46EF-AC47-D5D6F1431530}"/>
                  </a:ext>
                </a:extLst>
              </p:cNvPr>
              <p:cNvGrpSpPr/>
              <p:nvPr/>
            </p:nvGrpSpPr>
            <p:grpSpPr>
              <a:xfrm>
                <a:off x="3131835" y="4047725"/>
                <a:ext cx="182560" cy="348911"/>
                <a:chOff x="2136298" y="4226790"/>
                <a:chExt cx="196678" cy="375893"/>
              </a:xfrm>
            </p:grpSpPr>
            <p:sp>
              <p:nvSpPr>
                <p:cNvPr id="380" name="Rectangle 379">
                  <a:extLst>
                    <a:ext uri="{FF2B5EF4-FFF2-40B4-BE49-F238E27FC236}">
                      <a16:creationId xmlns:a16="http://schemas.microsoft.com/office/drawing/2014/main" id="{51A3C53F-8BBE-4944-BC06-821F5724DD46}"/>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server">
                  <a:extLst>
                    <a:ext uri="{FF2B5EF4-FFF2-40B4-BE49-F238E27FC236}">
                      <a16:creationId xmlns:a16="http://schemas.microsoft.com/office/drawing/2014/main" id="{E4D4C23C-6486-43C5-A34C-277C2517CD02}"/>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77" name="Oval 376">
                <a:extLst>
                  <a:ext uri="{FF2B5EF4-FFF2-40B4-BE49-F238E27FC236}">
                    <a16:creationId xmlns:a16="http://schemas.microsoft.com/office/drawing/2014/main" id="{059C026C-C3BE-40D7-BE5A-4A3A6B1C6A5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8" name="Picture 377">
                <a:extLst>
                  <a:ext uri="{FF2B5EF4-FFF2-40B4-BE49-F238E27FC236}">
                    <a16:creationId xmlns:a16="http://schemas.microsoft.com/office/drawing/2014/main" id="{CCE76B05-AE6D-4117-9F54-32262E347016}"/>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79" name="Freeform 6">
                <a:extLst>
                  <a:ext uri="{FF2B5EF4-FFF2-40B4-BE49-F238E27FC236}">
                    <a16:creationId xmlns:a16="http://schemas.microsoft.com/office/drawing/2014/main" id="{2D750627-45CA-4444-804A-E2ED1C13B02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382" name="Group 381">
            <a:extLst>
              <a:ext uri="{FF2B5EF4-FFF2-40B4-BE49-F238E27FC236}">
                <a16:creationId xmlns:a16="http://schemas.microsoft.com/office/drawing/2014/main" id="{E3F4CCBA-C1F5-4C72-BAC2-D971FF086DD7}"/>
              </a:ext>
            </a:extLst>
          </p:cNvPr>
          <p:cNvGrpSpPr/>
          <p:nvPr/>
        </p:nvGrpSpPr>
        <p:grpSpPr>
          <a:xfrm>
            <a:off x="6416926" y="5817806"/>
            <a:ext cx="370338" cy="327772"/>
            <a:chOff x="4723767" y="3080378"/>
            <a:chExt cx="439858" cy="389301"/>
          </a:xfrm>
        </p:grpSpPr>
        <p:pic>
          <p:nvPicPr>
            <p:cNvPr id="383" name="Picture 382">
              <a:extLst>
                <a:ext uri="{FF2B5EF4-FFF2-40B4-BE49-F238E27FC236}">
                  <a16:creationId xmlns:a16="http://schemas.microsoft.com/office/drawing/2014/main" id="{7FE3C296-818B-4DD1-8397-8296E7571F72}"/>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84" name="Group 383">
              <a:extLst>
                <a:ext uri="{FF2B5EF4-FFF2-40B4-BE49-F238E27FC236}">
                  <a16:creationId xmlns:a16="http://schemas.microsoft.com/office/drawing/2014/main" id="{BF977AE8-7369-489C-A4D9-C03EF494EFC2}"/>
                </a:ext>
              </a:extLst>
            </p:cNvPr>
            <p:cNvGrpSpPr/>
            <p:nvPr/>
          </p:nvGrpSpPr>
          <p:grpSpPr>
            <a:xfrm>
              <a:off x="4723767" y="3080378"/>
              <a:ext cx="439858" cy="389301"/>
              <a:chOff x="3131835" y="4047725"/>
              <a:chExt cx="439858" cy="389301"/>
            </a:xfrm>
          </p:grpSpPr>
          <p:grpSp>
            <p:nvGrpSpPr>
              <p:cNvPr id="385" name="Group 384">
                <a:extLst>
                  <a:ext uri="{FF2B5EF4-FFF2-40B4-BE49-F238E27FC236}">
                    <a16:creationId xmlns:a16="http://schemas.microsoft.com/office/drawing/2014/main" id="{8C261A65-68D0-4AFD-B90C-5446681E13B5}"/>
                  </a:ext>
                </a:extLst>
              </p:cNvPr>
              <p:cNvGrpSpPr/>
              <p:nvPr/>
            </p:nvGrpSpPr>
            <p:grpSpPr>
              <a:xfrm>
                <a:off x="3131835" y="4047725"/>
                <a:ext cx="182560" cy="348911"/>
                <a:chOff x="2136298" y="4226790"/>
                <a:chExt cx="196678" cy="375893"/>
              </a:xfrm>
            </p:grpSpPr>
            <p:sp>
              <p:nvSpPr>
                <p:cNvPr id="389" name="Rectangle 388">
                  <a:extLst>
                    <a:ext uri="{FF2B5EF4-FFF2-40B4-BE49-F238E27FC236}">
                      <a16:creationId xmlns:a16="http://schemas.microsoft.com/office/drawing/2014/main" id="{F48D3C00-751A-487A-B6E2-1415E90E83AE}"/>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server">
                  <a:extLst>
                    <a:ext uri="{FF2B5EF4-FFF2-40B4-BE49-F238E27FC236}">
                      <a16:creationId xmlns:a16="http://schemas.microsoft.com/office/drawing/2014/main" id="{FBDA2255-6B1F-4328-9832-38671C00E0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86" name="Oval 385">
                <a:extLst>
                  <a:ext uri="{FF2B5EF4-FFF2-40B4-BE49-F238E27FC236}">
                    <a16:creationId xmlns:a16="http://schemas.microsoft.com/office/drawing/2014/main" id="{232AAB4A-6C76-46CC-8496-593855C9D68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7" name="Picture 386">
                <a:extLst>
                  <a:ext uri="{FF2B5EF4-FFF2-40B4-BE49-F238E27FC236}">
                    <a16:creationId xmlns:a16="http://schemas.microsoft.com/office/drawing/2014/main" id="{073BDB4D-A4FE-4A9D-BB28-83511F2DE6FA}"/>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88" name="Freeform 6">
                <a:extLst>
                  <a:ext uri="{FF2B5EF4-FFF2-40B4-BE49-F238E27FC236}">
                    <a16:creationId xmlns:a16="http://schemas.microsoft.com/office/drawing/2014/main" id="{F9C30E0F-F23D-4E53-9BD1-E1995F0A08D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391" name="Laptop_E770">
            <a:extLst>
              <a:ext uri="{FF2B5EF4-FFF2-40B4-BE49-F238E27FC236}">
                <a16:creationId xmlns:a16="http://schemas.microsoft.com/office/drawing/2014/main" id="{09B8695B-FF81-45A6-BD19-11C64728D1DC}"/>
              </a:ext>
            </a:extLst>
          </p:cNvPr>
          <p:cNvSpPr>
            <a:spLocks noChangeAspect="1" noEditPoints="1"/>
          </p:cNvSpPr>
          <p:nvPr/>
        </p:nvSpPr>
        <p:spPr bwMode="auto">
          <a:xfrm>
            <a:off x="4781390" y="57857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Rectangle 391">
            <a:extLst>
              <a:ext uri="{FF2B5EF4-FFF2-40B4-BE49-F238E27FC236}">
                <a16:creationId xmlns:a16="http://schemas.microsoft.com/office/drawing/2014/main" id="{7A3D95D9-A373-4270-91D3-7EDE2A89A396}"/>
              </a:ext>
            </a:extLst>
          </p:cNvPr>
          <p:cNvSpPr/>
          <p:nvPr/>
        </p:nvSpPr>
        <p:spPr bwMode="auto">
          <a:xfrm>
            <a:off x="5860692" y="5212328"/>
            <a:ext cx="242348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Segments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pic>
        <p:nvPicPr>
          <p:cNvPr id="393" name="!! Graphic 314">
            <a:extLst>
              <a:ext uri="{FF2B5EF4-FFF2-40B4-BE49-F238E27FC236}">
                <a16:creationId xmlns:a16="http://schemas.microsoft.com/office/drawing/2014/main" id="{0C37266D-18AE-425B-BA4D-AEF2694264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16732" y="3838959"/>
            <a:ext cx="196950" cy="182880"/>
          </a:xfrm>
          <a:prstGeom prst="rect">
            <a:avLst/>
          </a:prstGeom>
        </p:spPr>
      </p:pic>
      <p:grpSp>
        <p:nvGrpSpPr>
          <p:cNvPr id="394" name="Group 393">
            <a:extLst>
              <a:ext uri="{FF2B5EF4-FFF2-40B4-BE49-F238E27FC236}">
                <a16:creationId xmlns:a16="http://schemas.microsoft.com/office/drawing/2014/main" id="{8113060E-98BD-4500-B684-073086758F9E}"/>
              </a:ext>
            </a:extLst>
          </p:cNvPr>
          <p:cNvGrpSpPr/>
          <p:nvPr/>
        </p:nvGrpSpPr>
        <p:grpSpPr>
          <a:xfrm>
            <a:off x="6408523" y="3546235"/>
            <a:ext cx="295325" cy="292724"/>
            <a:chOff x="6010880" y="3528401"/>
            <a:chExt cx="295325" cy="292724"/>
          </a:xfrm>
          <a:solidFill>
            <a:srgbClr val="E6E6E6"/>
          </a:solidFill>
        </p:grpSpPr>
        <p:sp>
          <p:nvSpPr>
            <p:cNvPr id="395" name="Oval 394">
              <a:extLst>
                <a:ext uri="{FF2B5EF4-FFF2-40B4-BE49-F238E27FC236}">
                  <a16:creationId xmlns:a16="http://schemas.microsoft.com/office/drawing/2014/main" id="{DFA623E6-C0F9-40DB-869D-C4C7BF1F9544}"/>
                </a:ext>
              </a:extLst>
            </p:cNvPr>
            <p:cNvSpPr/>
            <p:nvPr/>
          </p:nvSpPr>
          <p:spPr bwMode="auto">
            <a:xfrm>
              <a:off x="6010880" y="3528401"/>
              <a:ext cx="295325" cy="2927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magnify" title="Icon of a magnifying glass">
              <a:extLst>
                <a:ext uri="{FF2B5EF4-FFF2-40B4-BE49-F238E27FC236}">
                  <a16:creationId xmlns:a16="http://schemas.microsoft.com/office/drawing/2014/main" id="{19CB429D-16CC-4393-84A9-F6A8ADB459F1}"/>
                </a:ext>
              </a:extLst>
            </p:cNvPr>
            <p:cNvSpPr>
              <a:spLocks noChangeAspect="1" noEditPoints="1"/>
            </p:cNvSpPr>
            <p:nvPr/>
          </p:nvSpPr>
          <p:spPr bwMode="auto">
            <a:xfrm flipH="1">
              <a:off x="6077839" y="3600432"/>
              <a:ext cx="153240" cy="15031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7" name="Group 396">
            <a:extLst>
              <a:ext uri="{FF2B5EF4-FFF2-40B4-BE49-F238E27FC236}">
                <a16:creationId xmlns:a16="http://schemas.microsoft.com/office/drawing/2014/main" id="{FB3AA880-C4B4-4CDA-8F38-BA39F084051A}"/>
              </a:ext>
            </a:extLst>
          </p:cNvPr>
          <p:cNvGrpSpPr/>
          <p:nvPr/>
        </p:nvGrpSpPr>
        <p:grpSpPr>
          <a:xfrm>
            <a:off x="5988715" y="3546643"/>
            <a:ext cx="295325" cy="292724"/>
            <a:chOff x="6330603" y="3802299"/>
            <a:chExt cx="295325" cy="292724"/>
          </a:xfrm>
          <a:solidFill>
            <a:srgbClr val="E6E6E6"/>
          </a:solidFill>
        </p:grpSpPr>
        <p:sp>
          <p:nvSpPr>
            <p:cNvPr id="398" name="Oval 397">
              <a:extLst>
                <a:ext uri="{FF2B5EF4-FFF2-40B4-BE49-F238E27FC236}">
                  <a16:creationId xmlns:a16="http://schemas.microsoft.com/office/drawing/2014/main" id="{1837502B-480F-416E-92AA-FC67EBB79FFA}"/>
                </a:ext>
              </a:extLst>
            </p:cNvPr>
            <p:cNvSpPr/>
            <p:nvPr/>
          </p:nvSpPr>
          <p:spPr bwMode="auto">
            <a:xfrm>
              <a:off x="6330603" y="3802299"/>
              <a:ext cx="295325" cy="2927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9" name="shield_3" title="Icon of a shield with an exclamation point inside">
              <a:extLst>
                <a:ext uri="{FF2B5EF4-FFF2-40B4-BE49-F238E27FC236}">
                  <a16:creationId xmlns:a16="http://schemas.microsoft.com/office/drawing/2014/main" id="{B34385D8-D26B-417E-A899-0BA75C63F4F8}"/>
                </a:ext>
              </a:extLst>
            </p:cNvPr>
            <p:cNvSpPr>
              <a:spLocks noChangeAspect="1" noEditPoints="1"/>
            </p:cNvSpPr>
            <p:nvPr/>
          </p:nvSpPr>
          <p:spPr bwMode="auto">
            <a:xfrm>
              <a:off x="6385268" y="3862216"/>
              <a:ext cx="185119" cy="1876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grp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400" name="!! Graphic 314">
            <a:extLst>
              <a:ext uri="{FF2B5EF4-FFF2-40B4-BE49-F238E27FC236}">
                <a16:creationId xmlns:a16="http://schemas.microsoft.com/office/drawing/2014/main" id="{5DB7B5EF-6EED-4997-BA7B-2593917FD3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48452" y="3614933"/>
            <a:ext cx="196950" cy="182880"/>
          </a:xfrm>
          <a:prstGeom prst="rect">
            <a:avLst/>
          </a:prstGeom>
        </p:spPr>
      </p:pic>
      <p:pic>
        <p:nvPicPr>
          <p:cNvPr id="401" name="!! Graphic 314">
            <a:extLst>
              <a:ext uri="{FF2B5EF4-FFF2-40B4-BE49-F238E27FC236}">
                <a16:creationId xmlns:a16="http://schemas.microsoft.com/office/drawing/2014/main" id="{2CE38265-91BE-446F-85B5-4CA0ABE0E7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07876" y="4933494"/>
            <a:ext cx="196950" cy="182880"/>
          </a:xfrm>
          <a:prstGeom prst="rect">
            <a:avLst/>
          </a:prstGeom>
        </p:spPr>
      </p:pic>
      <p:cxnSp>
        <p:nvCxnSpPr>
          <p:cNvPr id="402" name="Connector: Elbow 401">
            <a:extLst>
              <a:ext uri="{FF2B5EF4-FFF2-40B4-BE49-F238E27FC236}">
                <a16:creationId xmlns:a16="http://schemas.microsoft.com/office/drawing/2014/main" id="{51FCB455-C33D-4A23-8CA6-F4EDC4E16433}"/>
              </a:ext>
            </a:extLst>
          </p:cNvPr>
          <p:cNvCxnSpPr>
            <a:stCxn id="360" idx="3"/>
            <a:endCxn id="204" idx="2"/>
          </p:cNvCxnSpPr>
          <p:nvPr/>
        </p:nvCxnSpPr>
        <p:spPr>
          <a:xfrm>
            <a:off x="2893875" y="4040993"/>
            <a:ext cx="2058206" cy="299265"/>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3" name="Connector: Elbow 402">
            <a:extLst>
              <a:ext uri="{FF2B5EF4-FFF2-40B4-BE49-F238E27FC236}">
                <a16:creationId xmlns:a16="http://schemas.microsoft.com/office/drawing/2014/main" id="{BF2C0C42-7AB5-47B2-9185-FAAEE9DB10B6}"/>
              </a:ext>
            </a:extLst>
          </p:cNvPr>
          <p:cNvCxnSpPr>
            <a:stCxn id="363" idx="3"/>
          </p:cNvCxnSpPr>
          <p:nvPr/>
        </p:nvCxnSpPr>
        <p:spPr>
          <a:xfrm flipV="1">
            <a:off x="2893875" y="4550402"/>
            <a:ext cx="2105125" cy="334564"/>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4" name="Connector: Elbow 403">
            <a:extLst>
              <a:ext uri="{FF2B5EF4-FFF2-40B4-BE49-F238E27FC236}">
                <a16:creationId xmlns:a16="http://schemas.microsoft.com/office/drawing/2014/main" id="{50DA5624-DA94-4D98-90E8-AFEDF42E8C99}"/>
              </a:ext>
            </a:extLst>
          </p:cNvPr>
          <p:cNvCxnSpPr>
            <a:stCxn id="364" idx="3"/>
          </p:cNvCxnSpPr>
          <p:nvPr/>
        </p:nvCxnSpPr>
        <p:spPr>
          <a:xfrm flipV="1">
            <a:off x="2893875" y="4769204"/>
            <a:ext cx="2299361" cy="950269"/>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5" name="Connector: Elbow 404">
            <a:extLst>
              <a:ext uri="{FF2B5EF4-FFF2-40B4-BE49-F238E27FC236}">
                <a16:creationId xmlns:a16="http://schemas.microsoft.com/office/drawing/2014/main" id="{9EED58FA-59B4-4C82-9593-04FE16F28751}"/>
              </a:ext>
            </a:extLst>
          </p:cNvPr>
          <p:cNvCxnSpPr>
            <a:cxnSpLocks/>
            <a:stCxn id="204" idx="6"/>
            <a:endCxn id="277" idx="1"/>
          </p:cNvCxnSpPr>
          <p:nvPr/>
        </p:nvCxnSpPr>
        <p:spPr>
          <a:xfrm flipV="1">
            <a:off x="7495141" y="3966586"/>
            <a:ext cx="1897520" cy="373672"/>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6" name="Speech Bubble: Rectangle 405">
            <a:extLst>
              <a:ext uri="{FF2B5EF4-FFF2-40B4-BE49-F238E27FC236}">
                <a16:creationId xmlns:a16="http://schemas.microsoft.com/office/drawing/2014/main" id="{4436E60C-CDEF-444D-B8B7-FAB73FA7A982}"/>
              </a:ext>
            </a:extLst>
          </p:cNvPr>
          <p:cNvSpPr/>
          <p:nvPr/>
        </p:nvSpPr>
        <p:spPr bwMode="auto">
          <a:xfrm>
            <a:off x="6829541" y="4638677"/>
            <a:ext cx="1376507" cy="693479"/>
          </a:xfrm>
          <a:prstGeom prst="wedgeRectCallout">
            <a:avLst>
              <a:gd name="adj1" fmla="val -80289"/>
              <a:gd name="adj2" fmla="val -42879"/>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Access Varies based on trust &amp; management level</a:t>
            </a:r>
          </a:p>
        </p:txBody>
      </p:sp>
      <p:pic>
        <p:nvPicPr>
          <p:cNvPr id="407" name="Picture 2" descr="See the source image">
            <a:extLst>
              <a:ext uri="{FF2B5EF4-FFF2-40B4-BE49-F238E27FC236}">
                <a16:creationId xmlns:a16="http://schemas.microsoft.com/office/drawing/2014/main" id="{CB6855D5-4FFD-45A5-92A3-0F54925A2FF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2032456" y="3934998"/>
            <a:ext cx="214181" cy="320937"/>
          </a:xfrm>
          <a:prstGeom prst="rect">
            <a:avLst/>
          </a:prstGeom>
          <a:noFill/>
          <a:extLst>
            <a:ext uri="{909E8E84-426E-40DD-AFC4-6F175D3DCCD1}">
              <a14:hiddenFill xmlns:a14="http://schemas.microsoft.com/office/drawing/2010/main">
                <a:solidFill>
                  <a:srgbClr val="FFFFFF"/>
                </a:solidFill>
              </a14:hiddenFill>
            </a:ext>
          </a:extLst>
        </p:spPr>
      </p:pic>
      <p:grpSp>
        <p:nvGrpSpPr>
          <p:cNvPr id="408" name="Group 407">
            <a:extLst>
              <a:ext uri="{FF2B5EF4-FFF2-40B4-BE49-F238E27FC236}">
                <a16:creationId xmlns:a16="http://schemas.microsoft.com/office/drawing/2014/main" id="{22ABFD51-76E1-45D9-A8D5-2E9DF2A1B478}"/>
              </a:ext>
            </a:extLst>
          </p:cNvPr>
          <p:cNvGrpSpPr/>
          <p:nvPr/>
        </p:nvGrpSpPr>
        <p:grpSpPr>
          <a:xfrm>
            <a:off x="1420540" y="3972866"/>
            <a:ext cx="255028" cy="264343"/>
            <a:chOff x="773672" y="1208899"/>
            <a:chExt cx="432392" cy="448186"/>
          </a:xfrm>
        </p:grpSpPr>
        <p:sp>
          <p:nvSpPr>
            <p:cNvPr id="409" name="people_4" title="Icon of a person">
              <a:extLst>
                <a:ext uri="{FF2B5EF4-FFF2-40B4-BE49-F238E27FC236}">
                  <a16:creationId xmlns:a16="http://schemas.microsoft.com/office/drawing/2014/main" id="{1B710007-3305-4746-81DD-D29CC7F90616}"/>
                </a:ext>
              </a:extLst>
            </p:cNvPr>
            <p:cNvSpPr>
              <a:spLocks noChangeAspect="1" noEditPoints="1"/>
            </p:cNvSpPr>
            <p:nvPr/>
          </p:nvSpPr>
          <p:spPr bwMode="auto">
            <a:xfrm>
              <a:off x="773672" y="120889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0" name="Rectangle 409">
              <a:extLst>
                <a:ext uri="{FF2B5EF4-FFF2-40B4-BE49-F238E27FC236}">
                  <a16:creationId xmlns:a16="http://schemas.microsoft.com/office/drawing/2014/main" id="{3B567B19-F6D2-420F-BF5A-618476D26C49}"/>
                </a:ext>
              </a:extLst>
            </p:cNvPr>
            <p:cNvSpPr/>
            <p:nvPr/>
          </p:nvSpPr>
          <p:spPr bwMode="auto">
            <a:xfrm>
              <a:off x="1036735" y="1469076"/>
              <a:ext cx="169329" cy="1880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1" name="Lock" title="Icon of a padlock">
              <a:extLst>
                <a:ext uri="{FF2B5EF4-FFF2-40B4-BE49-F238E27FC236}">
                  <a16:creationId xmlns:a16="http://schemas.microsoft.com/office/drawing/2014/main" id="{9AC90EA4-7F3E-4D6E-83F4-69F13156D5F2}"/>
                </a:ext>
              </a:extLst>
            </p:cNvPr>
            <p:cNvSpPr>
              <a:spLocks noChangeAspect="1" noEditPoints="1"/>
            </p:cNvSpPr>
            <p:nvPr/>
          </p:nvSpPr>
          <p:spPr bwMode="auto">
            <a:xfrm>
              <a:off x="1047617" y="1457580"/>
              <a:ext cx="147564" cy="18656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412" name="boy" title="Icon of a man">
            <a:extLst>
              <a:ext uri="{FF2B5EF4-FFF2-40B4-BE49-F238E27FC236}">
                <a16:creationId xmlns:a16="http://schemas.microsoft.com/office/drawing/2014/main" id="{FDD5ED38-C32B-40D3-BDE0-6B34A0C84895}"/>
              </a:ext>
            </a:extLst>
          </p:cNvPr>
          <p:cNvSpPr>
            <a:spLocks noChangeAspect="1" noEditPoints="1"/>
          </p:cNvSpPr>
          <p:nvPr/>
        </p:nvSpPr>
        <p:spPr bwMode="auto">
          <a:xfrm>
            <a:off x="2062619" y="5769261"/>
            <a:ext cx="153854" cy="20025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3" name="people_4" title="Icon of a person">
            <a:extLst>
              <a:ext uri="{FF2B5EF4-FFF2-40B4-BE49-F238E27FC236}">
                <a16:creationId xmlns:a16="http://schemas.microsoft.com/office/drawing/2014/main" id="{29467AB6-34F4-44FF-B089-31624EE41D49}"/>
              </a:ext>
            </a:extLst>
          </p:cNvPr>
          <p:cNvSpPr>
            <a:spLocks noChangeAspect="1" noEditPoints="1"/>
          </p:cNvSpPr>
          <p:nvPr/>
        </p:nvSpPr>
        <p:spPr bwMode="auto">
          <a:xfrm>
            <a:off x="1453963" y="4872604"/>
            <a:ext cx="188182" cy="2103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4" name="people_7" title="Icon of two people">
            <a:extLst>
              <a:ext uri="{FF2B5EF4-FFF2-40B4-BE49-F238E27FC236}">
                <a16:creationId xmlns:a16="http://schemas.microsoft.com/office/drawing/2014/main" id="{4A785120-46F9-49B3-9460-763FA1E1CE56}"/>
              </a:ext>
            </a:extLst>
          </p:cNvPr>
          <p:cNvSpPr>
            <a:spLocks noChangeAspect="1" noEditPoints="1"/>
          </p:cNvSpPr>
          <p:nvPr/>
        </p:nvSpPr>
        <p:spPr bwMode="auto">
          <a:xfrm>
            <a:off x="2016737" y="4823420"/>
            <a:ext cx="245618" cy="26814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6" name="Rectangle 415">
            <a:extLst>
              <a:ext uri="{FF2B5EF4-FFF2-40B4-BE49-F238E27FC236}">
                <a16:creationId xmlns:a16="http://schemas.microsoft.com/office/drawing/2014/main" id="{F77CD946-EDDA-4FEB-8D9F-C9098CAB7160}"/>
              </a:ext>
            </a:extLst>
          </p:cNvPr>
          <p:cNvSpPr/>
          <p:nvPr/>
        </p:nvSpPr>
        <p:spPr bwMode="auto">
          <a:xfrm>
            <a:off x="1240850" y="4226933"/>
            <a:ext cx="614408"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MFA User</a:t>
            </a:r>
          </a:p>
        </p:txBody>
      </p:sp>
      <p:sp>
        <p:nvSpPr>
          <p:cNvPr id="421" name="Rectangle 420">
            <a:extLst>
              <a:ext uri="{FF2B5EF4-FFF2-40B4-BE49-F238E27FC236}">
                <a16:creationId xmlns:a16="http://schemas.microsoft.com/office/drawing/2014/main" id="{D82703DE-348F-4F1C-AD08-FE4F572CC452}"/>
              </a:ext>
            </a:extLst>
          </p:cNvPr>
          <p:cNvSpPr/>
          <p:nvPr/>
        </p:nvSpPr>
        <p:spPr bwMode="auto">
          <a:xfrm>
            <a:off x="1730314" y="4235617"/>
            <a:ext cx="818465"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Admin</a:t>
            </a:r>
          </a:p>
        </p:txBody>
      </p:sp>
      <p:sp>
        <p:nvSpPr>
          <p:cNvPr id="422" name="Rectangle 421">
            <a:extLst>
              <a:ext uri="{FF2B5EF4-FFF2-40B4-BE49-F238E27FC236}">
                <a16:creationId xmlns:a16="http://schemas.microsoft.com/office/drawing/2014/main" id="{82019153-44F1-4A96-BB43-8A3F9CC54D45}"/>
              </a:ext>
            </a:extLst>
          </p:cNvPr>
          <p:cNvSpPr/>
          <p:nvPr/>
        </p:nvSpPr>
        <p:spPr bwMode="auto">
          <a:xfrm>
            <a:off x="1885007" y="509786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Partner</a:t>
            </a:r>
          </a:p>
        </p:txBody>
      </p:sp>
      <p:sp>
        <p:nvSpPr>
          <p:cNvPr id="423" name="Rectangle 422">
            <a:extLst>
              <a:ext uri="{FF2B5EF4-FFF2-40B4-BE49-F238E27FC236}">
                <a16:creationId xmlns:a16="http://schemas.microsoft.com/office/drawing/2014/main" id="{86299AFC-F791-45DA-9689-309C856A866D}"/>
              </a:ext>
            </a:extLst>
          </p:cNvPr>
          <p:cNvSpPr/>
          <p:nvPr/>
        </p:nvSpPr>
        <p:spPr bwMode="auto">
          <a:xfrm>
            <a:off x="1293515" y="507563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User</a:t>
            </a:r>
          </a:p>
        </p:txBody>
      </p:sp>
      <p:sp>
        <p:nvSpPr>
          <p:cNvPr id="433" name="TextBox 432">
            <a:extLst>
              <a:ext uri="{FF2B5EF4-FFF2-40B4-BE49-F238E27FC236}">
                <a16:creationId xmlns:a16="http://schemas.microsoft.com/office/drawing/2014/main" id="{C2D5A7C2-7B2B-4D23-93F9-9DAA8227020E}"/>
              </a:ext>
            </a:extLst>
          </p:cNvPr>
          <p:cNvSpPr txBox="1"/>
          <p:nvPr/>
        </p:nvSpPr>
        <p:spPr>
          <a:xfrm>
            <a:off x="5433691" y="4006582"/>
            <a:ext cx="1970424"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Policy based segmentation</a:t>
            </a:r>
          </a:p>
        </p:txBody>
      </p:sp>
      <p:grpSp>
        <p:nvGrpSpPr>
          <p:cNvPr id="434" name="Group 433">
            <a:extLst>
              <a:ext uri="{FF2B5EF4-FFF2-40B4-BE49-F238E27FC236}">
                <a16:creationId xmlns:a16="http://schemas.microsoft.com/office/drawing/2014/main" id="{14EBD8DE-4616-4C49-9EBD-5153EC944DCB}"/>
              </a:ext>
            </a:extLst>
          </p:cNvPr>
          <p:cNvGrpSpPr/>
          <p:nvPr/>
        </p:nvGrpSpPr>
        <p:grpSpPr>
          <a:xfrm>
            <a:off x="9731674" y="3989575"/>
            <a:ext cx="426956" cy="327217"/>
            <a:chOff x="7398246" y="1610486"/>
            <a:chExt cx="498447" cy="382007"/>
          </a:xfrm>
        </p:grpSpPr>
        <p:sp>
          <p:nvSpPr>
            <p:cNvPr id="435" name="monitor">
              <a:extLst>
                <a:ext uri="{FF2B5EF4-FFF2-40B4-BE49-F238E27FC236}">
                  <a16:creationId xmlns:a16="http://schemas.microsoft.com/office/drawing/2014/main" id="{8F241B7A-E4F5-4B44-A1B2-40B79F73CB8B}"/>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Rectangle 435">
              <a:extLst>
                <a:ext uri="{FF2B5EF4-FFF2-40B4-BE49-F238E27FC236}">
                  <a16:creationId xmlns:a16="http://schemas.microsoft.com/office/drawing/2014/main" id="{F9F2D5CD-829D-4FAA-B4DE-38D67E9D54F2}"/>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7" name="Group 11">
              <a:extLst>
                <a:ext uri="{FF2B5EF4-FFF2-40B4-BE49-F238E27FC236}">
                  <a16:creationId xmlns:a16="http://schemas.microsoft.com/office/drawing/2014/main" id="{58BF10C0-BC13-40FA-B840-FD3531E15719}"/>
                </a:ext>
              </a:extLst>
            </p:cNvPr>
            <p:cNvGrpSpPr>
              <a:grpSpLocks noChangeAspect="1"/>
            </p:cNvGrpSpPr>
            <p:nvPr/>
          </p:nvGrpSpPr>
          <p:grpSpPr bwMode="auto">
            <a:xfrm>
              <a:off x="7581678" y="1714920"/>
              <a:ext cx="111860" cy="111860"/>
              <a:chOff x="5664" y="1835"/>
              <a:chExt cx="73" cy="73"/>
            </a:xfrm>
            <a:solidFill>
              <a:srgbClr val="FFFFFF"/>
            </a:solidFill>
          </p:grpSpPr>
          <p:sp>
            <p:nvSpPr>
              <p:cNvPr id="438" name="Freeform 12">
                <a:extLst>
                  <a:ext uri="{FF2B5EF4-FFF2-40B4-BE49-F238E27FC236}">
                    <a16:creationId xmlns:a16="http://schemas.microsoft.com/office/drawing/2014/main" id="{C1318C97-3F18-4820-BF10-5BBC9D4194D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9" name="Freeform 13">
                <a:extLst>
                  <a:ext uri="{FF2B5EF4-FFF2-40B4-BE49-F238E27FC236}">
                    <a16:creationId xmlns:a16="http://schemas.microsoft.com/office/drawing/2014/main" id="{9804E7C4-14DB-42DA-B370-ADD5334526A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0" name="Freeform 14">
                <a:extLst>
                  <a:ext uri="{FF2B5EF4-FFF2-40B4-BE49-F238E27FC236}">
                    <a16:creationId xmlns:a16="http://schemas.microsoft.com/office/drawing/2014/main" id="{2D823FFE-7680-459D-B1C6-1DE3A03E90D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1" name="Freeform 15">
                <a:extLst>
                  <a:ext uri="{FF2B5EF4-FFF2-40B4-BE49-F238E27FC236}">
                    <a16:creationId xmlns:a16="http://schemas.microsoft.com/office/drawing/2014/main" id="{D195887A-DE7C-442A-A8CB-DC5AF2B25DE4}"/>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2" name="people_4" title="Icon of a person">
            <a:extLst>
              <a:ext uri="{FF2B5EF4-FFF2-40B4-BE49-F238E27FC236}">
                <a16:creationId xmlns:a16="http://schemas.microsoft.com/office/drawing/2014/main" id="{9482F0C6-F922-45C6-9728-39ED4B7B3A93}"/>
              </a:ext>
            </a:extLst>
          </p:cNvPr>
          <p:cNvSpPr>
            <a:spLocks noChangeAspect="1" noEditPoints="1"/>
          </p:cNvSpPr>
          <p:nvPr/>
        </p:nvSpPr>
        <p:spPr bwMode="auto">
          <a:xfrm>
            <a:off x="1472987" y="5813344"/>
            <a:ext cx="150078" cy="1677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43" name="Graphic 442" descr="Question Mark">
            <a:extLst>
              <a:ext uri="{FF2B5EF4-FFF2-40B4-BE49-F238E27FC236}">
                <a16:creationId xmlns:a16="http://schemas.microsoft.com/office/drawing/2014/main" id="{7BB2B315-0DDD-4909-A512-1951FEE0C42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99332" y="5775878"/>
            <a:ext cx="187020" cy="187020"/>
          </a:xfrm>
          <a:prstGeom prst="rect">
            <a:avLst/>
          </a:prstGeom>
        </p:spPr>
      </p:pic>
      <p:sp>
        <p:nvSpPr>
          <p:cNvPr id="444" name="Rectangle: Rounded Corners 443">
            <a:extLst>
              <a:ext uri="{FF2B5EF4-FFF2-40B4-BE49-F238E27FC236}">
                <a16:creationId xmlns:a16="http://schemas.microsoft.com/office/drawing/2014/main" id="{0B2897F3-6BF0-48D6-9C53-E80DD9CEAAA3}"/>
              </a:ext>
            </a:extLst>
          </p:cNvPr>
          <p:cNvSpPr/>
          <p:nvPr/>
        </p:nvSpPr>
        <p:spPr bwMode="auto">
          <a:xfrm flipV="1">
            <a:off x="7296118" y="5670118"/>
            <a:ext cx="1287309" cy="212397"/>
          </a:xfrm>
          <a:prstGeom prst="roundRect">
            <a:avLst>
              <a:gd name="adj" fmla="val 50000"/>
            </a:avLst>
          </a:prstGeom>
          <a:solidFill>
            <a:schemeClr val="bg1"/>
          </a:solidFill>
          <a:ln w="2540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Critical Segment(s)</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445" name="Rectangle: Rounded Corners 444">
            <a:extLst>
              <a:ext uri="{FF2B5EF4-FFF2-40B4-BE49-F238E27FC236}">
                <a16:creationId xmlns:a16="http://schemas.microsoft.com/office/drawing/2014/main" id="{513EC610-3064-4502-8986-DD4FCFD3BF53}"/>
              </a:ext>
            </a:extLst>
          </p:cNvPr>
          <p:cNvSpPr/>
          <p:nvPr/>
        </p:nvSpPr>
        <p:spPr bwMode="auto">
          <a:xfrm flipV="1">
            <a:off x="7296116" y="6231245"/>
            <a:ext cx="1287309" cy="212397"/>
          </a:xfrm>
          <a:prstGeom prst="roundRect">
            <a:avLst>
              <a:gd name="adj" fmla="val 50000"/>
            </a:avLst>
          </a:prstGeom>
          <a:solidFill>
            <a:schemeClr val="bg1"/>
          </a:solidFill>
          <a:ln w="25400" cap="rnd">
            <a:solidFill>
              <a:schemeClr val="tx1"/>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Impact IoT/OT </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446" name="Rectangle: Rounded Corners 445">
            <a:extLst>
              <a:ext uri="{FF2B5EF4-FFF2-40B4-BE49-F238E27FC236}">
                <a16:creationId xmlns:a16="http://schemas.microsoft.com/office/drawing/2014/main" id="{35FC8EA9-2934-429B-9843-64DADDABDE2F}"/>
              </a:ext>
            </a:extLst>
          </p:cNvPr>
          <p:cNvSpPr/>
          <p:nvPr/>
        </p:nvSpPr>
        <p:spPr bwMode="auto">
          <a:xfrm flipV="1">
            <a:off x="7296117" y="5952665"/>
            <a:ext cx="1287309" cy="212397"/>
          </a:xfrm>
          <a:prstGeom prst="roundRect">
            <a:avLst>
              <a:gd name="adj" fmla="val 50000"/>
            </a:avLst>
          </a:prstGeom>
          <a:solidFill>
            <a:schemeClr val="bg1"/>
          </a:solid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IoT/OT With Life/Safety Impact</a:t>
            </a:r>
          </a:p>
        </p:txBody>
      </p:sp>
      <p:pic>
        <p:nvPicPr>
          <p:cNvPr id="447" name="!! Graphic 315">
            <a:extLst>
              <a:ext uri="{FF2B5EF4-FFF2-40B4-BE49-F238E27FC236}">
                <a16:creationId xmlns:a16="http://schemas.microsoft.com/office/drawing/2014/main" id="{660D1B2F-04BB-4B52-96CA-AC4BA91078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999155" y="3934998"/>
            <a:ext cx="182880" cy="99753"/>
          </a:xfrm>
          <a:prstGeom prst="rect">
            <a:avLst/>
          </a:prstGeom>
        </p:spPr>
      </p:pic>
    </p:spTree>
    <p:extLst>
      <p:ext uri="{BB962C8B-B14F-4D97-AF65-F5344CB8AC3E}">
        <p14:creationId xmlns:p14="http://schemas.microsoft.com/office/powerpoint/2010/main" val="322412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Outside World</a:t>
            </a:r>
            <a:endParaRPr lang="gsw-CH"/>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pic>
        <p:nvPicPr>
          <p:cNvPr id="9" name="Picture 8">
            <a:extLst>
              <a:ext uri="{FF2B5EF4-FFF2-40B4-BE49-F238E27FC236}">
                <a16:creationId xmlns:a16="http://schemas.microsoft.com/office/drawing/2014/main" id="{BB1951B9-99E4-44FA-8194-290B634CB308}"/>
              </a:ext>
            </a:extLst>
          </p:cNvPr>
          <p:cNvPicPr>
            <a:picLocks noChangeAspect="1"/>
          </p:cNvPicPr>
          <p:nvPr/>
        </p:nvPicPr>
        <p:blipFill>
          <a:blip r:embed="rId3"/>
          <a:stretch>
            <a:fillRect/>
          </a:stretch>
        </p:blipFill>
        <p:spPr>
          <a:xfrm>
            <a:off x="6302965" y="1825306"/>
            <a:ext cx="3601696" cy="3601696"/>
          </a:xfrm>
          <a:prstGeom prst="rect">
            <a:avLst/>
          </a:prstGeom>
        </p:spPr>
      </p:pic>
      <p:grpSp>
        <p:nvGrpSpPr>
          <p:cNvPr id="16" name="Group 15">
            <a:extLst>
              <a:ext uri="{FF2B5EF4-FFF2-40B4-BE49-F238E27FC236}">
                <a16:creationId xmlns:a16="http://schemas.microsoft.com/office/drawing/2014/main" id="{6A06DF4D-9499-4948-B687-B5E205C0A3BD}"/>
              </a:ext>
            </a:extLst>
          </p:cNvPr>
          <p:cNvGrpSpPr/>
          <p:nvPr/>
        </p:nvGrpSpPr>
        <p:grpSpPr>
          <a:xfrm>
            <a:off x="6292235" y="5074319"/>
            <a:ext cx="837244" cy="1166435"/>
            <a:chOff x="3832322" y="3653325"/>
            <a:chExt cx="837244" cy="1166435"/>
          </a:xfrm>
        </p:grpSpPr>
        <p:sp>
          <p:nvSpPr>
            <p:cNvPr id="10" name="!!Market white">
              <a:extLst>
                <a:ext uri="{FF2B5EF4-FFF2-40B4-BE49-F238E27FC236}">
                  <a16:creationId xmlns:a16="http://schemas.microsoft.com/office/drawing/2014/main" id="{498C859C-E4FB-473D-A34C-80E76546B9D4}"/>
                </a:ext>
              </a:extLst>
            </p:cNvPr>
            <p:cNvSpPr/>
            <p:nvPr/>
          </p:nvSpPr>
          <p:spPr bwMode="auto">
            <a:xfrm>
              <a:off x="3832322" y="3653325"/>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Market grey">
              <a:extLst>
                <a:ext uri="{FF2B5EF4-FFF2-40B4-BE49-F238E27FC236}">
                  <a16:creationId xmlns:a16="http://schemas.microsoft.com/office/drawing/2014/main" id="{1959A20A-2E34-425F-8B4A-7AB27F808A1D}"/>
                </a:ext>
              </a:extLst>
            </p:cNvPr>
            <p:cNvSpPr/>
            <p:nvPr/>
          </p:nvSpPr>
          <p:spPr bwMode="auto">
            <a:xfrm>
              <a:off x="3916040" y="3737043"/>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boy" title="Icon of a man">
              <a:extLst>
                <a:ext uri="{FF2B5EF4-FFF2-40B4-BE49-F238E27FC236}">
                  <a16:creationId xmlns:a16="http://schemas.microsoft.com/office/drawing/2014/main" id="{7D0CE49F-BEB5-431E-8CF4-C43254CB8EAB}"/>
                </a:ext>
              </a:extLst>
            </p:cNvPr>
            <p:cNvSpPr>
              <a:spLocks noChangeAspect="1" noEditPoints="1"/>
            </p:cNvSpPr>
            <p:nvPr/>
          </p:nvSpPr>
          <p:spPr bwMode="auto">
            <a:xfrm>
              <a:off x="4107642" y="3885427"/>
              <a:ext cx="286605" cy="3730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F3D1D1CF-0DE2-4F34-9345-22EFB28C8B22}"/>
                </a:ext>
              </a:extLst>
            </p:cNvPr>
            <p:cNvSpPr txBox="1"/>
            <p:nvPr/>
          </p:nvSpPr>
          <p:spPr>
            <a:xfrm>
              <a:off x="3923226" y="4548147"/>
              <a:ext cx="655436" cy="271613"/>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Vandal</a:t>
              </a:r>
            </a:p>
          </p:txBody>
        </p:sp>
      </p:grpSp>
      <p:grpSp>
        <p:nvGrpSpPr>
          <p:cNvPr id="23" name="Group 22">
            <a:extLst>
              <a:ext uri="{FF2B5EF4-FFF2-40B4-BE49-F238E27FC236}">
                <a16:creationId xmlns:a16="http://schemas.microsoft.com/office/drawing/2014/main" id="{7AFF8EE9-821E-4A5A-BB83-2102A7080A47}"/>
              </a:ext>
            </a:extLst>
          </p:cNvPr>
          <p:cNvGrpSpPr/>
          <p:nvPr/>
        </p:nvGrpSpPr>
        <p:grpSpPr>
          <a:xfrm>
            <a:off x="4356583" y="2440036"/>
            <a:ext cx="1928209" cy="837244"/>
            <a:chOff x="4356583" y="2440036"/>
            <a:chExt cx="1928209" cy="837244"/>
          </a:xfrm>
        </p:grpSpPr>
        <p:sp>
          <p:nvSpPr>
            <p:cNvPr id="105" name="!!Market white">
              <a:extLst>
                <a:ext uri="{FF2B5EF4-FFF2-40B4-BE49-F238E27FC236}">
                  <a16:creationId xmlns:a16="http://schemas.microsoft.com/office/drawing/2014/main" id="{B9DFAEA6-4FA4-416D-8A8F-B41F0A06C85A}"/>
                </a:ext>
              </a:extLst>
            </p:cNvPr>
            <p:cNvSpPr/>
            <p:nvPr/>
          </p:nvSpPr>
          <p:spPr bwMode="auto">
            <a:xfrm>
              <a:off x="5447548" y="244003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Market grey">
              <a:extLst>
                <a:ext uri="{FF2B5EF4-FFF2-40B4-BE49-F238E27FC236}">
                  <a16:creationId xmlns:a16="http://schemas.microsoft.com/office/drawing/2014/main" id="{1C573954-5DB0-4F4D-A063-9A986D690076}"/>
                </a:ext>
              </a:extLst>
            </p:cNvPr>
            <p:cNvSpPr/>
            <p:nvPr/>
          </p:nvSpPr>
          <p:spPr bwMode="auto">
            <a:xfrm>
              <a:off x="5531266" y="252375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9DB61827-DA73-46EF-AEB6-C91B96557E76}"/>
                </a:ext>
              </a:extLst>
            </p:cNvPr>
            <p:cNvSpPr txBox="1"/>
            <p:nvPr/>
          </p:nvSpPr>
          <p:spPr>
            <a:xfrm>
              <a:off x="4356583" y="2722852"/>
              <a:ext cx="921534" cy="271613"/>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Hacktivist</a:t>
              </a:r>
            </a:p>
          </p:txBody>
        </p:sp>
        <p:sp>
          <p:nvSpPr>
            <p:cNvPr id="22" name="Teamwork_EA12" title="Icon of three people with an award or ribbon to the lower right">
              <a:extLst>
                <a:ext uri="{FF2B5EF4-FFF2-40B4-BE49-F238E27FC236}">
                  <a16:creationId xmlns:a16="http://schemas.microsoft.com/office/drawing/2014/main" id="{8F11CAD0-1BCF-4C4E-8E1A-B2330A809C66}"/>
                </a:ext>
              </a:extLst>
            </p:cNvPr>
            <p:cNvSpPr>
              <a:spLocks noChangeAspect="1" noEditPoints="1"/>
            </p:cNvSpPr>
            <p:nvPr/>
          </p:nvSpPr>
          <p:spPr bwMode="auto">
            <a:xfrm>
              <a:off x="5673296" y="2672138"/>
              <a:ext cx="385749" cy="373041"/>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817C92F7-6AEB-4975-9D00-733243855648}"/>
              </a:ext>
            </a:extLst>
          </p:cNvPr>
          <p:cNvGrpSpPr/>
          <p:nvPr/>
        </p:nvGrpSpPr>
        <p:grpSpPr>
          <a:xfrm>
            <a:off x="7653136" y="562476"/>
            <a:ext cx="837244" cy="1157143"/>
            <a:chOff x="5677378" y="501277"/>
            <a:chExt cx="837244" cy="1157143"/>
          </a:xfrm>
        </p:grpSpPr>
        <p:sp>
          <p:nvSpPr>
            <p:cNvPr id="110" name="!!Market white">
              <a:extLst>
                <a:ext uri="{FF2B5EF4-FFF2-40B4-BE49-F238E27FC236}">
                  <a16:creationId xmlns:a16="http://schemas.microsoft.com/office/drawing/2014/main" id="{BD6B105D-30C3-45F0-9242-B76E5EB523D3}"/>
                </a:ext>
              </a:extLst>
            </p:cNvPr>
            <p:cNvSpPr/>
            <p:nvPr/>
          </p:nvSpPr>
          <p:spPr bwMode="auto">
            <a:xfrm>
              <a:off x="5677378" y="82117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Market grey">
              <a:extLst>
                <a:ext uri="{FF2B5EF4-FFF2-40B4-BE49-F238E27FC236}">
                  <a16:creationId xmlns:a16="http://schemas.microsoft.com/office/drawing/2014/main" id="{50CA8F0B-B6DF-4732-B5F6-74BFE3C4420D}"/>
                </a:ext>
              </a:extLst>
            </p:cNvPr>
            <p:cNvSpPr/>
            <p:nvPr/>
          </p:nvSpPr>
          <p:spPr bwMode="auto">
            <a:xfrm>
              <a:off x="5761096" y="90489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4B0B65A0-6086-41C7-9A74-6F9479B18C7B}"/>
                </a:ext>
              </a:extLst>
            </p:cNvPr>
            <p:cNvSpPr txBox="1"/>
            <p:nvPr/>
          </p:nvSpPr>
          <p:spPr>
            <a:xfrm>
              <a:off x="5695250" y="501277"/>
              <a:ext cx="801501" cy="27161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Criminal</a:t>
              </a:r>
            </a:p>
          </p:txBody>
        </p:sp>
        <p:sp>
          <p:nvSpPr>
            <p:cNvPr id="28" name="Money_4" title="Icon of a stack of coins">
              <a:extLst>
                <a:ext uri="{FF2B5EF4-FFF2-40B4-BE49-F238E27FC236}">
                  <a16:creationId xmlns:a16="http://schemas.microsoft.com/office/drawing/2014/main" id="{9BDAF5CD-5BD6-4FED-87C3-587A6249F681}"/>
                </a:ext>
              </a:extLst>
            </p:cNvPr>
            <p:cNvSpPr>
              <a:spLocks noChangeAspect="1" noEditPoints="1"/>
            </p:cNvSpPr>
            <p:nvPr/>
          </p:nvSpPr>
          <p:spPr bwMode="auto">
            <a:xfrm>
              <a:off x="5895229" y="1053278"/>
              <a:ext cx="401542" cy="373041"/>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8F9DBB3C-AB71-47A6-9309-8339794A821D}"/>
              </a:ext>
            </a:extLst>
          </p:cNvPr>
          <p:cNvGrpSpPr/>
          <p:nvPr/>
        </p:nvGrpSpPr>
        <p:grpSpPr>
          <a:xfrm>
            <a:off x="9914193" y="2497217"/>
            <a:ext cx="1813151" cy="837244"/>
            <a:chOff x="9914193" y="2497217"/>
            <a:chExt cx="1813151" cy="837244"/>
          </a:xfrm>
        </p:grpSpPr>
        <p:sp>
          <p:nvSpPr>
            <p:cNvPr id="117" name="!!Market white">
              <a:extLst>
                <a:ext uri="{FF2B5EF4-FFF2-40B4-BE49-F238E27FC236}">
                  <a16:creationId xmlns:a16="http://schemas.microsoft.com/office/drawing/2014/main" id="{3A8601D8-B843-4A0F-83B6-3220D029710B}"/>
                </a:ext>
              </a:extLst>
            </p:cNvPr>
            <p:cNvSpPr/>
            <p:nvPr/>
          </p:nvSpPr>
          <p:spPr bwMode="auto">
            <a:xfrm>
              <a:off x="9914193" y="2497217"/>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Market grey">
              <a:extLst>
                <a:ext uri="{FF2B5EF4-FFF2-40B4-BE49-F238E27FC236}">
                  <a16:creationId xmlns:a16="http://schemas.microsoft.com/office/drawing/2014/main" id="{1798065D-C300-45EE-8BCF-03F814B2258B}"/>
                </a:ext>
              </a:extLst>
            </p:cNvPr>
            <p:cNvSpPr/>
            <p:nvPr/>
          </p:nvSpPr>
          <p:spPr bwMode="auto">
            <a:xfrm>
              <a:off x="9997911" y="2580935"/>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1FFF080F-2AAC-4007-9AD3-C65A2F78CB9B}"/>
                </a:ext>
              </a:extLst>
            </p:cNvPr>
            <p:cNvSpPr txBox="1"/>
            <p:nvPr/>
          </p:nvSpPr>
          <p:spPr>
            <a:xfrm>
              <a:off x="10944181" y="2780033"/>
              <a:ext cx="783163" cy="27161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Terrorist</a:t>
              </a:r>
            </a:p>
          </p:txBody>
        </p:sp>
        <p:sp>
          <p:nvSpPr>
            <p:cNvPr id="32" name="LightningBolt_E945" title="Icon of a lightning bolt">
              <a:extLst>
                <a:ext uri="{FF2B5EF4-FFF2-40B4-BE49-F238E27FC236}">
                  <a16:creationId xmlns:a16="http://schemas.microsoft.com/office/drawing/2014/main" id="{14AE16B1-F111-4E79-84FC-8E02810295E4}"/>
                </a:ext>
              </a:extLst>
            </p:cNvPr>
            <p:cNvSpPr>
              <a:spLocks noChangeAspect="1"/>
            </p:cNvSpPr>
            <p:nvPr/>
          </p:nvSpPr>
          <p:spPr bwMode="auto">
            <a:xfrm>
              <a:off x="10199154" y="2729319"/>
              <a:ext cx="267323" cy="37304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0678594-1AF6-41CD-ABFB-E85D2BD47675}"/>
              </a:ext>
            </a:extLst>
          </p:cNvPr>
          <p:cNvGrpSpPr/>
          <p:nvPr/>
        </p:nvGrpSpPr>
        <p:grpSpPr>
          <a:xfrm>
            <a:off x="8884657" y="5074319"/>
            <a:ext cx="1202765" cy="1166435"/>
            <a:chOff x="8884657" y="5074319"/>
            <a:chExt cx="1202765" cy="1166435"/>
          </a:xfrm>
        </p:grpSpPr>
        <p:sp>
          <p:nvSpPr>
            <p:cNvPr id="123" name="!!Market white">
              <a:extLst>
                <a:ext uri="{FF2B5EF4-FFF2-40B4-BE49-F238E27FC236}">
                  <a16:creationId xmlns:a16="http://schemas.microsoft.com/office/drawing/2014/main" id="{0DA2F8A1-525C-4D95-90BD-97BF869D0936}"/>
                </a:ext>
              </a:extLst>
            </p:cNvPr>
            <p:cNvSpPr/>
            <p:nvPr/>
          </p:nvSpPr>
          <p:spPr bwMode="auto">
            <a:xfrm>
              <a:off x="9067417" y="5074319"/>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Market grey">
              <a:extLst>
                <a:ext uri="{FF2B5EF4-FFF2-40B4-BE49-F238E27FC236}">
                  <a16:creationId xmlns:a16="http://schemas.microsoft.com/office/drawing/2014/main" id="{00C6C64B-5D23-46DA-BC7A-EDFFD2EC0FB2}"/>
                </a:ext>
              </a:extLst>
            </p:cNvPr>
            <p:cNvSpPr/>
            <p:nvPr/>
          </p:nvSpPr>
          <p:spPr bwMode="auto">
            <a:xfrm>
              <a:off x="9151135" y="5158037"/>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C45A6171-FABF-4370-B1F4-BB31BBC50A5C}"/>
                </a:ext>
              </a:extLst>
            </p:cNvPr>
            <p:cNvSpPr txBox="1"/>
            <p:nvPr/>
          </p:nvSpPr>
          <p:spPr>
            <a:xfrm>
              <a:off x="8884657" y="5969141"/>
              <a:ext cx="1202765" cy="27161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Nation State</a:t>
              </a:r>
            </a:p>
          </p:txBody>
        </p:sp>
        <p:sp>
          <p:nvSpPr>
            <p:cNvPr id="34" name="building_9" title="Icon of a building with columns in a row and a triangular top and a flag atop it">
              <a:extLst>
                <a:ext uri="{FF2B5EF4-FFF2-40B4-BE49-F238E27FC236}">
                  <a16:creationId xmlns:a16="http://schemas.microsoft.com/office/drawing/2014/main" id="{47591963-89EA-4AB9-8707-A5AEC1FBC11F}"/>
                </a:ext>
              </a:extLst>
            </p:cNvPr>
            <p:cNvSpPr>
              <a:spLocks noChangeAspect="1" noEditPoints="1"/>
            </p:cNvSpPr>
            <p:nvPr/>
          </p:nvSpPr>
          <p:spPr bwMode="auto">
            <a:xfrm>
              <a:off x="9303083" y="5306421"/>
              <a:ext cx="365913" cy="373041"/>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mc:AlternateContent xmlns:mc="http://schemas.openxmlformats.org/markup-compatibility/2006" xmlns:psez="http://schemas.microsoft.com/office/powerpoint/2016/sectionzoom">
        <mc:Choice Requires="psez">
          <p:graphicFrame>
            <p:nvGraphicFramePr>
              <p:cNvPr id="2" name="Section Zoom 1">
                <a:extLst>
                  <a:ext uri="{FF2B5EF4-FFF2-40B4-BE49-F238E27FC236}">
                    <a16:creationId xmlns:a16="http://schemas.microsoft.com/office/drawing/2014/main" id="{C1A66605-47BD-95E9-6351-293393572388}"/>
                  </a:ext>
                </a:extLst>
              </p:cNvPr>
              <p:cNvGraphicFramePr>
                <a:graphicFrameLocks noChangeAspect="1"/>
              </p:cNvGraphicFramePr>
              <p:nvPr>
                <p:extLst>
                  <p:ext uri="{D42A27DB-BD31-4B8C-83A1-F6EECF244321}">
                    <p14:modId xmlns:p14="http://schemas.microsoft.com/office/powerpoint/2010/main" val="2120973697"/>
                  </p:ext>
                </p:extLst>
              </p:nvPr>
            </p:nvGraphicFramePr>
            <p:xfrm>
              <a:off x="10709732" y="6032999"/>
              <a:ext cx="1254276" cy="705530"/>
            </p:xfrm>
            <a:graphic>
              <a:graphicData uri="http://schemas.microsoft.com/office/powerpoint/2016/sectionzoom">
                <psez:sectionZm>
                  <psez:sectionZmObj sectionId="{6B1C3CB8-FC50-4C8D-8CED-05D6EAF4D340}">
                    <psez:zmPr id="{E0C0227C-5959-4C30-A6A5-80D9F9B09D12}" transitionDur="1000">
                      <p166:blipFill xmlns:p166="http://schemas.microsoft.com/office/powerpoint/2016/6/main">
                        <a:blip r:embed="rId4"/>
                        <a:stretch>
                          <a:fillRect/>
                        </a:stretch>
                      </p166:blipFill>
                      <p166:spPr xmlns:p166="http://schemas.microsoft.com/office/powerpoint/2016/6/main">
                        <a:xfrm>
                          <a:off x="0" y="0"/>
                          <a:ext cx="1254276" cy="70553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2" name="Section Zoom 1">
                <a:hlinkClick r:id="rId5" action="ppaction://hlinksldjump"/>
                <a:extLst>
                  <a:ext uri="{FF2B5EF4-FFF2-40B4-BE49-F238E27FC236}">
                    <a16:creationId xmlns:a16="http://schemas.microsoft.com/office/drawing/2014/main" id="{C1A66605-47BD-95E9-6351-293393572388}"/>
                  </a:ext>
                </a:extLst>
              </p:cNvPr>
              <p:cNvPicPr>
                <a:picLocks noGrp="1" noRot="1" noChangeAspect="1" noMove="1" noResize="1" noEditPoints="1" noAdjustHandles="1" noChangeArrowheads="1" noChangeShapeType="1"/>
              </p:cNvPicPr>
              <p:nvPr/>
            </p:nvPicPr>
            <p:blipFill>
              <a:blip r:embed="rId6"/>
              <a:stretch>
                <a:fillRect/>
              </a:stretch>
            </p:blipFill>
            <p:spPr>
              <a:xfrm>
                <a:off x="10709732" y="6032999"/>
                <a:ext cx="1254276" cy="70553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358057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20427"/>
            <a:ext cx="9144000" cy="817147"/>
          </a:xfrm>
        </p:spPr>
        <p:txBody>
          <a:bodyPr/>
          <a:lstStyle/>
          <a:p>
            <a:r>
              <a:rPr lang="en-US"/>
              <a:t>Implementation</a:t>
            </a:r>
            <a:br>
              <a:rPr lang="en-US"/>
            </a:br>
            <a:r>
              <a:rPr lang="en-US" sz="2300" err="1"/>
              <a:t>Implementation</a:t>
            </a:r>
            <a:r>
              <a:rPr lang="en-US" sz="2300"/>
              <a:t> and Technical Architecture</a:t>
            </a:r>
          </a:p>
        </p:txBody>
      </p:sp>
    </p:spTree>
    <p:extLst>
      <p:ext uri="{BB962C8B-B14F-4D97-AF65-F5344CB8AC3E}">
        <p14:creationId xmlns:p14="http://schemas.microsoft.com/office/powerpoint/2010/main" val="4045298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dirty="0"/>
              <a:t>Zero Trust Principles</a:t>
            </a:r>
            <a:endParaRPr lang="gsw-CH" dirty="0"/>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3932910"/>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 least privilege access</a:t>
            </a:r>
          </a:p>
        </p:txBody>
      </p:sp>
      <p:sp>
        <p:nvSpPr>
          <p:cNvPr id="8" name="!!Verify">
            <a:extLst>
              <a:ext uri="{FF2B5EF4-FFF2-40B4-BE49-F238E27FC236}">
                <a16:creationId xmlns:a16="http://schemas.microsoft.com/office/drawing/2014/main" id="{A91072DF-C0F6-4B12-8690-B8CB0C05E1A9}"/>
              </a:ext>
            </a:extLst>
          </p:cNvPr>
          <p:cNvSpPr/>
          <p:nvPr/>
        </p:nvSpPr>
        <p:spPr bwMode="auto">
          <a:xfrm>
            <a:off x="1835074" y="2651403"/>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3852" y="2910181"/>
            <a:ext cx="667902" cy="667902"/>
          </a:xfrm>
          <a:prstGeom prst="rect">
            <a:avLst/>
          </a:prstGeom>
        </p:spPr>
      </p:pic>
      <p:sp>
        <p:nvSpPr>
          <p:cNvPr id="11" name="!!Assume">
            <a:extLst>
              <a:ext uri="{FF2B5EF4-FFF2-40B4-BE49-F238E27FC236}">
                <a16:creationId xmlns:a16="http://schemas.microsoft.com/office/drawing/2014/main" id="{5C965F19-5042-4EF8-8A59-937B2C3F973D}"/>
              </a:ext>
            </a:extLst>
          </p:cNvPr>
          <p:cNvSpPr/>
          <p:nvPr/>
        </p:nvSpPr>
        <p:spPr bwMode="auto">
          <a:xfrm>
            <a:off x="9225689" y="2651403"/>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84467" y="2910181"/>
            <a:ext cx="667902" cy="667902"/>
          </a:xfrm>
          <a:prstGeom prst="rect">
            <a:avLst/>
          </a:prstGeom>
        </p:spPr>
      </p:pic>
      <p:sp>
        <p:nvSpPr>
          <p:cNvPr id="13" name="!!Assume breach Text">
            <a:extLst>
              <a:ext uri="{FF2B5EF4-FFF2-40B4-BE49-F238E27FC236}">
                <a16:creationId xmlns:a16="http://schemas.microsoft.com/office/drawing/2014/main" id="{7EA7BD97-C347-44DC-A23E-673B20B47885}"/>
              </a:ext>
            </a:extLst>
          </p:cNvPr>
          <p:cNvSpPr/>
          <p:nvPr/>
        </p:nvSpPr>
        <p:spPr>
          <a:xfrm>
            <a:off x="8080898" y="3932910"/>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Assume breach</a:t>
            </a:r>
          </a:p>
        </p:txBody>
      </p:sp>
      <p:sp>
        <p:nvSpPr>
          <p:cNvPr id="15" name="!!Least">
            <a:extLst>
              <a:ext uri="{FF2B5EF4-FFF2-40B4-BE49-F238E27FC236}">
                <a16:creationId xmlns:a16="http://schemas.microsoft.com/office/drawing/2014/main" id="{63A53963-6ACD-48BD-BAC0-CD8D75844F7D}"/>
              </a:ext>
            </a:extLst>
          </p:cNvPr>
          <p:cNvSpPr/>
          <p:nvPr/>
        </p:nvSpPr>
        <p:spPr bwMode="auto">
          <a:xfrm>
            <a:off x="5504878" y="2688473"/>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63656" y="2947251"/>
            <a:ext cx="667902" cy="667902"/>
          </a:xfrm>
          <a:prstGeom prst="rect">
            <a:avLst/>
          </a:prstGeom>
        </p:spPr>
      </p:pic>
      <p:sp>
        <p:nvSpPr>
          <p:cNvPr id="17" name="!!Verify Explicitly Text">
            <a:extLst>
              <a:ext uri="{FF2B5EF4-FFF2-40B4-BE49-F238E27FC236}">
                <a16:creationId xmlns:a16="http://schemas.microsoft.com/office/drawing/2014/main" id="{11BF83B4-FA5F-4BAB-B337-B245B10AC270}"/>
              </a:ext>
            </a:extLst>
          </p:cNvPr>
          <p:cNvSpPr/>
          <p:nvPr/>
        </p:nvSpPr>
        <p:spPr>
          <a:xfrm>
            <a:off x="690442" y="3932910"/>
            <a:ext cx="3474720"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Verify explicitly</a:t>
            </a:r>
          </a:p>
        </p:txBody>
      </p:sp>
      <p:sp>
        <p:nvSpPr>
          <p:cNvPr id="18" name="Title 1">
            <a:extLst>
              <a:ext uri="{FF2B5EF4-FFF2-40B4-BE49-F238E27FC236}">
                <a16:creationId xmlns:a16="http://schemas.microsoft.com/office/drawing/2014/main" id="{064AEFD9-7125-B247-9446-DC0A48B05544}"/>
              </a:ext>
            </a:extLst>
          </p:cNvPr>
          <p:cNvSpPr txBox="1">
            <a:spLocks/>
          </p:cNvSpPr>
          <p:nvPr/>
        </p:nvSpPr>
        <p:spPr>
          <a:xfrm>
            <a:off x="575258" y="457200"/>
            <a:ext cx="11018520" cy="553998"/>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rm-CH" dirty="0"/>
              <a:t>Zero </a:t>
            </a:r>
            <a:r>
              <a:rPr lang="rm-CH" i="1" dirty="0"/>
              <a:t>Assumed</a:t>
            </a:r>
            <a:r>
              <a:rPr lang="rm-CH" dirty="0"/>
              <a:t> Trust Principles</a:t>
            </a:r>
          </a:p>
        </p:txBody>
      </p:sp>
    </p:spTree>
    <p:extLst>
      <p:ext uri="{BB962C8B-B14F-4D97-AF65-F5344CB8AC3E}">
        <p14:creationId xmlns:p14="http://schemas.microsoft.com/office/powerpoint/2010/main" val="148745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Data box">
            <a:extLst>
              <a:ext uri="{FF2B5EF4-FFF2-40B4-BE49-F238E27FC236}">
                <a16:creationId xmlns:a16="http://schemas.microsoft.com/office/drawing/2014/main" id="{3633CADF-1F5D-4A75-B14C-32FB25265F8B}"/>
              </a:ext>
            </a:extLst>
          </p:cNvPr>
          <p:cNvSpPr/>
          <p:nvPr/>
        </p:nvSpPr>
        <p:spPr bwMode="auto">
          <a:xfrm>
            <a:off x="741961" y="5327387"/>
            <a:ext cx="10680192" cy="1000800"/>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Datacenter &amp; </a:t>
            </a:r>
            <a:br>
              <a:rPr kumimoji="0" lang="en-US" sz="2300" b="1" i="0" u="none" strike="noStrike" kern="1200" cap="none" spc="0" normalizeH="0" baseline="0" noProof="0">
                <a:ln>
                  <a:noFill/>
                </a:ln>
                <a:solidFill>
                  <a:srgbClr val="FFFFFF"/>
                </a:solidFill>
                <a:effectLst/>
                <a:uLnTx/>
                <a:uFillTx/>
                <a:latin typeface="Segoe UI Semibold"/>
                <a:ea typeface="+mn-ea"/>
                <a:cs typeface="+mn-cs"/>
              </a:rPr>
            </a:br>
            <a:r>
              <a:rPr kumimoji="0" lang="en-US" sz="2300" b="1" i="0" u="none" strike="noStrike" kern="1200" cap="none" spc="0" normalizeH="0" baseline="0" noProof="0">
                <a:ln>
                  <a:noFill/>
                </a:ln>
                <a:solidFill>
                  <a:srgbClr val="FFFFFF"/>
                </a:solidFill>
                <a:effectLst/>
                <a:uLnTx/>
                <a:uFillTx/>
                <a:latin typeface="Segoe UI Semibold"/>
                <a:ea typeface="+mn-ea"/>
                <a:cs typeface="+mn-cs"/>
              </a:rPr>
              <a:t>DevOps Security</a:t>
            </a:r>
          </a:p>
        </p:txBody>
      </p:sp>
      <p:sp>
        <p:nvSpPr>
          <p:cNvPr id="2" name="Title 1">
            <a:extLst>
              <a:ext uri="{FF2B5EF4-FFF2-40B4-BE49-F238E27FC236}">
                <a16:creationId xmlns:a16="http://schemas.microsoft.com/office/drawing/2014/main" id="{028B3A35-7119-4E60-B108-3765B2A736BF}"/>
              </a:ext>
            </a:extLst>
          </p:cNvPr>
          <p:cNvSpPr>
            <a:spLocks noGrp="1"/>
          </p:cNvSpPr>
          <p:nvPr>
            <p:ph type="title"/>
          </p:nvPr>
        </p:nvSpPr>
        <p:spPr/>
        <p:txBody>
          <a:bodyPr/>
          <a:lstStyle/>
          <a:p>
            <a:r>
              <a:rPr lang="en-US"/>
              <a:t>Key Zero Trust Initiatives</a:t>
            </a:r>
            <a:endParaRPr lang="gsw-CH"/>
          </a:p>
        </p:txBody>
      </p:sp>
      <p:sp>
        <p:nvSpPr>
          <p:cNvPr id="3" name="!! User box">
            <a:extLst>
              <a:ext uri="{FF2B5EF4-FFF2-40B4-BE49-F238E27FC236}">
                <a16:creationId xmlns:a16="http://schemas.microsoft.com/office/drawing/2014/main" id="{E726F25E-B8CC-4A6A-B4AF-EEA5B6DE7DA2}"/>
              </a:ext>
            </a:extLst>
          </p:cNvPr>
          <p:cNvSpPr/>
          <p:nvPr/>
        </p:nvSpPr>
        <p:spPr bwMode="auto">
          <a:xfrm>
            <a:off x="763793" y="1519586"/>
            <a:ext cx="10675742" cy="1002338"/>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000000"/>
                </a:solidFill>
                <a:effectLst/>
                <a:uLnTx/>
                <a:uFillTx/>
                <a:latin typeface="Segoe UI Semibold"/>
                <a:ea typeface="+mn-ea"/>
                <a:cs typeface="+mn-cs"/>
              </a:rPr>
              <a:t>User Access </a:t>
            </a:r>
            <a:br>
              <a:rPr kumimoji="0" lang="en-US" sz="2300" b="1" i="0" u="none" strike="noStrike" kern="1200" cap="none" spc="0" normalizeH="0" baseline="0" noProof="0">
                <a:ln>
                  <a:noFill/>
                </a:ln>
                <a:solidFill>
                  <a:srgbClr val="000000"/>
                </a:solidFill>
                <a:effectLst/>
                <a:uLnTx/>
                <a:uFillTx/>
                <a:latin typeface="Segoe UI Semibold"/>
                <a:ea typeface="+mn-ea"/>
                <a:cs typeface="+mn-cs"/>
              </a:rPr>
            </a:br>
            <a:r>
              <a:rPr kumimoji="0" lang="en-US" sz="2300" b="1" i="0" u="none" strike="noStrike" kern="1200" cap="none" spc="0" normalizeH="0" baseline="0" noProof="0">
                <a:ln>
                  <a:noFill/>
                </a:ln>
                <a:solidFill>
                  <a:srgbClr val="000000"/>
                </a:solidFill>
                <a:effectLst/>
                <a:uLnTx/>
                <a:uFillTx/>
                <a:latin typeface="Segoe UI Semibold"/>
                <a:ea typeface="+mn-ea"/>
                <a:cs typeface="+mn-cs"/>
              </a:rPr>
              <a:t>and Productivity</a:t>
            </a:r>
          </a:p>
        </p:txBody>
      </p:sp>
      <p:pic>
        <p:nvPicPr>
          <p:cNvPr id="4" name="!! User">
            <a:extLst>
              <a:ext uri="{FF2B5EF4-FFF2-40B4-BE49-F238E27FC236}">
                <a16:creationId xmlns:a16="http://schemas.microsoft.com/office/drawing/2014/main" id="{A8A79874-51F5-48DF-B018-B2781EEBFC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805" y="1833276"/>
            <a:ext cx="487447" cy="374958"/>
          </a:xfrm>
          <a:prstGeom prst="rect">
            <a:avLst/>
          </a:prstGeom>
        </p:spPr>
      </p:pic>
      <p:sp>
        <p:nvSpPr>
          <p:cNvPr id="5" name="Rectangle 4">
            <a:extLst>
              <a:ext uri="{FF2B5EF4-FFF2-40B4-BE49-F238E27FC236}">
                <a16:creationId xmlns:a16="http://schemas.microsoft.com/office/drawing/2014/main" id="{C4361038-BC0C-4ED5-8FA9-FDE580EFFD3A}"/>
              </a:ext>
            </a:extLst>
          </p:cNvPr>
          <p:cNvSpPr/>
          <p:nvPr/>
        </p:nvSpPr>
        <p:spPr>
          <a:xfrm>
            <a:off x="5056094" y="1554478"/>
            <a:ext cx="6510946" cy="94179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Explicitly validate trust for all access requests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Increase security for accessing key resources</a:t>
            </a:r>
          </a:p>
          <a:p>
            <a:pPr marL="228600" marR="0" lvl="0" indent="-228600" algn="l" defTabSz="914367"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Governance</a:t>
            </a:r>
          </a:p>
        </p:txBody>
      </p:sp>
      <p:grpSp>
        <p:nvGrpSpPr>
          <p:cNvPr id="6" name="!! Data">
            <a:extLst>
              <a:ext uri="{FF2B5EF4-FFF2-40B4-BE49-F238E27FC236}">
                <a16:creationId xmlns:a16="http://schemas.microsoft.com/office/drawing/2014/main" id="{69B38BA2-6510-4F07-AC42-95ACD4BE211A}"/>
              </a:ext>
              <a:ext uri="{C183D7F6-B498-43B3-948B-1728B52AA6E4}">
                <adec:decorative xmlns:adec="http://schemas.microsoft.com/office/drawing/2017/decorative" val="1"/>
              </a:ext>
            </a:extLst>
          </p:cNvPr>
          <p:cNvGrpSpPr/>
          <p:nvPr/>
        </p:nvGrpSpPr>
        <p:grpSpPr>
          <a:xfrm>
            <a:off x="849673" y="5579727"/>
            <a:ext cx="524526" cy="464796"/>
            <a:chOff x="858926" y="5757133"/>
            <a:chExt cx="524526" cy="464796"/>
          </a:xfrm>
          <a:solidFill>
            <a:schemeClr val="bg1"/>
          </a:solidFill>
        </p:grpSpPr>
        <p:sp>
          <p:nvSpPr>
            <p:cNvPr id="7" name="Freeform 163">
              <a:extLst>
                <a:ext uri="{FF2B5EF4-FFF2-40B4-BE49-F238E27FC236}">
                  <a16:creationId xmlns:a16="http://schemas.microsoft.com/office/drawing/2014/main" id="{B09142AB-125A-48AF-858D-FEC2B909757D}"/>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8" name="Group 4">
              <a:extLst>
                <a:ext uri="{FF2B5EF4-FFF2-40B4-BE49-F238E27FC236}">
                  <a16:creationId xmlns:a16="http://schemas.microsoft.com/office/drawing/2014/main" id="{1A5904A2-7BE5-4575-94DB-F1737FDDD9FA}"/>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9" name="Freeform 5">
                <a:extLst>
                  <a:ext uri="{FF2B5EF4-FFF2-40B4-BE49-F238E27FC236}">
                    <a16:creationId xmlns:a16="http://schemas.microsoft.com/office/drawing/2014/main" id="{60BE634F-1CE8-4AC7-8D39-26A3E57EC5AB}"/>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64298814-3AB7-468C-B2BD-083DDD3DEDDA}"/>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D8B9C5AB-B7AA-4953-97E5-40C446915D15}"/>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6995ADC9-4D5F-4691-B717-C96C3494703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 name="!! Modern box">
            <a:extLst>
              <a:ext uri="{FF2B5EF4-FFF2-40B4-BE49-F238E27FC236}">
                <a16:creationId xmlns:a16="http://schemas.microsoft.com/office/drawing/2014/main" id="{729DA554-A9B6-4148-9B07-52D817B63AA6}"/>
              </a:ext>
            </a:extLst>
          </p:cNvPr>
          <p:cNvSpPr/>
          <p:nvPr/>
        </p:nvSpPr>
        <p:spPr bwMode="auto">
          <a:xfrm>
            <a:off x="759343" y="2600690"/>
            <a:ext cx="10680192" cy="1000800"/>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Modernize </a:t>
            </a:r>
            <a:br>
              <a:rPr kumimoji="0" lang="en-US" sz="2300" b="1" i="0" u="none" strike="noStrike" kern="1200" cap="none" spc="0" normalizeH="0" baseline="0" noProof="0">
                <a:ln>
                  <a:noFill/>
                </a:ln>
                <a:solidFill>
                  <a:srgbClr val="FFFFFF"/>
                </a:solidFill>
                <a:effectLst/>
                <a:uLnTx/>
                <a:uFillTx/>
                <a:latin typeface="Segoe UI Semibold"/>
                <a:ea typeface="+mn-ea"/>
                <a:cs typeface="+mn-cs"/>
              </a:rPr>
            </a:br>
            <a:r>
              <a:rPr kumimoji="0" lang="en-US" sz="2300" b="1" i="0" u="none" strike="noStrike" kern="1200" cap="none" spc="0" normalizeH="0" baseline="0" noProof="0">
                <a:ln>
                  <a:noFill/>
                </a:ln>
                <a:solidFill>
                  <a:srgbClr val="FFFFFF"/>
                </a:solidFill>
                <a:effectLst/>
                <a:uLnTx/>
                <a:uFillTx/>
                <a:latin typeface="Segoe UI Semibold"/>
                <a:ea typeface="+mn-ea"/>
                <a:cs typeface="+mn-cs"/>
              </a:rPr>
              <a:t>Security Operations</a:t>
            </a:r>
          </a:p>
        </p:txBody>
      </p:sp>
      <p:sp>
        <p:nvSpPr>
          <p:cNvPr id="14" name="Rectangle 13">
            <a:extLst>
              <a:ext uri="{FF2B5EF4-FFF2-40B4-BE49-F238E27FC236}">
                <a16:creationId xmlns:a16="http://schemas.microsoft.com/office/drawing/2014/main" id="{9003F1FF-B397-400B-A43C-ABE32F4C92B3}"/>
              </a:ext>
            </a:extLst>
          </p:cNvPr>
          <p:cNvSpPr/>
          <p:nvPr/>
        </p:nvSpPr>
        <p:spPr bwMode="auto">
          <a:xfrm>
            <a:off x="5056094" y="2567579"/>
            <a:ext cx="6383441" cy="10956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Streamline response </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Unify Visibility</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Reduce manual effort</a:t>
            </a:r>
          </a:p>
        </p:txBody>
      </p:sp>
      <p:sp>
        <p:nvSpPr>
          <p:cNvPr id="15" name="!! Ops box">
            <a:extLst>
              <a:ext uri="{FF2B5EF4-FFF2-40B4-BE49-F238E27FC236}">
                <a16:creationId xmlns:a16="http://schemas.microsoft.com/office/drawing/2014/main" id="{60D5E359-5558-4176-979E-63619B5BFC90}"/>
              </a:ext>
            </a:extLst>
          </p:cNvPr>
          <p:cNvSpPr/>
          <p:nvPr/>
        </p:nvSpPr>
        <p:spPr bwMode="auto">
          <a:xfrm>
            <a:off x="746412" y="4231543"/>
            <a:ext cx="10675742" cy="1000800"/>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2300" b="1" i="0" u="none" strike="noStrike" kern="1200" cap="none" spc="0" normalizeH="0" baseline="0" noProof="0">
                <a:ln>
                  <a:noFill/>
                </a:ln>
                <a:solidFill>
                  <a:srgbClr val="FFFFFF"/>
                </a:solidFill>
                <a:effectLst/>
                <a:uLnTx/>
                <a:uFillTx/>
                <a:latin typeface="Segoe UI Semibold"/>
                <a:ea typeface="+mn-ea"/>
                <a:cs typeface="+mn-cs"/>
              </a:rPr>
            </a:br>
            <a:r>
              <a:rPr kumimoji="0" lang="en-US" sz="23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16" name="Rectangle 15">
            <a:extLst>
              <a:ext uri="{FF2B5EF4-FFF2-40B4-BE49-F238E27FC236}">
                <a16:creationId xmlns:a16="http://schemas.microsoft.com/office/drawing/2014/main" id="{11B84CD6-B2C7-43C1-9A00-76841D47C411}"/>
              </a:ext>
            </a:extLst>
          </p:cNvPr>
          <p:cNvSpPr/>
          <p:nvPr/>
        </p:nvSpPr>
        <p:spPr bwMode="auto">
          <a:xfrm>
            <a:off x="5056094" y="4502651"/>
            <a:ext cx="5284694" cy="5109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Discover</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Protect</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Monitor</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8" name="Rectangle 17">
            <a:extLst>
              <a:ext uri="{FF2B5EF4-FFF2-40B4-BE49-F238E27FC236}">
                <a16:creationId xmlns:a16="http://schemas.microsoft.com/office/drawing/2014/main" id="{D4CACC8E-6347-4876-9D61-A866DDC7C891}"/>
              </a:ext>
            </a:extLst>
          </p:cNvPr>
          <p:cNvSpPr/>
          <p:nvPr/>
        </p:nvSpPr>
        <p:spPr bwMode="auto">
          <a:xfrm>
            <a:off x="5056094" y="5352104"/>
            <a:ext cx="6124389"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Security Hygiene</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Reduce Legacy Risk)</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DevOps Integration</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Microsegmentation</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nvGrpSpPr>
          <p:cNvPr id="19" name="!! Ops">
            <a:extLst>
              <a:ext uri="{FF2B5EF4-FFF2-40B4-BE49-F238E27FC236}">
                <a16:creationId xmlns:a16="http://schemas.microsoft.com/office/drawing/2014/main" id="{2E399EED-A4B0-4122-A69C-9282103E6D6F}"/>
              </a:ext>
              <a:ext uri="{C183D7F6-B498-43B3-948B-1728B52AA6E4}">
                <adec:decorative xmlns:adec="http://schemas.microsoft.com/office/drawing/2017/decorative" val="1"/>
              </a:ext>
            </a:extLst>
          </p:cNvPr>
          <p:cNvGrpSpPr/>
          <p:nvPr/>
        </p:nvGrpSpPr>
        <p:grpSpPr>
          <a:xfrm>
            <a:off x="932623" y="4570224"/>
            <a:ext cx="379641" cy="382863"/>
            <a:chOff x="10351024" y="3989686"/>
            <a:chExt cx="379641" cy="382863"/>
          </a:xfrm>
          <a:solidFill>
            <a:schemeClr val="bg1"/>
          </a:solidFill>
        </p:grpSpPr>
        <p:sp>
          <p:nvSpPr>
            <p:cNvPr id="20" name="Rectangle 19">
              <a:extLst>
                <a:ext uri="{FF2B5EF4-FFF2-40B4-BE49-F238E27FC236}">
                  <a16:creationId xmlns:a16="http://schemas.microsoft.com/office/drawing/2014/main" id="{97445B8F-F597-49F2-A9F3-79EB3B7230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6DFF5F9-244F-49D0-AB09-9C80098932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0C25985-2A01-4874-A848-44B1CDF75167}"/>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0F56817-791E-4545-AEE7-20543B367FED}"/>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3370D4C-896E-4221-B15E-419A714E62D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DE9FE56E-1A25-4773-9278-12E7C825DBB3}"/>
                </a:ext>
              </a:extLst>
            </p:cNvPr>
            <p:cNvGrpSpPr/>
            <p:nvPr/>
          </p:nvGrpSpPr>
          <p:grpSpPr>
            <a:xfrm>
              <a:off x="10351024" y="3989686"/>
              <a:ext cx="379641" cy="382863"/>
              <a:chOff x="10351024" y="3989686"/>
              <a:chExt cx="379641" cy="382863"/>
            </a:xfrm>
            <a:grpFill/>
          </p:grpSpPr>
          <p:sp>
            <p:nvSpPr>
              <p:cNvPr id="26" name="Oval 25">
                <a:extLst>
                  <a:ext uri="{FF2B5EF4-FFF2-40B4-BE49-F238E27FC236}">
                    <a16:creationId xmlns:a16="http://schemas.microsoft.com/office/drawing/2014/main" id="{982D9EB7-580B-4889-BF83-5643CA3D51B7}"/>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7CF2158-E8BA-4656-A8DD-614BAC6F40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9F3C6BE-849A-4234-A586-1F9197C531E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DADEC82-A9EA-4781-B718-397B039C18AC}"/>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431A500-28D5-4B81-A586-9D3021716E9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677D66CA-D231-4A7D-B3B3-292C81D1BA1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 name="!! Moderize">
            <a:extLst>
              <a:ext uri="{FF2B5EF4-FFF2-40B4-BE49-F238E27FC236}">
                <a16:creationId xmlns:a16="http://schemas.microsoft.com/office/drawing/2014/main" id="{85ACA280-C18E-4C35-B84D-8507066DBE8B}"/>
              </a:ext>
              <a:ext uri="{C183D7F6-B498-43B3-948B-1728B52AA6E4}">
                <adec:decorative xmlns:adec="http://schemas.microsoft.com/office/drawing/2017/decorative" val="1"/>
              </a:ext>
            </a:extLst>
          </p:cNvPr>
          <p:cNvGrpSpPr/>
          <p:nvPr/>
        </p:nvGrpSpPr>
        <p:grpSpPr>
          <a:xfrm>
            <a:off x="932623" y="2899395"/>
            <a:ext cx="412066" cy="403390"/>
            <a:chOff x="2668480" y="1249680"/>
            <a:chExt cx="412066" cy="403390"/>
          </a:xfrm>
          <a:solidFill>
            <a:schemeClr val="bg1"/>
          </a:solidFill>
        </p:grpSpPr>
        <p:sp>
          <p:nvSpPr>
            <p:cNvPr id="33" name="Freeform 987">
              <a:extLst>
                <a:ext uri="{FF2B5EF4-FFF2-40B4-BE49-F238E27FC236}">
                  <a16:creationId xmlns:a16="http://schemas.microsoft.com/office/drawing/2014/main" id="{1E654CAA-B9BE-49BE-8739-F6733C198E9F}"/>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988">
              <a:extLst>
                <a:ext uri="{FF2B5EF4-FFF2-40B4-BE49-F238E27FC236}">
                  <a16:creationId xmlns:a16="http://schemas.microsoft.com/office/drawing/2014/main" id="{4B76790C-66BF-41BD-A779-D1B595299B9C}"/>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989">
              <a:extLst>
                <a:ext uri="{FF2B5EF4-FFF2-40B4-BE49-F238E27FC236}">
                  <a16:creationId xmlns:a16="http://schemas.microsoft.com/office/drawing/2014/main" id="{003C75B0-872F-4A97-B859-CA2AE21B4187}"/>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990">
              <a:extLst>
                <a:ext uri="{FF2B5EF4-FFF2-40B4-BE49-F238E27FC236}">
                  <a16:creationId xmlns:a16="http://schemas.microsoft.com/office/drawing/2014/main" id="{9602BD8D-8B70-46F2-9ABC-3C2ACC8DE64B}"/>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991">
              <a:extLst>
                <a:ext uri="{FF2B5EF4-FFF2-40B4-BE49-F238E27FC236}">
                  <a16:creationId xmlns:a16="http://schemas.microsoft.com/office/drawing/2014/main" id="{20E7FC21-F89B-421C-BC59-A475A8BEF91D}"/>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94F02126-F410-41CE-AFF7-18C4CEF1DB29}"/>
              </a:ext>
            </a:extLst>
          </p:cNvPr>
          <p:cNvSpPr/>
          <p:nvPr/>
        </p:nvSpPr>
        <p:spPr bwMode="auto">
          <a:xfrm>
            <a:off x="585217" y="1278273"/>
            <a:ext cx="10981823" cy="2469815"/>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F993D96-3861-4284-B92D-56B569F7AB29}"/>
              </a:ext>
            </a:extLst>
          </p:cNvPr>
          <p:cNvSpPr/>
          <p:nvPr/>
        </p:nvSpPr>
        <p:spPr bwMode="auto">
          <a:xfrm>
            <a:off x="585217" y="4033923"/>
            <a:ext cx="10964442" cy="2469815"/>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718113C-5ECF-4AD5-BA7C-89E44307C94B}"/>
              </a:ext>
            </a:extLst>
          </p:cNvPr>
          <p:cNvSpPr txBox="1"/>
          <p:nvPr/>
        </p:nvSpPr>
        <p:spPr>
          <a:xfrm>
            <a:off x="3656755" y="1132814"/>
            <a:ext cx="4761496" cy="246221"/>
          </a:xfrm>
          <a:prstGeom prst="rect">
            <a:avLst/>
          </a:prstGeom>
          <a:solidFill>
            <a:schemeClr val="bg1"/>
          </a:solidFill>
        </p:spPr>
        <p:txBody>
          <a:bodyPr wrap="non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Top Priorities –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critical security modernization steps</a:t>
            </a:r>
          </a:p>
        </p:txBody>
      </p:sp>
      <p:sp>
        <p:nvSpPr>
          <p:cNvPr id="41" name="TextBox 40">
            <a:extLst>
              <a:ext uri="{FF2B5EF4-FFF2-40B4-BE49-F238E27FC236}">
                <a16:creationId xmlns:a16="http://schemas.microsoft.com/office/drawing/2014/main" id="{5D787437-BC27-4665-AA65-BCEC12232448}"/>
              </a:ext>
            </a:extLst>
          </p:cNvPr>
          <p:cNvSpPr txBox="1"/>
          <p:nvPr/>
        </p:nvSpPr>
        <p:spPr>
          <a:xfrm>
            <a:off x="3105888" y="3888639"/>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As Needed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typically driven by cloud adoption or OT/IoT usage</a:t>
            </a:r>
          </a:p>
        </p:txBody>
      </p:sp>
    </p:spTree>
    <p:extLst>
      <p:ext uri="{BB962C8B-B14F-4D97-AF65-F5344CB8AC3E}">
        <p14:creationId xmlns:p14="http://schemas.microsoft.com/office/powerpoint/2010/main" val="238145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5" grpId="0"/>
      <p:bldP spid="13" grpId="0" animBg="1"/>
      <p:bldP spid="14" grpId="0"/>
      <p:bldP spid="15" grpId="0" animBg="1"/>
      <p:bldP spid="16"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 Data box">
            <a:extLst>
              <a:ext uri="{FF2B5EF4-FFF2-40B4-BE49-F238E27FC236}">
                <a16:creationId xmlns:a16="http://schemas.microsoft.com/office/drawing/2014/main" id="{3633CADF-1F5D-4A75-B14C-32FB25265F8B}"/>
              </a:ext>
            </a:extLst>
          </p:cNvPr>
          <p:cNvSpPr/>
          <p:nvPr/>
        </p:nvSpPr>
        <p:spPr bwMode="auto">
          <a:xfrm>
            <a:off x="741961" y="5409075"/>
            <a:ext cx="10680192" cy="1018157"/>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Datacenter &amp;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DevOps Security</a:t>
            </a:r>
          </a:p>
        </p:txBody>
      </p:sp>
      <p:sp>
        <p:nvSpPr>
          <p:cNvPr id="2" name="Title 1">
            <a:extLst>
              <a:ext uri="{FF2B5EF4-FFF2-40B4-BE49-F238E27FC236}">
                <a16:creationId xmlns:a16="http://schemas.microsoft.com/office/drawing/2014/main" id="{028B3A35-7119-4E60-B108-3765B2A736BF}"/>
              </a:ext>
            </a:extLst>
          </p:cNvPr>
          <p:cNvSpPr>
            <a:spLocks noGrp="1"/>
          </p:cNvSpPr>
          <p:nvPr>
            <p:ph type="title"/>
          </p:nvPr>
        </p:nvSpPr>
        <p:spPr/>
        <p:txBody>
          <a:bodyPr/>
          <a:lstStyle/>
          <a:p>
            <a:r>
              <a:rPr lang="en-US"/>
              <a:t>Key Zero Trust Initiatives</a:t>
            </a:r>
            <a:endParaRPr lang="gsw-CH"/>
          </a:p>
        </p:txBody>
      </p:sp>
      <p:sp>
        <p:nvSpPr>
          <p:cNvPr id="3" name="!! User box">
            <a:extLst>
              <a:ext uri="{FF2B5EF4-FFF2-40B4-BE49-F238E27FC236}">
                <a16:creationId xmlns:a16="http://schemas.microsoft.com/office/drawing/2014/main" id="{E726F25E-B8CC-4A6A-B4AF-EEA5B6DE7DA2}"/>
              </a:ext>
            </a:extLst>
          </p:cNvPr>
          <p:cNvSpPr/>
          <p:nvPr/>
        </p:nvSpPr>
        <p:spPr bwMode="auto">
          <a:xfrm>
            <a:off x="763793" y="1519586"/>
            <a:ext cx="10675742" cy="1512242"/>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pic>
        <p:nvPicPr>
          <p:cNvPr id="4" name="!! User">
            <a:extLst>
              <a:ext uri="{FF2B5EF4-FFF2-40B4-BE49-F238E27FC236}">
                <a16:creationId xmlns:a16="http://schemas.microsoft.com/office/drawing/2014/main" id="{A8A79874-51F5-48DF-B018-B2781EEBFC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805" y="2127221"/>
            <a:ext cx="487447" cy="374958"/>
          </a:xfrm>
          <a:prstGeom prst="rect">
            <a:avLst/>
          </a:prstGeom>
        </p:spPr>
      </p:pic>
      <p:sp>
        <p:nvSpPr>
          <p:cNvPr id="5" name="Rectangle 4">
            <a:extLst>
              <a:ext uri="{FF2B5EF4-FFF2-40B4-BE49-F238E27FC236}">
                <a16:creationId xmlns:a16="http://schemas.microsoft.com/office/drawing/2014/main" id="{C4361038-BC0C-4ED5-8FA9-FDE580EFFD3A}"/>
              </a:ext>
            </a:extLst>
          </p:cNvPr>
          <p:cNvSpPr/>
          <p:nvPr/>
        </p:nvSpPr>
        <p:spPr>
          <a:xfrm>
            <a:off x="3421110" y="1454455"/>
            <a:ext cx="8145930" cy="1634294"/>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Explicitly validate trust for all access requests (via Azure AD Conditional Access)</a:t>
            </a:r>
          </a:p>
          <a:p>
            <a:pPr marL="400050" marR="0" lvl="1" indent="-171450" algn="l" defTabSz="914367"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User Accounts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Passwordless or MFA for all users + measure risk with threat intelligence &amp; behavior analytics</a:t>
            </a:r>
          </a:p>
          <a:p>
            <a:pPr marL="400050" marR="0" lvl="1" indent="-171450" algn="l" defTabSz="914367"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Devices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device integrity for access (configuration compliance first, then XDR signals)</a:t>
            </a:r>
          </a:p>
          <a:p>
            <a:pPr marL="228600" marR="0" lvl="0" indent="-228600" algn="l" defTabSz="914367" rtl="0" eaLnBrk="1" fontAlgn="auto" latinLnBrk="0" hangingPunct="1">
              <a:lnSpc>
                <a:spcPct val="100000"/>
              </a:lnSpc>
              <a:spcBef>
                <a:spcPts val="0"/>
              </a:spcBef>
              <a:spcAft>
                <a:spcPts val="0"/>
              </a:spcAft>
              <a:buClrTx/>
              <a:buSzTx/>
              <a:buFont typeface="+mj-lt"/>
              <a:buAutoNum type="arabicPeriod" startAt="2"/>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Increase security for accessing key resources</a:t>
            </a:r>
          </a:p>
          <a:p>
            <a:pPr marL="400050" marR="0" lvl="1" indent="-171450" algn="l" defTabSz="914367"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Apps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Enable Azure AD for all SaaS, for VPN authentication, and publish legacy on-premises/IaaS via App Proxy</a:t>
            </a:r>
          </a:p>
          <a:p>
            <a:pPr marL="400050" marR="0" lvl="1" indent="-171450" algn="l" defTabSz="914367"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Data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Discover and protect sensitive data (via Cloud App Security, CA App Control, Microsoft Info Protection)</a:t>
            </a:r>
          </a:p>
          <a:p>
            <a:pPr marL="228600" marR="0" lvl="0" indent="-228600" algn="l" defTabSz="914367" rtl="0" eaLnBrk="1" fontAlgn="auto" latinLnBrk="0" hangingPunct="1">
              <a:lnSpc>
                <a:spcPct val="100000"/>
              </a:lnSpc>
              <a:spcBef>
                <a:spcPts val="0"/>
              </a:spcBef>
              <a:spcAft>
                <a:spcPts val="600"/>
              </a:spcAft>
              <a:buClrTx/>
              <a:buSzTx/>
              <a:buFont typeface="+mj-lt"/>
              <a:buAutoNum type="arabicPeriod" startAt="3"/>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Governance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to continuously monitor security posture and reduce risk (via Secure Score)</a:t>
            </a:r>
          </a:p>
        </p:txBody>
      </p:sp>
      <p:grpSp>
        <p:nvGrpSpPr>
          <p:cNvPr id="6" name="!! Data">
            <a:extLst>
              <a:ext uri="{FF2B5EF4-FFF2-40B4-BE49-F238E27FC236}">
                <a16:creationId xmlns:a16="http://schemas.microsoft.com/office/drawing/2014/main" id="{69B38BA2-6510-4F07-AC42-95ACD4BE211A}"/>
              </a:ext>
              <a:ext uri="{C183D7F6-B498-43B3-948B-1728B52AA6E4}">
                <adec:decorative xmlns:adec="http://schemas.microsoft.com/office/drawing/2017/decorative" val="1"/>
              </a:ext>
            </a:extLst>
          </p:cNvPr>
          <p:cNvGrpSpPr/>
          <p:nvPr/>
        </p:nvGrpSpPr>
        <p:grpSpPr>
          <a:xfrm>
            <a:off x="851433" y="5682074"/>
            <a:ext cx="524526" cy="464796"/>
            <a:chOff x="858926" y="5757133"/>
            <a:chExt cx="524526" cy="464796"/>
          </a:xfrm>
          <a:solidFill>
            <a:schemeClr val="bg1"/>
          </a:solidFill>
        </p:grpSpPr>
        <p:sp>
          <p:nvSpPr>
            <p:cNvPr id="7" name="Freeform 163">
              <a:extLst>
                <a:ext uri="{FF2B5EF4-FFF2-40B4-BE49-F238E27FC236}">
                  <a16:creationId xmlns:a16="http://schemas.microsoft.com/office/drawing/2014/main" id="{B09142AB-125A-48AF-858D-FEC2B909757D}"/>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8" name="Group 4">
              <a:extLst>
                <a:ext uri="{FF2B5EF4-FFF2-40B4-BE49-F238E27FC236}">
                  <a16:creationId xmlns:a16="http://schemas.microsoft.com/office/drawing/2014/main" id="{1A5904A2-7BE5-4575-94DB-F1737FDDD9FA}"/>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9" name="Freeform 5">
                <a:extLst>
                  <a:ext uri="{FF2B5EF4-FFF2-40B4-BE49-F238E27FC236}">
                    <a16:creationId xmlns:a16="http://schemas.microsoft.com/office/drawing/2014/main" id="{60BE634F-1CE8-4AC7-8D39-26A3E57EC5AB}"/>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64298814-3AB7-468C-B2BD-083DDD3DEDDA}"/>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D8B9C5AB-B7AA-4953-97E5-40C446915D15}"/>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6995ADC9-4D5F-4691-B717-C96C3494703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 name="!! Modern box">
            <a:extLst>
              <a:ext uri="{FF2B5EF4-FFF2-40B4-BE49-F238E27FC236}">
                <a16:creationId xmlns:a16="http://schemas.microsoft.com/office/drawing/2014/main" id="{729DA554-A9B6-4148-9B07-52D817B63AA6}"/>
              </a:ext>
            </a:extLst>
          </p:cNvPr>
          <p:cNvSpPr/>
          <p:nvPr/>
        </p:nvSpPr>
        <p:spPr bwMode="auto">
          <a:xfrm>
            <a:off x="759343" y="3085108"/>
            <a:ext cx="10680192" cy="941832"/>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Modernize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Security Operations</a:t>
            </a:r>
          </a:p>
        </p:txBody>
      </p:sp>
      <p:sp>
        <p:nvSpPr>
          <p:cNvPr id="14" name="Rectangle 13">
            <a:extLst>
              <a:ext uri="{FF2B5EF4-FFF2-40B4-BE49-F238E27FC236}">
                <a16:creationId xmlns:a16="http://schemas.microsoft.com/office/drawing/2014/main" id="{9003F1FF-B397-400B-A43C-ABE32F4C92B3}"/>
              </a:ext>
            </a:extLst>
          </p:cNvPr>
          <p:cNvSpPr/>
          <p:nvPr/>
        </p:nvSpPr>
        <p:spPr bwMode="auto">
          <a:xfrm>
            <a:off x="3421110" y="3121247"/>
            <a:ext cx="8018425"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Streamline response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to common attacks with XDR for Endpoint/Email/Identity + Cloud (via M365 &amp; Azure Defender)</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Unify Visibility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with modern Security Information and Event Management (SIEM via Azure Sentinel) </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Reduce manual effort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using automated investigation/remediation, enforcing alert quality, &amp; proactive threat hunting</a:t>
            </a:r>
          </a:p>
        </p:txBody>
      </p:sp>
      <p:sp>
        <p:nvSpPr>
          <p:cNvPr id="15" name="!! Ops box">
            <a:extLst>
              <a:ext uri="{FF2B5EF4-FFF2-40B4-BE49-F238E27FC236}">
                <a16:creationId xmlns:a16="http://schemas.microsoft.com/office/drawing/2014/main" id="{60D5E359-5558-4176-979E-63619B5BFC90}"/>
              </a:ext>
            </a:extLst>
          </p:cNvPr>
          <p:cNvSpPr/>
          <p:nvPr/>
        </p:nvSpPr>
        <p:spPr bwMode="auto">
          <a:xfrm>
            <a:off x="746412" y="4542206"/>
            <a:ext cx="10675742" cy="813290"/>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16" name="Rectangle 15">
            <a:extLst>
              <a:ext uri="{FF2B5EF4-FFF2-40B4-BE49-F238E27FC236}">
                <a16:creationId xmlns:a16="http://schemas.microsoft.com/office/drawing/2014/main" id="{11B84CD6-B2C7-43C1-9A00-76841D47C411}"/>
              </a:ext>
            </a:extLst>
          </p:cNvPr>
          <p:cNvSpPr/>
          <p:nvPr/>
        </p:nvSpPr>
        <p:spPr bwMode="auto">
          <a:xfrm>
            <a:off x="3403728" y="4470259"/>
            <a:ext cx="8154154"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Discover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Find &amp; classify assets with business critical, life safety, and operational/physical impact (via Azure Defender for IoT)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Protect</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 isolate assets from unneeded internet/production access with static and dynamic controls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Monitor</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 unify threat detection and response processes for OT, IT, and IoT assets (via Azure Defender for IoT)</a:t>
            </a:r>
          </a:p>
        </p:txBody>
      </p:sp>
      <p:sp>
        <p:nvSpPr>
          <p:cNvPr id="18" name="Rectangle 17">
            <a:extLst>
              <a:ext uri="{FF2B5EF4-FFF2-40B4-BE49-F238E27FC236}">
                <a16:creationId xmlns:a16="http://schemas.microsoft.com/office/drawing/2014/main" id="{D4CACC8E-6347-4876-9D61-A866DDC7C891}"/>
              </a:ext>
            </a:extLst>
          </p:cNvPr>
          <p:cNvSpPr/>
          <p:nvPr/>
        </p:nvSpPr>
        <p:spPr bwMode="auto">
          <a:xfrm>
            <a:off x="3402122" y="5433792"/>
            <a:ext cx="7778361"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Hygiene</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 Rigorously monitor + remediate security configurations, security updates, MFA, and more</a:t>
            </a:r>
          </a:p>
          <a:p>
            <a:pPr marL="230188" marR="0" lvl="1"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Reduce Legacy Risk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Retire or isolate legacy technology (Unsupported OS/Applications, legacy protocols)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DevOps Integration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Integrate infrastructure + development security practices into DevOps with minimal friction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Microsegmentation</a:t>
            </a: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Additional </a:t>
            </a:r>
            <a:r>
              <a:rPr kumimoji="0" lang="en-US" sz="1100" b="0" i="1" u="none" strike="noStrike" kern="1200" cap="none" spc="0" normalizeH="0" baseline="0" noProof="0">
                <a:ln>
                  <a:noFill/>
                </a:ln>
                <a:solidFill>
                  <a:srgbClr val="FFFFFF"/>
                </a:solidFill>
                <a:effectLst/>
                <a:uLnTx/>
                <a:uFillTx/>
                <a:latin typeface="Segoe UI"/>
                <a:ea typeface="+mn-ea"/>
                <a:cs typeface="Segoe UI" panose="020B0502040204020203" pitchFamily="34" charset="0"/>
              </a:rPr>
              <a:t>identity and network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restrictions (dynamic trust-based and/or static rules)</a:t>
            </a:r>
          </a:p>
        </p:txBody>
      </p:sp>
      <p:grpSp>
        <p:nvGrpSpPr>
          <p:cNvPr id="19" name="!! Ops">
            <a:extLst>
              <a:ext uri="{FF2B5EF4-FFF2-40B4-BE49-F238E27FC236}">
                <a16:creationId xmlns:a16="http://schemas.microsoft.com/office/drawing/2014/main" id="{2E399EED-A4B0-4122-A69C-9282103E6D6F}"/>
              </a:ext>
              <a:ext uri="{C183D7F6-B498-43B3-948B-1728B52AA6E4}">
                <adec:decorative xmlns:adec="http://schemas.microsoft.com/office/drawing/2017/decorative" val="1"/>
              </a:ext>
            </a:extLst>
          </p:cNvPr>
          <p:cNvGrpSpPr/>
          <p:nvPr/>
        </p:nvGrpSpPr>
        <p:grpSpPr>
          <a:xfrm>
            <a:off x="928326" y="4803752"/>
            <a:ext cx="379641" cy="382863"/>
            <a:chOff x="10351024" y="3989686"/>
            <a:chExt cx="379641" cy="382863"/>
          </a:xfrm>
          <a:solidFill>
            <a:schemeClr val="bg1"/>
          </a:solidFill>
        </p:grpSpPr>
        <p:sp>
          <p:nvSpPr>
            <p:cNvPr id="20" name="Rectangle 19">
              <a:extLst>
                <a:ext uri="{FF2B5EF4-FFF2-40B4-BE49-F238E27FC236}">
                  <a16:creationId xmlns:a16="http://schemas.microsoft.com/office/drawing/2014/main" id="{97445B8F-F597-49F2-A9F3-79EB3B7230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6DFF5F9-244F-49D0-AB09-9C80098932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0C25985-2A01-4874-A848-44B1CDF75167}"/>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0F56817-791E-4545-AEE7-20543B367FED}"/>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3370D4C-896E-4221-B15E-419A714E62D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DE9FE56E-1A25-4773-9278-12E7C825DBB3}"/>
                </a:ext>
              </a:extLst>
            </p:cNvPr>
            <p:cNvGrpSpPr/>
            <p:nvPr/>
          </p:nvGrpSpPr>
          <p:grpSpPr>
            <a:xfrm>
              <a:off x="10351024" y="3989686"/>
              <a:ext cx="379641" cy="382863"/>
              <a:chOff x="10351024" y="3989686"/>
              <a:chExt cx="379641" cy="382863"/>
            </a:xfrm>
            <a:grpFill/>
          </p:grpSpPr>
          <p:sp>
            <p:nvSpPr>
              <p:cNvPr id="26" name="Oval 25">
                <a:extLst>
                  <a:ext uri="{FF2B5EF4-FFF2-40B4-BE49-F238E27FC236}">
                    <a16:creationId xmlns:a16="http://schemas.microsoft.com/office/drawing/2014/main" id="{982D9EB7-580B-4889-BF83-5643CA3D51B7}"/>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7CF2158-E8BA-4656-A8DD-614BAC6F40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9F3C6BE-849A-4234-A586-1F9197C531E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DADEC82-A9EA-4781-B718-397B039C18AC}"/>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431A500-28D5-4B81-A586-9D3021716E9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677D66CA-D231-4A7D-B3B3-292C81D1BA1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 name="!! Moderize">
            <a:extLst>
              <a:ext uri="{FF2B5EF4-FFF2-40B4-BE49-F238E27FC236}">
                <a16:creationId xmlns:a16="http://schemas.microsoft.com/office/drawing/2014/main" id="{85ACA280-C18E-4C35-B84D-8507066DBE8B}"/>
              </a:ext>
              <a:ext uri="{C183D7F6-B498-43B3-948B-1728B52AA6E4}">
                <adec:decorative xmlns:adec="http://schemas.microsoft.com/office/drawing/2017/decorative" val="1"/>
              </a:ext>
            </a:extLst>
          </p:cNvPr>
          <p:cNvGrpSpPr/>
          <p:nvPr/>
        </p:nvGrpSpPr>
        <p:grpSpPr>
          <a:xfrm>
            <a:off x="932623" y="3347827"/>
            <a:ext cx="412066" cy="403390"/>
            <a:chOff x="2668480" y="1249680"/>
            <a:chExt cx="412066" cy="403390"/>
          </a:xfrm>
          <a:solidFill>
            <a:schemeClr val="bg1"/>
          </a:solidFill>
        </p:grpSpPr>
        <p:sp>
          <p:nvSpPr>
            <p:cNvPr id="33" name="Freeform 987">
              <a:extLst>
                <a:ext uri="{FF2B5EF4-FFF2-40B4-BE49-F238E27FC236}">
                  <a16:creationId xmlns:a16="http://schemas.microsoft.com/office/drawing/2014/main" id="{1E654CAA-B9BE-49BE-8739-F6733C198E9F}"/>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988">
              <a:extLst>
                <a:ext uri="{FF2B5EF4-FFF2-40B4-BE49-F238E27FC236}">
                  <a16:creationId xmlns:a16="http://schemas.microsoft.com/office/drawing/2014/main" id="{4B76790C-66BF-41BD-A779-D1B595299B9C}"/>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989">
              <a:extLst>
                <a:ext uri="{FF2B5EF4-FFF2-40B4-BE49-F238E27FC236}">
                  <a16:creationId xmlns:a16="http://schemas.microsoft.com/office/drawing/2014/main" id="{003C75B0-872F-4A97-B859-CA2AE21B4187}"/>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990">
              <a:extLst>
                <a:ext uri="{FF2B5EF4-FFF2-40B4-BE49-F238E27FC236}">
                  <a16:creationId xmlns:a16="http://schemas.microsoft.com/office/drawing/2014/main" id="{9602BD8D-8B70-46F2-9ABC-3C2ACC8DE64B}"/>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991">
              <a:extLst>
                <a:ext uri="{FF2B5EF4-FFF2-40B4-BE49-F238E27FC236}">
                  <a16:creationId xmlns:a16="http://schemas.microsoft.com/office/drawing/2014/main" id="{20E7FC21-F89B-421C-BC59-A475A8BEF91D}"/>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94F02126-F410-41CE-AFF7-18C4CEF1DB29}"/>
              </a:ext>
            </a:extLst>
          </p:cNvPr>
          <p:cNvSpPr/>
          <p:nvPr/>
        </p:nvSpPr>
        <p:spPr bwMode="auto">
          <a:xfrm>
            <a:off x="585217" y="1278273"/>
            <a:ext cx="10981823" cy="285366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F993D96-3861-4284-B92D-56B569F7AB29}"/>
              </a:ext>
            </a:extLst>
          </p:cNvPr>
          <p:cNvSpPr/>
          <p:nvPr/>
        </p:nvSpPr>
        <p:spPr bwMode="auto">
          <a:xfrm>
            <a:off x="585217" y="4344586"/>
            <a:ext cx="10964442" cy="217302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718113C-5ECF-4AD5-BA7C-89E44307C94B}"/>
              </a:ext>
            </a:extLst>
          </p:cNvPr>
          <p:cNvSpPr txBox="1"/>
          <p:nvPr/>
        </p:nvSpPr>
        <p:spPr>
          <a:xfrm>
            <a:off x="3656755" y="1132814"/>
            <a:ext cx="4761496" cy="246221"/>
          </a:xfrm>
          <a:prstGeom prst="rect">
            <a:avLst/>
          </a:prstGeom>
          <a:solidFill>
            <a:schemeClr val="bg1"/>
          </a:solidFill>
        </p:spPr>
        <p:txBody>
          <a:bodyPr wrap="non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Top Priorities –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critical security modernization steps</a:t>
            </a:r>
          </a:p>
        </p:txBody>
      </p:sp>
      <p:sp>
        <p:nvSpPr>
          <p:cNvPr id="41" name="TextBox 40">
            <a:extLst>
              <a:ext uri="{FF2B5EF4-FFF2-40B4-BE49-F238E27FC236}">
                <a16:creationId xmlns:a16="http://schemas.microsoft.com/office/drawing/2014/main" id="{5D787437-BC27-4665-AA65-BCEC12232448}"/>
              </a:ext>
            </a:extLst>
          </p:cNvPr>
          <p:cNvSpPr txBox="1"/>
          <p:nvPr/>
        </p:nvSpPr>
        <p:spPr>
          <a:xfrm>
            <a:off x="3105888" y="4199302"/>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As Needed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typically driven by cloud adoption or OT/IoT usage</a:t>
            </a:r>
          </a:p>
        </p:txBody>
      </p:sp>
      <p:sp>
        <p:nvSpPr>
          <p:cNvPr id="42" name="Speech Bubble: Rectangle 41">
            <a:extLst>
              <a:ext uri="{FF2B5EF4-FFF2-40B4-BE49-F238E27FC236}">
                <a16:creationId xmlns:a16="http://schemas.microsoft.com/office/drawing/2014/main" id="{3AA5A426-6ADA-43F9-ACCE-FBB592FBC417}"/>
              </a:ext>
              <a:ext uri="{C183D7F6-B498-43B3-948B-1728B52AA6E4}">
                <adec:decorative xmlns:adec="http://schemas.microsoft.com/office/drawing/2017/decorative" val="0"/>
              </a:ext>
            </a:extLst>
          </p:cNvPr>
          <p:cNvSpPr/>
          <p:nvPr/>
        </p:nvSpPr>
        <p:spPr bwMode="auto">
          <a:xfrm>
            <a:off x="10704586" y="5514644"/>
            <a:ext cx="1276768" cy="815608"/>
          </a:xfrm>
          <a:prstGeom prst="wedgeRectCallout">
            <a:avLst>
              <a:gd name="adj1" fmla="val -30311"/>
              <a:gd name="adj2" fmla="val -30125"/>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ZT builds on </a:t>
            </a:r>
            <a:b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classic security</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Align to cloud migration schedule</a:t>
            </a:r>
          </a:p>
        </p:txBody>
      </p:sp>
      <p:sp>
        <p:nvSpPr>
          <p:cNvPr id="43" name="Speech Bubble: Rectangle 42">
            <a:extLst>
              <a:ext uri="{FF2B5EF4-FFF2-40B4-BE49-F238E27FC236}">
                <a16:creationId xmlns:a16="http://schemas.microsoft.com/office/drawing/2014/main" id="{01D23B48-4A10-4212-B1F1-DDBC1FA30814}"/>
              </a:ext>
            </a:extLst>
          </p:cNvPr>
          <p:cNvSpPr/>
          <p:nvPr/>
        </p:nvSpPr>
        <p:spPr bwMode="auto">
          <a:xfrm>
            <a:off x="9477090" y="683978"/>
            <a:ext cx="2011680" cy="830997"/>
          </a:xfrm>
          <a:prstGeom prst="wedgeRectCallout">
            <a:avLst>
              <a:gd name="adj1" fmla="val 426"/>
              <a:gd name="adj2" fmla="val 82181"/>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Roll out to IT Admins first</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Targeted by Attackers</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High potential impact </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Provide technical feedback</a:t>
            </a:r>
          </a:p>
        </p:txBody>
      </p:sp>
    </p:spTree>
    <p:extLst>
      <p:ext uri="{BB962C8B-B14F-4D97-AF65-F5344CB8AC3E}">
        <p14:creationId xmlns:p14="http://schemas.microsoft.com/office/powerpoint/2010/main" val="3512571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5" grpId="0"/>
      <p:bldP spid="13" grpId="0" animBg="1"/>
      <p:bldP spid="14" grpId="0"/>
      <p:bldP spid="15" grpId="0" animBg="1"/>
      <p:bldP spid="16" grpId="0"/>
      <p:bldP spid="18" grpId="0"/>
      <p:bldP spid="42" grpId="0" animBg="1"/>
      <p:bldP spid="4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8EE1-8629-4C9B-B6EF-F4AF9A5E3755}"/>
              </a:ext>
            </a:extLst>
          </p:cNvPr>
          <p:cNvSpPr>
            <a:spLocks noGrp="1"/>
          </p:cNvSpPr>
          <p:nvPr>
            <p:ph type="title"/>
          </p:nvPr>
        </p:nvSpPr>
        <p:spPr/>
        <p:txBody>
          <a:bodyPr/>
          <a:lstStyle/>
          <a:p>
            <a:r>
              <a:rPr lang="en-US"/>
              <a:t>Zero Trust Architectures</a:t>
            </a:r>
            <a:endParaRPr lang="gsw-CH"/>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D762008-ABAC-4764-98BA-DA1FC9725E95}"/>
                  </a:ext>
                </a:extLst>
              </p:cNvPr>
              <p:cNvGraphicFramePr>
                <a:graphicFrameLocks noChangeAspect="1"/>
              </p:cNvGraphicFramePr>
              <p:nvPr/>
            </p:nvGraphicFramePr>
            <p:xfrm>
              <a:off x="588263" y="4485464"/>
              <a:ext cx="2560000" cy="1440000"/>
            </p:xfrm>
            <a:graphic>
              <a:graphicData uri="http://schemas.microsoft.com/office/powerpoint/2016/slidezoom">
                <pslz:sldZm>
                  <pslz:sldZmObj sldId="2076138263" cId="72803878">
                    <pslz:zmPr id="{75DDDD91-A7D2-49DB-B450-639F0D61488A}" returnToParent="0" transitionDur="1000">
                      <p166:blipFill xmlns:p166="http://schemas.microsoft.com/office/powerpoint/2016/6/main">
                        <a:blip r:embed="rId2"/>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BD762008-ABAC-4764-98BA-DA1FC9725E95}"/>
                  </a:ext>
                </a:extLst>
              </p:cNvPr>
              <p:cNvPicPr>
                <a:picLocks noGrp="1" noRot="1" noChangeAspect="1" noMove="1" noResize="1" noEditPoints="1" noAdjustHandles="1" noChangeArrowheads="1" noChangeShapeType="1"/>
              </p:cNvPicPr>
              <p:nvPr/>
            </p:nvPicPr>
            <p:blipFill>
              <a:blip r:embed="rId4"/>
              <a:stretch>
                <a:fillRect/>
              </a:stretch>
            </p:blipFill>
            <p:spPr>
              <a:xfrm>
                <a:off x="588263"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3ECEE9C-2B55-4478-925D-68F4D50ADB95}"/>
                  </a:ext>
                </a:extLst>
              </p:cNvPr>
              <p:cNvGraphicFramePr>
                <a:graphicFrameLocks noChangeAspect="1"/>
              </p:cNvGraphicFramePr>
              <p:nvPr/>
            </p:nvGraphicFramePr>
            <p:xfrm>
              <a:off x="3460176" y="4485464"/>
              <a:ext cx="2560000" cy="1440000"/>
            </p:xfrm>
            <a:graphic>
              <a:graphicData uri="http://schemas.microsoft.com/office/powerpoint/2016/slidezoom">
                <pslz:sldZm>
                  <pslz:sldZmObj sldId="2076138264" cId="275043813">
                    <pslz:zmPr id="{E628CD22-7B13-4DC3-9A1A-FAF5025CBC0A}" returnToParent="0" transitionDur="1000">
                      <p166:blipFill xmlns:p166="http://schemas.microsoft.com/office/powerpoint/2016/6/main">
                        <a:blip r:embed="rId5"/>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A3ECEE9C-2B55-4478-925D-68F4D50ADB95}"/>
                  </a:ext>
                </a:extLst>
              </p:cNvPr>
              <p:cNvPicPr>
                <a:picLocks noGrp="1" noRot="1" noChangeAspect="1" noMove="1" noResize="1" noEditPoints="1" noAdjustHandles="1" noChangeArrowheads="1" noChangeShapeType="1"/>
              </p:cNvPicPr>
              <p:nvPr/>
            </p:nvPicPr>
            <p:blipFill>
              <a:blip r:embed="rId7"/>
              <a:stretch>
                <a:fillRect/>
              </a:stretch>
            </p:blipFill>
            <p:spPr>
              <a:xfrm>
                <a:off x="3460176"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F3AEB9C1-6252-4517-A4C1-8D15877205D1}"/>
                  </a:ext>
                </a:extLst>
              </p:cNvPr>
              <p:cNvGraphicFramePr>
                <a:graphicFrameLocks noChangeAspect="1"/>
              </p:cNvGraphicFramePr>
              <p:nvPr/>
            </p:nvGraphicFramePr>
            <p:xfrm>
              <a:off x="6332089" y="4485464"/>
              <a:ext cx="2560000" cy="1440000"/>
            </p:xfrm>
            <a:graphic>
              <a:graphicData uri="http://schemas.microsoft.com/office/powerpoint/2016/slidezoom">
                <pslz:sldZm>
                  <pslz:sldZmObj sldId="2076138265" cId="3103437387">
                    <pslz:zmPr id="{5A3F18F2-CAC9-4AFE-9B2A-33B60C8F14C7}" returnToParent="0" transitionDur="1000">
                      <p166:blipFill xmlns:p166="http://schemas.microsoft.com/office/powerpoint/2016/6/main">
                        <a:blip r:embed="rId8"/>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8" name="Slide Zoom 7">
                <a:hlinkClick r:id="rId9" action="ppaction://hlinksldjump"/>
                <a:extLst>
                  <a:ext uri="{FF2B5EF4-FFF2-40B4-BE49-F238E27FC236}">
                    <a16:creationId xmlns:a16="http://schemas.microsoft.com/office/drawing/2014/main" id="{F3AEB9C1-6252-4517-A4C1-8D15877205D1}"/>
                  </a:ext>
                </a:extLst>
              </p:cNvPr>
              <p:cNvPicPr>
                <a:picLocks noGrp="1" noRot="1" noChangeAspect="1" noMove="1" noResize="1" noEditPoints="1" noAdjustHandles="1" noChangeArrowheads="1" noChangeShapeType="1"/>
              </p:cNvPicPr>
              <p:nvPr/>
            </p:nvPicPr>
            <p:blipFill>
              <a:blip r:embed="rId10"/>
              <a:stretch>
                <a:fillRect/>
              </a:stretch>
            </p:blipFill>
            <p:spPr>
              <a:xfrm>
                <a:off x="6332089"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52F41A7-A520-4B16-886E-43954BB999D0}"/>
                  </a:ext>
                </a:extLst>
              </p:cNvPr>
              <p:cNvGraphicFramePr>
                <a:graphicFrameLocks noChangeAspect="1"/>
              </p:cNvGraphicFramePr>
              <p:nvPr/>
            </p:nvGraphicFramePr>
            <p:xfrm>
              <a:off x="9204002" y="4497738"/>
              <a:ext cx="2560000" cy="1440000"/>
            </p:xfrm>
            <a:graphic>
              <a:graphicData uri="http://schemas.microsoft.com/office/powerpoint/2016/slidezoom">
                <pslz:sldZm>
                  <pslz:sldZmObj sldId="2076138266" cId="38999129">
                    <pslz:zmPr id="{2796B240-AF9B-4CA9-A563-3ED449C86265}" returnToParent="0" transitionDur="1000">
                      <p166:blipFill xmlns:p166="http://schemas.microsoft.com/office/powerpoint/2016/6/main">
                        <a:blip r:embed="rId11"/>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252F41A7-A520-4B16-886E-43954BB999D0}"/>
                  </a:ext>
                </a:extLst>
              </p:cNvPr>
              <p:cNvPicPr>
                <a:picLocks noGrp="1" noRot="1" noChangeAspect="1" noMove="1" noResize="1" noEditPoints="1" noAdjustHandles="1" noChangeArrowheads="1" noChangeShapeType="1"/>
              </p:cNvPicPr>
              <p:nvPr/>
            </p:nvPicPr>
            <p:blipFill>
              <a:blip r:embed="rId13"/>
              <a:stretch>
                <a:fillRect/>
              </a:stretch>
            </p:blipFill>
            <p:spPr>
              <a:xfrm>
                <a:off x="9204002" y="4497738"/>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A7D12948-D104-45BA-BBF7-C0C86C330DEA}"/>
                  </a:ext>
                </a:extLst>
              </p:cNvPr>
              <p:cNvGraphicFramePr>
                <a:graphicFrameLocks noChangeAspect="1"/>
              </p:cNvGraphicFramePr>
              <p:nvPr/>
            </p:nvGraphicFramePr>
            <p:xfrm>
              <a:off x="4572000" y="1590982"/>
              <a:ext cx="3048000" cy="1714500"/>
            </p:xfrm>
            <a:graphic>
              <a:graphicData uri="http://schemas.microsoft.com/office/powerpoint/2016/slidezoom">
                <pslz:sldZm>
                  <pslz:sldZmObj sldId="2076138262" cId="692565854">
                    <pslz:zmPr id="{837217DA-CBFC-4C78-86C6-CDE3F400C635}"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hlinkClick r:id="rId15" action="ppaction://hlinksldjump"/>
                <a:extLst>
                  <a:ext uri="{FF2B5EF4-FFF2-40B4-BE49-F238E27FC236}">
                    <a16:creationId xmlns:a16="http://schemas.microsoft.com/office/drawing/2014/main" id="{A7D12948-D104-45BA-BBF7-C0C86C330DEA}"/>
                  </a:ext>
                </a:extLst>
              </p:cNvPr>
              <p:cNvPicPr>
                <a:picLocks noGrp="1" noRot="1" noChangeAspect="1" noMove="1" noResize="1" noEditPoints="1" noAdjustHandles="1" noChangeArrowheads="1" noChangeShapeType="1"/>
              </p:cNvPicPr>
              <p:nvPr/>
            </p:nvPicPr>
            <p:blipFill>
              <a:blip r:embed="rId16"/>
              <a:stretch>
                <a:fillRect/>
              </a:stretch>
            </p:blipFill>
            <p:spPr>
              <a:xfrm>
                <a:off x="4572000" y="1590982"/>
                <a:ext cx="3048000" cy="1714500"/>
              </a:xfrm>
              <a:prstGeom prst="rect">
                <a:avLst/>
              </a:prstGeom>
              <a:ln w="3175">
                <a:solidFill>
                  <a:prstClr val="ltGray"/>
                </a:solidFill>
              </a:ln>
            </p:spPr>
          </p:pic>
        </mc:Fallback>
      </mc:AlternateContent>
      <p:sp>
        <p:nvSpPr>
          <p:cNvPr id="13" name="Rectangle 12">
            <a:extLst>
              <a:ext uri="{FF2B5EF4-FFF2-40B4-BE49-F238E27FC236}">
                <a16:creationId xmlns:a16="http://schemas.microsoft.com/office/drawing/2014/main" id="{40A09882-F0F0-4428-8E35-DBDBF92C648C}"/>
              </a:ext>
            </a:extLst>
          </p:cNvPr>
          <p:cNvSpPr/>
          <p:nvPr/>
        </p:nvSpPr>
        <p:spPr bwMode="auto">
          <a:xfrm>
            <a:off x="4555331" y="1207294"/>
            <a:ext cx="3064669" cy="3357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Blend Access Controls</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5" name="Rectangle 14">
            <a:extLst>
              <a:ext uri="{FF2B5EF4-FFF2-40B4-BE49-F238E27FC236}">
                <a16:creationId xmlns:a16="http://schemas.microsoft.com/office/drawing/2014/main" id="{4BF7A3BC-BCF8-4CB1-93DD-6DCDD7FB64EF}"/>
              </a:ext>
            </a:extLst>
          </p:cNvPr>
          <p:cNvSpPr/>
          <p:nvPr/>
        </p:nvSpPr>
        <p:spPr bwMode="auto">
          <a:xfrm>
            <a:off x="588264" y="3879889"/>
            <a:ext cx="2560000" cy="55399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User Access and Productivity</a:t>
            </a:r>
            <a:endParaRPr kumimoji="0" lang="gsw-CH" sz="14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7" name="Rectangle 16">
            <a:extLst>
              <a:ext uri="{FF2B5EF4-FFF2-40B4-BE49-F238E27FC236}">
                <a16:creationId xmlns:a16="http://schemas.microsoft.com/office/drawing/2014/main" id="{69DDEDAD-F91E-4B71-B75A-04C89FF3CA8D}"/>
              </a:ext>
            </a:extLst>
          </p:cNvPr>
          <p:cNvSpPr/>
          <p:nvPr/>
        </p:nvSpPr>
        <p:spPr bwMode="auto">
          <a:xfrm>
            <a:off x="3460176" y="3879889"/>
            <a:ext cx="2560000" cy="55399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Modern Security Operations</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9" name="Rectangle 18">
            <a:extLst>
              <a:ext uri="{FF2B5EF4-FFF2-40B4-BE49-F238E27FC236}">
                <a16:creationId xmlns:a16="http://schemas.microsoft.com/office/drawing/2014/main" id="{BBA7969C-28D2-49EE-ACEB-C116CA86DBB1}"/>
              </a:ext>
            </a:extLst>
          </p:cNvPr>
          <p:cNvSpPr/>
          <p:nvPr/>
        </p:nvSpPr>
        <p:spPr bwMode="auto">
          <a:xfrm>
            <a:off x="6340000" y="3879889"/>
            <a:ext cx="2560000" cy="553998"/>
          </a:xfrm>
          <a:prstGeom prst="rect">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OT and IoT Environments</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21" name="Rectangle 20">
            <a:extLst>
              <a:ext uri="{FF2B5EF4-FFF2-40B4-BE49-F238E27FC236}">
                <a16:creationId xmlns:a16="http://schemas.microsoft.com/office/drawing/2014/main" id="{C194A273-FFD9-4FEE-B6DB-E60B1FD76867}"/>
              </a:ext>
            </a:extLst>
          </p:cNvPr>
          <p:cNvSpPr/>
          <p:nvPr/>
        </p:nvSpPr>
        <p:spPr bwMode="auto">
          <a:xfrm>
            <a:off x="9204002" y="3892163"/>
            <a:ext cx="2560000" cy="55399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7200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Information Protection</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86634872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 Data box">
            <a:extLst>
              <a:ext uri="{FF2B5EF4-FFF2-40B4-BE49-F238E27FC236}">
                <a16:creationId xmlns:a16="http://schemas.microsoft.com/office/drawing/2014/main" id="{C13690D4-A3C3-456F-9056-F063F3F62944}"/>
              </a:ext>
            </a:extLst>
          </p:cNvPr>
          <p:cNvSpPr/>
          <p:nvPr/>
        </p:nvSpPr>
        <p:spPr bwMode="auto">
          <a:xfrm>
            <a:off x="602565" y="4424408"/>
            <a:ext cx="10661903" cy="941832"/>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Datacenter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7" name="!! Ops box">
            <a:extLst>
              <a:ext uri="{FF2B5EF4-FFF2-40B4-BE49-F238E27FC236}">
                <a16:creationId xmlns:a16="http://schemas.microsoft.com/office/drawing/2014/main" id="{E273CCEF-94B8-4549-A142-F461DF6B881C}"/>
              </a:ext>
            </a:extLst>
          </p:cNvPr>
          <p:cNvSpPr/>
          <p:nvPr/>
        </p:nvSpPr>
        <p:spPr bwMode="auto">
          <a:xfrm>
            <a:off x="588263" y="3281480"/>
            <a:ext cx="10675742" cy="937678"/>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5" name="!! User box">
            <a:extLst>
              <a:ext uri="{FF2B5EF4-FFF2-40B4-BE49-F238E27FC236}">
                <a16:creationId xmlns:a16="http://schemas.microsoft.com/office/drawing/2014/main" id="{3E9EB228-66AF-4204-8A0F-B0893BF47787}"/>
              </a:ext>
            </a:extLst>
          </p:cNvPr>
          <p:cNvSpPr/>
          <p:nvPr/>
        </p:nvSpPr>
        <p:spPr bwMode="auto">
          <a:xfrm>
            <a:off x="588263" y="2132556"/>
            <a:ext cx="10675742" cy="941832"/>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sp>
        <p:nvSpPr>
          <p:cNvPr id="2" name="Title 1">
            <a:extLst>
              <a:ext uri="{FF2B5EF4-FFF2-40B4-BE49-F238E27FC236}">
                <a16:creationId xmlns:a16="http://schemas.microsoft.com/office/drawing/2014/main" id="{010CCC8B-E7E6-4BB3-A581-2A3A1EBCC7AF}"/>
              </a:ext>
            </a:extLst>
          </p:cNvPr>
          <p:cNvSpPr>
            <a:spLocks noGrp="1"/>
          </p:cNvSpPr>
          <p:nvPr>
            <p:ph type="title"/>
          </p:nvPr>
        </p:nvSpPr>
        <p:spPr/>
        <p:txBody>
          <a:bodyPr/>
          <a:lstStyle/>
          <a:p>
            <a:r>
              <a:rPr lang="en-US"/>
              <a:t>Blend Network and Identity Access Controls</a:t>
            </a:r>
            <a:endParaRPr lang="gsw-CH"/>
          </a:p>
        </p:txBody>
      </p:sp>
      <p:sp>
        <p:nvSpPr>
          <p:cNvPr id="3" name="Arrow: Pentagon 2">
            <a:extLst>
              <a:ext uri="{FF2B5EF4-FFF2-40B4-BE49-F238E27FC236}">
                <a16:creationId xmlns:a16="http://schemas.microsoft.com/office/drawing/2014/main" id="{2CC94019-A0A0-4CCB-88ED-35AA55E0E7AB}"/>
              </a:ext>
            </a:extLst>
          </p:cNvPr>
          <p:cNvSpPr/>
          <p:nvPr/>
        </p:nvSpPr>
        <p:spPr bwMode="auto">
          <a:xfrm>
            <a:off x="3751306" y="1455283"/>
            <a:ext cx="2614762" cy="3968351"/>
          </a:xfrm>
          <a:prstGeom prst="homePlate">
            <a:avLst>
              <a:gd name="adj" fmla="val 0"/>
            </a:avLst>
          </a:prstGeom>
          <a:ln w="22225" cap="rnd">
            <a:solidFill>
              <a:srgbClr val="75767A"/>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tIns="91440" rtlCol="0" anchor="t"/>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Basic Hygiene</a:t>
            </a:r>
            <a:b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Set once and rarely modify</a:t>
            </a:r>
            <a:endPar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pic>
        <p:nvPicPr>
          <p:cNvPr id="6" name="!! User">
            <a:extLst>
              <a:ext uri="{FF2B5EF4-FFF2-40B4-BE49-F238E27FC236}">
                <a16:creationId xmlns:a16="http://schemas.microsoft.com/office/drawing/2014/main" id="{D1442550-41C8-4602-969C-B283F80042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947" y="2443824"/>
            <a:ext cx="487447" cy="374958"/>
          </a:xfrm>
          <a:prstGeom prst="rect">
            <a:avLst/>
          </a:prstGeom>
        </p:spPr>
      </p:pic>
      <p:grpSp>
        <p:nvGrpSpPr>
          <p:cNvPr id="8" name="!! Ops">
            <a:extLst>
              <a:ext uri="{FF2B5EF4-FFF2-40B4-BE49-F238E27FC236}">
                <a16:creationId xmlns:a16="http://schemas.microsoft.com/office/drawing/2014/main" id="{53310D38-19CD-4FAD-AC16-00A3F0D10F05}"/>
              </a:ext>
              <a:ext uri="{C183D7F6-B498-43B3-948B-1728B52AA6E4}">
                <adec:decorative xmlns:adec="http://schemas.microsoft.com/office/drawing/2017/decorative" val="1"/>
              </a:ext>
            </a:extLst>
          </p:cNvPr>
          <p:cNvGrpSpPr/>
          <p:nvPr/>
        </p:nvGrpSpPr>
        <p:grpSpPr>
          <a:xfrm>
            <a:off x="734787" y="3614973"/>
            <a:ext cx="379641" cy="382863"/>
            <a:chOff x="10351024" y="3989686"/>
            <a:chExt cx="379641" cy="382863"/>
          </a:xfrm>
          <a:solidFill>
            <a:srgbClr val="FFFFFF"/>
          </a:solidFill>
        </p:grpSpPr>
        <p:sp>
          <p:nvSpPr>
            <p:cNvPr id="9" name="Rectangle 8">
              <a:extLst>
                <a:ext uri="{FF2B5EF4-FFF2-40B4-BE49-F238E27FC236}">
                  <a16:creationId xmlns:a16="http://schemas.microsoft.com/office/drawing/2014/main" id="{18037250-C55C-4BEA-A111-6A37801D04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C2D05910-4361-49BD-94A9-6FB0CA0CF346}"/>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4731277-36F0-4D87-ABF7-13E7DB3914CC}"/>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A5B77F7-5F10-4E25-A831-C4876853D1BF}"/>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609D4BA-E061-4680-82E8-A90E777A19B8}"/>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22B1E984-5F3F-4058-857F-72F95BB29197}"/>
                </a:ext>
              </a:extLst>
            </p:cNvPr>
            <p:cNvGrpSpPr/>
            <p:nvPr/>
          </p:nvGrpSpPr>
          <p:grpSpPr>
            <a:xfrm>
              <a:off x="10351024" y="3989686"/>
              <a:ext cx="379641" cy="382863"/>
              <a:chOff x="10351024" y="3989686"/>
              <a:chExt cx="379641" cy="382863"/>
            </a:xfrm>
            <a:grpFill/>
          </p:grpSpPr>
          <p:sp>
            <p:nvSpPr>
              <p:cNvPr id="15" name="Oval 14">
                <a:extLst>
                  <a:ext uri="{FF2B5EF4-FFF2-40B4-BE49-F238E27FC236}">
                    <a16:creationId xmlns:a16="http://schemas.microsoft.com/office/drawing/2014/main" id="{150C4800-51FF-44D2-A7A8-8A997E77EE63}"/>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D5FE29-CF61-4336-B644-7489FA991B8E}"/>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5C9EA7D-792E-42E6-B6E5-847FAC99F6CC}"/>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B197C6F-DDA7-438B-873F-9C358CF69EB9}"/>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4DF37521-8CB1-41A7-B8C8-1EA9E2BDFBBE}"/>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9DB7E87-E264-459E-A530-BE06033C36A4}"/>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2" name="!! Data">
            <a:extLst>
              <a:ext uri="{FF2B5EF4-FFF2-40B4-BE49-F238E27FC236}">
                <a16:creationId xmlns:a16="http://schemas.microsoft.com/office/drawing/2014/main" id="{BB55A74A-0D75-43A9-B5E8-4297BE02D022}"/>
              </a:ext>
              <a:ext uri="{C183D7F6-B498-43B3-948B-1728B52AA6E4}">
                <adec:decorative xmlns:adec="http://schemas.microsoft.com/office/drawing/2017/decorative" val="1"/>
              </a:ext>
            </a:extLst>
          </p:cNvPr>
          <p:cNvGrpSpPr/>
          <p:nvPr/>
        </p:nvGrpSpPr>
        <p:grpSpPr>
          <a:xfrm>
            <a:off x="703537" y="4689126"/>
            <a:ext cx="524526" cy="464796"/>
            <a:chOff x="864729" y="5102080"/>
            <a:chExt cx="524526" cy="464796"/>
          </a:xfrm>
          <a:solidFill>
            <a:srgbClr val="FFFFFF"/>
          </a:solidFill>
        </p:grpSpPr>
        <p:sp>
          <p:nvSpPr>
            <p:cNvPr id="23" name="Freeform 163">
              <a:extLst>
                <a:ext uri="{FF2B5EF4-FFF2-40B4-BE49-F238E27FC236}">
                  <a16:creationId xmlns:a16="http://schemas.microsoft.com/office/drawing/2014/main" id="{968348A8-01A5-4B93-887E-53520BE6FC09}"/>
                </a:ext>
              </a:extLst>
            </p:cNvPr>
            <p:cNvSpPr>
              <a:spLocks/>
            </p:cNvSpPr>
            <p:nvPr/>
          </p:nvSpPr>
          <p:spPr bwMode="auto">
            <a:xfrm>
              <a:off x="864729" y="5277574"/>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4" name="Group 4">
              <a:extLst>
                <a:ext uri="{FF2B5EF4-FFF2-40B4-BE49-F238E27FC236}">
                  <a16:creationId xmlns:a16="http://schemas.microsoft.com/office/drawing/2014/main" id="{7AC774A7-CFD6-4E83-A6D0-09FC16E83371}"/>
                </a:ext>
                <a:ext uri="{C183D7F6-B498-43B3-948B-1728B52AA6E4}">
                  <adec:decorative xmlns:adec="http://schemas.microsoft.com/office/drawing/2017/decorative" val="1"/>
                </a:ext>
              </a:extLst>
            </p:cNvPr>
            <p:cNvGrpSpPr>
              <a:grpSpLocks noChangeAspect="1"/>
            </p:cNvGrpSpPr>
            <p:nvPr/>
          </p:nvGrpSpPr>
          <p:grpSpPr bwMode="auto">
            <a:xfrm>
              <a:off x="1002829" y="5102080"/>
              <a:ext cx="291427" cy="320145"/>
              <a:chOff x="1144" y="2211"/>
              <a:chExt cx="274" cy="301"/>
            </a:xfrm>
            <a:grpFill/>
          </p:grpSpPr>
          <p:sp>
            <p:nvSpPr>
              <p:cNvPr id="25" name="Freeform 5">
                <a:extLst>
                  <a:ext uri="{FF2B5EF4-FFF2-40B4-BE49-F238E27FC236}">
                    <a16:creationId xmlns:a16="http://schemas.microsoft.com/office/drawing/2014/main" id="{92406773-EB18-4A67-B543-17FBE8EFE5B5}"/>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A3B2D172-E197-46B5-B102-602CD2B81375}"/>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7">
                <a:extLst>
                  <a:ext uri="{FF2B5EF4-FFF2-40B4-BE49-F238E27FC236}">
                    <a16:creationId xmlns:a16="http://schemas.microsoft.com/office/drawing/2014/main" id="{FBBC17FC-C286-4C81-9479-49293424A147}"/>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8">
                <a:extLst>
                  <a:ext uri="{FF2B5EF4-FFF2-40B4-BE49-F238E27FC236}">
                    <a16:creationId xmlns:a16="http://schemas.microsoft.com/office/drawing/2014/main" id="{C1BFE007-2323-4C3C-A07B-09AF2555A86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 name="Rectangle 28">
            <a:extLst>
              <a:ext uri="{FF2B5EF4-FFF2-40B4-BE49-F238E27FC236}">
                <a16:creationId xmlns:a16="http://schemas.microsoft.com/office/drawing/2014/main" id="{154CCEE0-8204-4285-92FD-01F5101911C7}"/>
              </a:ext>
              <a:ext uri="{C183D7F6-B498-43B3-948B-1728B52AA6E4}">
                <adec:decorative xmlns:adec="http://schemas.microsoft.com/office/drawing/2017/decorative" val="1"/>
              </a:ext>
            </a:extLst>
          </p:cNvPr>
          <p:cNvSpPr/>
          <p:nvPr/>
        </p:nvSpPr>
        <p:spPr>
          <a:xfrm>
            <a:off x="3751305" y="2622708"/>
            <a:ext cx="7411032" cy="320040"/>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Identity</a:t>
            </a:r>
          </a:p>
        </p:txBody>
      </p:sp>
      <p:sp>
        <p:nvSpPr>
          <p:cNvPr id="30" name="Rectangle 29">
            <a:extLst>
              <a:ext uri="{FF2B5EF4-FFF2-40B4-BE49-F238E27FC236}">
                <a16:creationId xmlns:a16="http://schemas.microsoft.com/office/drawing/2014/main" id="{3D5ECFEC-59C9-42B2-BC78-5D06749A248A}"/>
              </a:ext>
              <a:ext uri="{C183D7F6-B498-43B3-948B-1728B52AA6E4}">
                <adec:decorative xmlns:adec="http://schemas.microsoft.com/office/drawing/2017/decorative" val="1"/>
              </a:ext>
            </a:extLst>
          </p:cNvPr>
          <p:cNvSpPr/>
          <p:nvPr/>
        </p:nvSpPr>
        <p:spPr bwMode="auto">
          <a:xfrm>
            <a:off x="3738403" y="3428863"/>
            <a:ext cx="7423934"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sp>
        <p:nvSpPr>
          <p:cNvPr id="31" name="Rectangle 30">
            <a:extLst>
              <a:ext uri="{FF2B5EF4-FFF2-40B4-BE49-F238E27FC236}">
                <a16:creationId xmlns:a16="http://schemas.microsoft.com/office/drawing/2014/main" id="{DAE9030B-99B0-4E15-BE7D-C8F76B9C5D70}"/>
              </a:ext>
              <a:ext uri="{C183D7F6-B498-43B3-948B-1728B52AA6E4}">
                <adec:decorative xmlns:adec="http://schemas.microsoft.com/office/drawing/2017/decorative" val="1"/>
              </a:ext>
            </a:extLst>
          </p:cNvPr>
          <p:cNvSpPr/>
          <p:nvPr/>
        </p:nvSpPr>
        <p:spPr>
          <a:xfrm>
            <a:off x="3751306" y="3793579"/>
            <a:ext cx="2627665" cy="320040"/>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Identity</a:t>
            </a:r>
          </a:p>
        </p:txBody>
      </p:sp>
      <p:sp>
        <p:nvSpPr>
          <p:cNvPr id="32" name="Rectangle 31">
            <a:extLst>
              <a:ext uri="{FF2B5EF4-FFF2-40B4-BE49-F238E27FC236}">
                <a16:creationId xmlns:a16="http://schemas.microsoft.com/office/drawing/2014/main" id="{522F03F7-726D-4DBA-BB0E-000104654B2E}"/>
              </a:ext>
              <a:ext uri="{C183D7F6-B498-43B3-948B-1728B52AA6E4}">
                <adec:decorative xmlns:adec="http://schemas.microsoft.com/office/drawing/2017/decorative" val="1"/>
              </a:ext>
            </a:extLst>
          </p:cNvPr>
          <p:cNvSpPr/>
          <p:nvPr/>
        </p:nvSpPr>
        <p:spPr bwMode="auto">
          <a:xfrm>
            <a:off x="3738403" y="4521607"/>
            <a:ext cx="4217271"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grpSp>
        <p:nvGrpSpPr>
          <p:cNvPr id="33" name="Group 32">
            <a:extLst>
              <a:ext uri="{FF2B5EF4-FFF2-40B4-BE49-F238E27FC236}">
                <a16:creationId xmlns:a16="http://schemas.microsoft.com/office/drawing/2014/main" id="{05B442DD-F093-4FF2-AE71-1C141511FF94}"/>
              </a:ext>
              <a:ext uri="{C183D7F6-B498-43B3-948B-1728B52AA6E4}">
                <adec:decorative xmlns:adec="http://schemas.microsoft.com/office/drawing/2017/decorative" val="1"/>
              </a:ext>
            </a:extLst>
          </p:cNvPr>
          <p:cNvGrpSpPr/>
          <p:nvPr/>
        </p:nvGrpSpPr>
        <p:grpSpPr>
          <a:xfrm>
            <a:off x="3744753" y="4888464"/>
            <a:ext cx="5833128" cy="320040"/>
            <a:chOff x="6274539" y="5213736"/>
            <a:chExt cx="5028398" cy="374958"/>
          </a:xfrm>
        </p:grpSpPr>
        <p:sp>
          <p:nvSpPr>
            <p:cNvPr id="34" name="Rectangle 33">
              <a:extLst>
                <a:ext uri="{FF2B5EF4-FFF2-40B4-BE49-F238E27FC236}">
                  <a16:creationId xmlns:a16="http://schemas.microsoft.com/office/drawing/2014/main" id="{4A22B0A4-499C-484A-B612-6A6EA0FD3B96}"/>
                </a:ext>
                <a:ext uri="{C183D7F6-B498-43B3-948B-1728B52AA6E4}">
                  <adec:decorative xmlns:adec="http://schemas.microsoft.com/office/drawing/2017/decorative" val="1"/>
                </a:ext>
              </a:extLst>
            </p:cNvPr>
            <p:cNvSpPr/>
            <p:nvPr/>
          </p:nvSpPr>
          <p:spPr>
            <a:xfrm>
              <a:off x="6274539" y="5213736"/>
              <a:ext cx="4408171" cy="374958"/>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Identity</a:t>
              </a:r>
            </a:p>
          </p:txBody>
        </p:sp>
        <p:cxnSp>
          <p:nvCxnSpPr>
            <p:cNvPr id="35" name="Straight Connector 34">
              <a:extLst>
                <a:ext uri="{FF2B5EF4-FFF2-40B4-BE49-F238E27FC236}">
                  <a16:creationId xmlns:a16="http://schemas.microsoft.com/office/drawing/2014/main" id="{2251FC52-3C95-4F45-89F2-ADF42578103C}"/>
                </a:ext>
                <a:ext uri="{C183D7F6-B498-43B3-948B-1728B52AA6E4}">
                  <adec:decorative xmlns:adec="http://schemas.microsoft.com/office/drawing/2017/decorative" val="1"/>
                </a:ext>
              </a:extLst>
            </p:cNvPr>
            <p:cNvCxnSpPr>
              <a:cxnSpLocks/>
            </p:cNvCxnSpPr>
            <p:nvPr/>
          </p:nvCxnSpPr>
          <p:spPr>
            <a:xfrm>
              <a:off x="9844305" y="5401215"/>
              <a:ext cx="1458632" cy="0"/>
            </a:xfrm>
            <a:prstGeom prst="line">
              <a:avLst/>
            </a:prstGeom>
            <a:ln w="66675" cap="rnd">
              <a:solidFill>
                <a:srgbClr val="E6E6E6"/>
              </a:solidFill>
              <a:prstDash val="solid"/>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B17F29C2-2762-4A47-B5E1-EEB4379D3987}"/>
              </a:ext>
              <a:ext uri="{C183D7F6-B498-43B3-948B-1728B52AA6E4}">
                <adec:decorative xmlns:adec="http://schemas.microsoft.com/office/drawing/2017/decorative" val="1"/>
              </a:ext>
            </a:extLst>
          </p:cNvPr>
          <p:cNvSpPr/>
          <p:nvPr/>
        </p:nvSpPr>
        <p:spPr bwMode="auto">
          <a:xfrm>
            <a:off x="3751305" y="2245266"/>
            <a:ext cx="2627666"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cxnSp>
        <p:nvCxnSpPr>
          <p:cNvPr id="37" name="Straight Connector 36">
            <a:extLst>
              <a:ext uri="{FF2B5EF4-FFF2-40B4-BE49-F238E27FC236}">
                <a16:creationId xmlns:a16="http://schemas.microsoft.com/office/drawing/2014/main" id="{801B003A-AD16-49F7-B84A-6651A3797BA2}"/>
              </a:ext>
            </a:extLst>
          </p:cNvPr>
          <p:cNvCxnSpPr>
            <a:cxnSpLocks/>
          </p:cNvCxnSpPr>
          <p:nvPr/>
        </p:nvCxnSpPr>
        <p:spPr>
          <a:xfrm flipV="1">
            <a:off x="4958496" y="2492215"/>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5A4D8F-DECA-4F99-B155-25397D27AFE0}"/>
              </a:ext>
            </a:extLst>
          </p:cNvPr>
          <p:cNvCxnSpPr>
            <a:cxnSpLocks/>
          </p:cNvCxnSpPr>
          <p:nvPr/>
        </p:nvCxnSpPr>
        <p:spPr>
          <a:xfrm>
            <a:off x="5195563" y="3576156"/>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634D8F-1B5B-42F3-BA23-07D6765A6760}"/>
              </a:ext>
            </a:extLst>
          </p:cNvPr>
          <p:cNvCxnSpPr>
            <a:cxnSpLocks/>
          </p:cNvCxnSpPr>
          <p:nvPr/>
        </p:nvCxnSpPr>
        <p:spPr>
          <a:xfrm flipV="1">
            <a:off x="4896584" y="3648322"/>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26813A-DCF1-42E5-87F0-10EFB93F3254}"/>
              </a:ext>
            </a:extLst>
          </p:cNvPr>
          <p:cNvCxnSpPr>
            <a:cxnSpLocks/>
          </p:cNvCxnSpPr>
          <p:nvPr/>
        </p:nvCxnSpPr>
        <p:spPr>
          <a:xfrm>
            <a:off x="5195563" y="4685805"/>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6C9A59-A9A7-460B-AFF0-AD315CF355AA}"/>
              </a:ext>
            </a:extLst>
          </p:cNvPr>
          <p:cNvCxnSpPr>
            <a:cxnSpLocks/>
          </p:cNvCxnSpPr>
          <p:nvPr/>
        </p:nvCxnSpPr>
        <p:spPr>
          <a:xfrm flipV="1">
            <a:off x="4910872" y="4757971"/>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1A0055E-9BF6-49E1-BFAC-10F6AF2E9887}"/>
              </a:ext>
            </a:extLst>
          </p:cNvPr>
          <p:cNvGrpSpPr/>
          <p:nvPr/>
        </p:nvGrpSpPr>
        <p:grpSpPr>
          <a:xfrm>
            <a:off x="4553817" y="5569178"/>
            <a:ext cx="5793105" cy="510909"/>
            <a:chOff x="4162425" y="5945557"/>
            <a:chExt cx="5793105" cy="510909"/>
          </a:xfrm>
        </p:grpSpPr>
        <p:sp>
          <p:nvSpPr>
            <p:cNvPr id="43" name="Arrow: Pentagon 42">
              <a:extLst>
                <a:ext uri="{FF2B5EF4-FFF2-40B4-BE49-F238E27FC236}">
                  <a16:creationId xmlns:a16="http://schemas.microsoft.com/office/drawing/2014/main" id="{74B75F9D-E596-4C68-8C99-18F82A3136B3}"/>
                </a:ext>
              </a:extLst>
            </p:cNvPr>
            <p:cNvSpPr/>
            <p:nvPr/>
          </p:nvSpPr>
          <p:spPr bwMode="auto">
            <a:xfrm>
              <a:off x="4162425" y="5945557"/>
              <a:ext cx="5793105" cy="510909"/>
            </a:xfrm>
            <a:prstGeom prst="homePlate">
              <a:avLst>
                <a:gd name="adj" fmla="val 0"/>
              </a:avLst>
            </a:prstGeom>
            <a:solidFill>
              <a:srgbClr val="CFE5CF"/>
            </a:solidFill>
            <a:ln w="2540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400050" marR="0" lvl="0" indent="0" algn="l" defTabSz="932472" rtl="0" eaLnBrk="1" fontAlgn="base"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Note: </a:t>
              </a: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Security Operations monitors all assets and environments</a:t>
              </a:r>
            </a:p>
          </p:txBody>
        </p:sp>
        <p:grpSp>
          <p:nvGrpSpPr>
            <p:cNvPr id="44" name="!! Moderize">
              <a:extLst>
                <a:ext uri="{FF2B5EF4-FFF2-40B4-BE49-F238E27FC236}">
                  <a16:creationId xmlns:a16="http://schemas.microsoft.com/office/drawing/2014/main" id="{69D95458-6610-4229-A69C-DD82FA3786AC}"/>
                </a:ext>
                <a:ext uri="{C183D7F6-B498-43B3-948B-1728B52AA6E4}">
                  <adec:decorative xmlns:adec="http://schemas.microsoft.com/office/drawing/2017/decorative" val="1"/>
                </a:ext>
              </a:extLst>
            </p:cNvPr>
            <p:cNvGrpSpPr/>
            <p:nvPr/>
          </p:nvGrpSpPr>
          <p:grpSpPr>
            <a:xfrm>
              <a:off x="4297481" y="6031290"/>
              <a:ext cx="346742" cy="339442"/>
              <a:chOff x="2668480" y="1249680"/>
              <a:chExt cx="412066" cy="403390"/>
            </a:xfrm>
            <a:solidFill>
              <a:srgbClr val="107C10"/>
            </a:solidFill>
          </p:grpSpPr>
          <p:sp>
            <p:nvSpPr>
              <p:cNvPr id="45" name="Freeform 987">
                <a:extLst>
                  <a:ext uri="{FF2B5EF4-FFF2-40B4-BE49-F238E27FC236}">
                    <a16:creationId xmlns:a16="http://schemas.microsoft.com/office/drawing/2014/main" id="{DA504F5F-422F-476C-A2B2-14891D01F958}"/>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988">
                <a:extLst>
                  <a:ext uri="{FF2B5EF4-FFF2-40B4-BE49-F238E27FC236}">
                    <a16:creationId xmlns:a16="http://schemas.microsoft.com/office/drawing/2014/main" id="{634EA6D6-C8E7-49B0-A31D-1F078CCC555F}"/>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Oval 989">
                <a:extLst>
                  <a:ext uri="{FF2B5EF4-FFF2-40B4-BE49-F238E27FC236}">
                    <a16:creationId xmlns:a16="http://schemas.microsoft.com/office/drawing/2014/main" id="{C3959132-4C89-4D7D-A677-7A6BD7F1880B}"/>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990">
                <a:extLst>
                  <a:ext uri="{FF2B5EF4-FFF2-40B4-BE49-F238E27FC236}">
                    <a16:creationId xmlns:a16="http://schemas.microsoft.com/office/drawing/2014/main" id="{B962FE7F-1721-42DC-8DB3-D117C98278B0}"/>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91">
                <a:extLst>
                  <a:ext uri="{FF2B5EF4-FFF2-40B4-BE49-F238E27FC236}">
                    <a16:creationId xmlns:a16="http://schemas.microsoft.com/office/drawing/2014/main" id="{8058CE80-4AEC-43DE-ACFE-2CFB297FC1EC}"/>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 name="Straight Connector 49">
            <a:extLst>
              <a:ext uri="{FF2B5EF4-FFF2-40B4-BE49-F238E27FC236}">
                <a16:creationId xmlns:a16="http://schemas.microsoft.com/office/drawing/2014/main" id="{ABC97586-3C9F-40B7-85DD-76E17360F1DD}"/>
              </a:ext>
            </a:extLst>
          </p:cNvPr>
          <p:cNvCxnSpPr>
            <a:cxnSpLocks/>
          </p:cNvCxnSpPr>
          <p:nvPr/>
        </p:nvCxnSpPr>
        <p:spPr>
          <a:xfrm>
            <a:off x="5195563" y="2427264"/>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sp>
        <p:nvSpPr>
          <p:cNvPr id="52" name="arrow_15_bidi" title="Icon of a arrow in a circle pointed left">
            <a:hlinkClick r:id="rId5" action="ppaction://hlinksldjump"/>
            <a:extLst>
              <a:ext uri="{FF2B5EF4-FFF2-40B4-BE49-F238E27FC236}">
                <a16:creationId xmlns:a16="http://schemas.microsoft.com/office/drawing/2014/main" id="{892DBAA6-EE17-4717-8AF9-1ACD5B27244E}"/>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 name="Arrow: Pentagon 3">
            <a:extLst>
              <a:ext uri="{FF2B5EF4-FFF2-40B4-BE49-F238E27FC236}">
                <a16:creationId xmlns:a16="http://schemas.microsoft.com/office/drawing/2014/main" id="{A6B57669-1107-4A16-BA13-3C8247B04DE0}"/>
              </a:ext>
            </a:extLst>
          </p:cNvPr>
          <p:cNvSpPr/>
          <p:nvPr/>
        </p:nvSpPr>
        <p:spPr bwMode="auto">
          <a:xfrm>
            <a:off x="3750588" y="1455284"/>
            <a:ext cx="7513418" cy="3968358"/>
          </a:xfrm>
          <a:prstGeom prst="homePlate">
            <a:avLst>
              <a:gd name="adj" fmla="val 0"/>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146304" rtlCol="0" anchor="t"/>
          <a:lstStyle/>
          <a:p>
            <a:pPr marL="2632075" marR="0" lvl="0" indent="0" algn="ctr"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Primary Control</a:t>
            </a:r>
            <a:br>
              <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Granular controls and focused detection</a:t>
            </a:r>
            <a:endPar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92565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250"/>
                                        <p:tgtEl>
                                          <p:spTgt spid="3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1000"/>
                                        <p:tgtEl>
                                          <p:spTgt spid="3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750"/>
                                        <p:tgtEl>
                                          <p:spTgt spid="32"/>
                                        </p:tgtEl>
                                      </p:cBhvr>
                                    </p:animEffect>
                                  </p:childTnLst>
                                </p:cTn>
                              </p:par>
                              <p:par>
                                <p:cTn id="43" presetID="22" presetClass="entr" presetSubtype="8"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75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31" grpId="0" animBg="1"/>
      <p:bldP spid="32" grpId="0" animBg="1"/>
      <p:bldP spid="36"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arrow_15_bidi" title="Icon of a arrow in a circle pointed left">
            <a:hlinkClick r:id="rId2" action="ppaction://hlinksldjump"/>
            <a:extLst>
              <a:ext uri="{FF2B5EF4-FFF2-40B4-BE49-F238E27FC236}">
                <a16:creationId xmlns:a16="http://schemas.microsoft.com/office/drawing/2014/main" id="{2E574EA9-8BEF-4B8D-A63E-40E01EE5211C}"/>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9" name="Title 1">
            <a:extLst>
              <a:ext uri="{FF2B5EF4-FFF2-40B4-BE49-F238E27FC236}">
                <a16:creationId xmlns:a16="http://schemas.microsoft.com/office/drawing/2014/main" id="{EC4FCEDD-91EC-4757-8A50-E2B30F384079}"/>
              </a:ext>
            </a:extLst>
          </p:cNvPr>
          <p:cNvSpPr>
            <a:spLocks noGrp="1"/>
          </p:cNvSpPr>
          <p:nvPr>
            <p:ph type="title"/>
          </p:nvPr>
        </p:nvSpPr>
        <p:spPr>
          <a:xfrm>
            <a:off x="588263" y="457200"/>
            <a:ext cx="5303396" cy="553998"/>
          </a:xfrm>
        </p:spPr>
        <p:txBody>
          <a:bodyPr/>
          <a:lstStyle/>
          <a:p>
            <a:r>
              <a:rPr lang="en-US"/>
              <a:t>Zero Trust User Access</a:t>
            </a:r>
          </a:p>
        </p:txBody>
      </p:sp>
      <p:cxnSp>
        <p:nvCxnSpPr>
          <p:cNvPr id="400" name="Connector: Elbow 399">
            <a:extLst>
              <a:ext uri="{FF2B5EF4-FFF2-40B4-BE49-F238E27FC236}">
                <a16:creationId xmlns:a16="http://schemas.microsoft.com/office/drawing/2014/main" id="{EAAFEC0C-A769-4100-B0A6-430B382F3ED8}"/>
              </a:ext>
            </a:extLst>
          </p:cNvPr>
          <p:cNvCxnSpPr>
            <a:cxnSpLocks/>
            <a:endCxn id="594" idx="1"/>
          </p:cNvCxnSpPr>
          <p:nvPr/>
        </p:nvCxnSpPr>
        <p:spPr>
          <a:xfrm>
            <a:off x="5963976" y="4102463"/>
            <a:ext cx="932641" cy="775402"/>
          </a:xfrm>
          <a:prstGeom prst="bentConnector3">
            <a:avLst>
              <a:gd name="adj1" fmla="val 754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1" name="Rectangle 400">
            <a:extLst>
              <a:ext uri="{FF2B5EF4-FFF2-40B4-BE49-F238E27FC236}">
                <a16:creationId xmlns:a16="http://schemas.microsoft.com/office/drawing/2014/main" id="{3A86AFFC-F920-40E5-B4AF-2DA2C71B3D4D}"/>
              </a:ext>
            </a:extLst>
          </p:cNvPr>
          <p:cNvSpPr/>
          <p:nvPr/>
        </p:nvSpPr>
        <p:spPr>
          <a:xfrm rot="5400000">
            <a:off x="10750798" y="3528494"/>
            <a:ext cx="550638" cy="1991675"/>
          </a:xfrm>
          <a:prstGeom prst="rect">
            <a:avLst/>
          </a:prstGeom>
          <a:gradFill>
            <a:gsLst>
              <a:gs pos="0">
                <a:schemeClr val="accent1">
                  <a:lumMod val="5000"/>
                  <a:lumOff val="95000"/>
                  <a:alpha val="50000"/>
                </a:schemeClr>
              </a:gs>
              <a:gs pos="78000">
                <a:srgbClr val="5C2D91">
                  <a:alpha val="20000"/>
                </a:srgbClr>
              </a:gs>
            </a:gsLst>
            <a:lin ang="10800000" scaled="1"/>
          </a:gradFill>
          <a:ln w="1905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02" name="Group 401">
            <a:extLst>
              <a:ext uri="{FF2B5EF4-FFF2-40B4-BE49-F238E27FC236}">
                <a16:creationId xmlns:a16="http://schemas.microsoft.com/office/drawing/2014/main" id="{FFD7083A-6B95-49F6-8E06-8C1B35357B45}"/>
              </a:ext>
            </a:extLst>
          </p:cNvPr>
          <p:cNvGrpSpPr/>
          <p:nvPr/>
        </p:nvGrpSpPr>
        <p:grpSpPr>
          <a:xfrm>
            <a:off x="4872924" y="2592007"/>
            <a:ext cx="1577558" cy="1801352"/>
            <a:chOff x="4381024" y="1625742"/>
            <a:chExt cx="3442227" cy="3930543"/>
          </a:xfrm>
        </p:grpSpPr>
        <p:pic>
          <p:nvPicPr>
            <p:cNvPr id="403" name="!!Gear">
              <a:extLst>
                <a:ext uri="{FF2B5EF4-FFF2-40B4-BE49-F238E27FC236}">
                  <a16:creationId xmlns:a16="http://schemas.microsoft.com/office/drawing/2014/main" id="{F0C7EA32-0031-4354-9894-5DED01F9EFF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62892">
              <a:off x="4381024" y="1928450"/>
              <a:ext cx="3442227" cy="3627835"/>
            </a:xfrm>
            <a:prstGeom prst="rect">
              <a:avLst/>
            </a:prstGeom>
            <a:effectLst>
              <a:outerShdw blurRad="50800" dist="38100" dir="2700000" algn="tl" rotWithShape="0">
                <a:prstClr val="black">
                  <a:alpha val="40000"/>
                </a:prstClr>
              </a:outerShdw>
            </a:effectLst>
          </p:spPr>
        </p:pic>
        <p:sp>
          <p:nvSpPr>
            <p:cNvPr id="404" name="Oval 403">
              <a:extLst>
                <a:ext uri="{FF2B5EF4-FFF2-40B4-BE49-F238E27FC236}">
                  <a16:creationId xmlns:a16="http://schemas.microsoft.com/office/drawing/2014/main" id="{2ED78B91-ED66-4903-8F93-F8E6E5B07B2A}"/>
                </a:ext>
              </a:extLst>
            </p:cNvPr>
            <p:cNvSpPr/>
            <p:nvPr/>
          </p:nvSpPr>
          <p:spPr bwMode="auto">
            <a:xfrm>
              <a:off x="5033147" y="2689580"/>
              <a:ext cx="2125707" cy="2125707"/>
            </a:xfrm>
            <a:prstGeom prst="ellipse">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endParaRPr>
            </a:p>
          </p:txBody>
        </p:sp>
        <p:pic>
          <p:nvPicPr>
            <p:cNvPr id="405" name="Graphic 404">
              <a:extLst>
                <a:ext uri="{FF2B5EF4-FFF2-40B4-BE49-F238E27FC236}">
                  <a16:creationId xmlns:a16="http://schemas.microsoft.com/office/drawing/2014/main" id="{425F3B92-275D-45F9-86B9-8B9E4257A0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462" y="1625742"/>
              <a:ext cx="2001282" cy="1861653"/>
            </a:xfrm>
            <a:prstGeom prst="rect">
              <a:avLst/>
            </a:prstGeom>
            <a:effectLst/>
          </p:spPr>
        </p:pic>
      </p:grpSp>
      <p:sp>
        <p:nvSpPr>
          <p:cNvPr id="406" name="Rectangle 405">
            <a:extLst>
              <a:ext uri="{FF2B5EF4-FFF2-40B4-BE49-F238E27FC236}">
                <a16:creationId xmlns:a16="http://schemas.microsoft.com/office/drawing/2014/main" id="{9B31EAA7-51BC-4B23-B269-746CCC00AAB0}"/>
              </a:ext>
            </a:extLst>
          </p:cNvPr>
          <p:cNvSpPr/>
          <p:nvPr/>
        </p:nvSpPr>
        <p:spPr>
          <a:xfrm>
            <a:off x="5218917" y="3366281"/>
            <a:ext cx="895808" cy="553998"/>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000000"/>
                </a:solidFill>
                <a:effectLst/>
                <a:uLnTx/>
                <a:uFillTx/>
                <a:latin typeface="Segoe UI Semibold"/>
                <a:ea typeface="Segoe UI" pitchFamily="34" charset="0"/>
                <a:cs typeface="Segoe UI" pitchFamily="34" charset="0"/>
              </a:rPr>
              <a:t>Security &amp; Compliance Policy Engine</a:t>
            </a:r>
            <a:endParaRPr kumimoji="0" lang="en-US" sz="900" b="0" i="0" u="none" strike="noStrike" kern="1200" cap="none" spc="-50" normalizeH="0" baseline="0" noProof="0">
              <a:ln>
                <a:noFill/>
              </a:ln>
              <a:solidFill>
                <a:srgbClr val="000000"/>
              </a:solidFill>
              <a:effectLst/>
              <a:uLnTx/>
              <a:uFillTx/>
              <a:latin typeface="Segoe UI Semibold"/>
              <a:ea typeface="+mn-ea"/>
              <a:cs typeface="+mn-cs"/>
            </a:endParaRPr>
          </a:p>
        </p:txBody>
      </p:sp>
      <p:cxnSp>
        <p:nvCxnSpPr>
          <p:cNvPr id="407" name="Connector: Elbow 406">
            <a:extLst>
              <a:ext uri="{FF2B5EF4-FFF2-40B4-BE49-F238E27FC236}">
                <a16:creationId xmlns:a16="http://schemas.microsoft.com/office/drawing/2014/main" id="{BD480F5B-B62E-46C4-A2C3-DCCB4CC6D61A}"/>
              </a:ext>
            </a:extLst>
          </p:cNvPr>
          <p:cNvCxnSpPr>
            <a:cxnSpLocks/>
          </p:cNvCxnSpPr>
          <p:nvPr/>
        </p:nvCxnSpPr>
        <p:spPr>
          <a:xfrm flipV="1">
            <a:off x="6638367" y="2627936"/>
            <a:ext cx="3383280" cy="457200"/>
          </a:xfrm>
          <a:prstGeom prst="bentConnector3">
            <a:avLst>
              <a:gd name="adj1" fmla="val 383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8" name="Connector: Elbow 407">
            <a:extLst>
              <a:ext uri="{FF2B5EF4-FFF2-40B4-BE49-F238E27FC236}">
                <a16:creationId xmlns:a16="http://schemas.microsoft.com/office/drawing/2014/main" id="{91B9648C-CC09-4E17-B046-17EE61AD18FB}"/>
              </a:ext>
            </a:extLst>
          </p:cNvPr>
          <p:cNvCxnSpPr>
            <a:cxnSpLocks/>
          </p:cNvCxnSpPr>
          <p:nvPr/>
        </p:nvCxnSpPr>
        <p:spPr>
          <a:xfrm flipV="1">
            <a:off x="6541553" y="2063021"/>
            <a:ext cx="3474720" cy="914400"/>
          </a:xfrm>
          <a:prstGeom prst="bentConnector3">
            <a:avLst>
              <a:gd name="adj1" fmla="val 3126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09" name="Group 408">
            <a:extLst>
              <a:ext uri="{FF2B5EF4-FFF2-40B4-BE49-F238E27FC236}">
                <a16:creationId xmlns:a16="http://schemas.microsoft.com/office/drawing/2014/main" id="{EC173FA9-C2DF-4E8E-AB69-8487AD35C60D}"/>
              </a:ext>
            </a:extLst>
          </p:cNvPr>
          <p:cNvGrpSpPr/>
          <p:nvPr/>
        </p:nvGrpSpPr>
        <p:grpSpPr>
          <a:xfrm>
            <a:off x="8838958" y="6228297"/>
            <a:ext cx="2443248" cy="419516"/>
            <a:chOff x="8874272" y="5798346"/>
            <a:chExt cx="3727806" cy="640080"/>
          </a:xfrm>
        </p:grpSpPr>
        <p:sp>
          <p:nvSpPr>
            <p:cNvPr id="410" name="TextBox 409">
              <a:extLst>
                <a:ext uri="{FF2B5EF4-FFF2-40B4-BE49-F238E27FC236}">
                  <a16:creationId xmlns:a16="http://schemas.microsoft.com/office/drawing/2014/main" id="{18CCA683-8051-4BF6-AC66-7743F66F4A0F}"/>
                </a:ext>
              </a:extLst>
            </p:cNvPr>
            <p:cNvSpPr txBox="1"/>
            <p:nvPr/>
          </p:nvSpPr>
          <p:spPr>
            <a:xfrm>
              <a:off x="9401718" y="5821112"/>
              <a:ext cx="3200360"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411" name="Group 410">
              <a:extLst>
                <a:ext uri="{FF2B5EF4-FFF2-40B4-BE49-F238E27FC236}">
                  <a16:creationId xmlns:a16="http://schemas.microsoft.com/office/drawing/2014/main" id="{D8FFC846-5AA0-4B2D-AC9E-2259C877162C}"/>
                </a:ext>
              </a:extLst>
            </p:cNvPr>
            <p:cNvGrpSpPr/>
            <p:nvPr/>
          </p:nvGrpSpPr>
          <p:grpSpPr>
            <a:xfrm>
              <a:off x="8874272" y="5798346"/>
              <a:ext cx="640080" cy="640080"/>
              <a:chOff x="8564293" y="6359259"/>
              <a:chExt cx="812414" cy="812410"/>
            </a:xfrm>
          </p:grpSpPr>
          <p:sp>
            <p:nvSpPr>
              <p:cNvPr id="412" name="Oval 411">
                <a:extLst>
                  <a:ext uri="{FF2B5EF4-FFF2-40B4-BE49-F238E27FC236}">
                    <a16:creationId xmlns:a16="http://schemas.microsoft.com/office/drawing/2014/main" id="{D09BDB67-4F2B-4BBD-95F9-FAF2CB4A322D}"/>
                  </a:ext>
                </a:extLst>
              </p:cNvPr>
              <p:cNvSpPr/>
              <p:nvPr/>
            </p:nvSpPr>
            <p:spPr bwMode="auto">
              <a:xfrm>
                <a:off x="8564293" y="6359259"/>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sp>
            <p:nvSpPr>
              <p:cNvPr id="413" name="Freeform 13">
                <a:extLst>
                  <a:ext uri="{FF2B5EF4-FFF2-40B4-BE49-F238E27FC236}">
                    <a16:creationId xmlns:a16="http://schemas.microsoft.com/office/drawing/2014/main" id="{31F9BCE5-BA99-4D70-A93A-3ED2C6D46F95}"/>
                  </a:ext>
                </a:extLst>
              </p:cNvPr>
              <p:cNvSpPr>
                <a:spLocks/>
              </p:cNvSpPr>
              <p:nvPr/>
            </p:nvSpPr>
            <p:spPr bwMode="auto">
              <a:xfrm>
                <a:off x="8749483" y="6534958"/>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4" name="Group 413">
            <a:extLst>
              <a:ext uri="{FF2B5EF4-FFF2-40B4-BE49-F238E27FC236}">
                <a16:creationId xmlns:a16="http://schemas.microsoft.com/office/drawing/2014/main" id="{6F791315-9C01-4EE2-832E-9E978EC8D3CE}"/>
              </a:ext>
            </a:extLst>
          </p:cNvPr>
          <p:cNvGrpSpPr/>
          <p:nvPr/>
        </p:nvGrpSpPr>
        <p:grpSpPr>
          <a:xfrm>
            <a:off x="10031177" y="2573009"/>
            <a:ext cx="1469815" cy="476699"/>
            <a:chOff x="10031177" y="2676455"/>
            <a:chExt cx="1469815" cy="476699"/>
          </a:xfrm>
        </p:grpSpPr>
        <p:sp>
          <p:nvSpPr>
            <p:cNvPr id="415" name="Rectangle 414">
              <a:extLst>
                <a:ext uri="{FF2B5EF4-FFF2-40B4-BE49-F238E27FC236}">
                  <a16:creationId xmlns:a16="http://schemas.microsoft.com/office/drawing/2014/main" id="{E7B195F5-7C5F-43F3-845D-5CA1030A7F21}"/>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416" name="Group 415">
              <a:extLst>
                <a:ext uri="{FF2B5EF4-FFF2-40B4-BE49-F238E27FC236}">
                  <a16:creationId xmlns:a16="http://schemas.microsoft.com/office/drawing/2014/main" id="{69FF467E-03FC-413B-963A-5AC3D90F0D67}"/>
                </a:ext>
              </a:extLst>
            </p:cNvPr>
            <p:cNvGrpSpPr/>
            <p:nvPr/>
          </p:nvGrpSpPr>
          <p:grpSpPr>
            <a:xfrm>
              <a:off x="10050455" y="2973057"/>
              <a:ext cx="1202266" cy="180097"/>
              <a:chOff x="9647707" y="2375757"/>
              <a:chExt cx="1618595" cy="242462"/>
            </a:xfrm>
          </p:grpSpPr>
          <p:pic>
            <p:nvPicPr>
              <p:cNvPr id="417" name="Picture 416">
                <a:extLst>
                  <a:ext uri="{FF2B5EF4-FFF2-40B4-BE49-F238E27FC236}">
                    <a16:creationId xmlns:a16="http://schemas.microsoft.com/office/drawing/2014/main" id="{4E2B4E49-6293-48A7-AF52-794840F92D1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418" name="Picture 417">
                <a:extLst>
                  <a:ext uri="{FF2B5EF4-FFF2-40B4-BE49-F238E27FC236}">
                    <a16:creationId xmlns:a16="http://schemas.microsoft.com/office/drawing/2014/main" id="{4823C0ED-5071-407F-8B01-164D4DC655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419" name="Picture 418">
                <a:extLst>
                  <a:ext uri="{FF2B5EF4-FFF2-40B4-BE49-F238E27FC236}">
                    <a16:creationId xmlns:a16="http://schemas.microsoft.com/office/drawing/2014/main" id="{5CBEA004-0AF0-4177-8209-5DAA566643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420" name="Group 419">
            <a:extLst>
              <a:ext uri="{FF2B5EF4-FFF2-40B4-BE49-F238E27FC236}">
                <a16:creationId xmlns:a16="http://schemas.microsoft.com/office/drawing/2014/main" id="{C71AB218-3D80-46F6-8003-F688AE0AAA95}"/>
              </a:ext>
            </a:extLst>
          </p:cNvPr>
          <p:cNvGrpSpPr/>
          <p:nvPr/>
        </p:nvGrpSpPr>
        <p:grpSpPr>
          <a:xfrm>
            <a:off x="9949897" y="3184448"/>
            <a:ext cx="1511462" cy="749259"/>
            <a:chOff x="9949897" y="3287894"/>
            <a:chExt cx="1511462" cy="749259"/>
          </a:xfrm>
        </p:grpSpPr>
        <p:grpSp>
          <p:nvGrpSpPr>
            <p:cNvPr id="421" name="Group 420">
              <a:extLst>
                <a:ext uri="{FF2B5EF4-FFF2-40B4-BE49-F238E27FC236}">
                  <a16:creationId xmlns:a16="http://schemas.microsoft.com/office/drawing/2014/main" id="{7DB67066-2014-4373-AE9B-B5D1AFF64967}"/>
                </a:ext>
              </a:extLst>
            </p:cNvPr>
            <p:cNvGrpSpPr/>
            <p:nvPr/>
          </p:nvGrpSpPr>
          <p:grpSpPr>
            <a:xfrm>
              <a:off x="9949897" y="3489769"/>
              <a:ext cx="1511462" cy="547384"/>
              <a:chOff x="10066075" y="3025272"/>
              <a:chExt cx="2034864" cy="736939"/>
            </a:xfrm>
          </p:grpSpPr>
          <p:sp>
            <p:nvSpPr>
              <p:cNvPr id="423" name="Rectangle 422">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0C807B79-4405-462B-8B9D-952358077C81}"/>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24" name="Picture 423">
                <a:extLst>
                  <a:ext uri="{FF2B5EF4-FFF2-40B4-BE49-F238E27FC236}">
                    <a16:creationId xmlns:a16="http://schemas.microsoft.com/office/drawing/2014/main" id="{F746F067-52DC-4969-9532-18D1E49A27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94216" y="3145250"/>
                <a:ext cx="211649" cy="211647"/>
              </a:xfrm>
              <a:prstGeom prst="rect">
                <a:avLst/>
              </a:prstGeom>
            </p:spPr>
          </p:pic>
          <p:pic>
            <p:nvPicPr>
              <p:cNvPr id="425" name="Picture 424">
                <a:extLst>
                  <a:ext uri="{FF2B5EF4-FFF2-40B4-BE49-F238E27FC236}">
                    <a16:creationId xmlns:a16="http://schemas.microsoft.com/office/drawing/2014/main" id="{D19377AB-C9CC-4657-BDC7-175BF532EF9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37161" y="3135127"/>
                <a:ext cx="331112" cy="231892"/>
              </a:xfrm>
              <a:prstGeom prst="rect">
                <a:avLst/>
              </a:prstGeom>
            </p:spPr>
          </p:pic>
          <p:pic>
            <p:nvPicPr>
              <p:cNvPr id="426" name="Picture 425">
                <a:extLst>
                  <a:ext uri="{FF2B5EF4-FFF2-40B4-BE49-F238E27FC236}">
                    <a16:creationId xmlns:a16="http://schemas.microsoft.com/office/drawing/2014/main" id="{9DBAA599-76AE-42DB-B1E3-993B9E23BC8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76944" y="3133937"/>
                <a:ext cx="234272" cy="234274"/>
              </a:xfrm>
              <a:prstGeom prst="rect">
                <a:avLst/>
              </a:prstGeom>
            </p:spPr>
          </p:pic>
          <p:pic>
            <p:nvPicPr>
              <p:cNvPr id="427" name="Picture 426">
                <a:extLst>
                  <a:ext uri="{FF2B5EF4-FFF2-40B4-BE49-F238E27FC236}">
                    <a16:creationId xmlns:a16="http://schemas.microsoft.com/office/drawing/2014/main" id="{99FCDF9C-D2E2-4EA2-A5BA-746C9E504B7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31809" y="3119690"/>
                <a:ext cx="266246" cy="262764"/>
              </a:xfrm>
              <a:prstGeom prst="rect">
                <a:avLst/>
              </a:prstGeom>
            </p:spPr>
          </p:pic>
          <p:grpSp>
            <p:nvGrpSpPr>
              <p:cNvPr id="428" name="Group 427">
                <a:extLst>
                  <a:ext uri="{FF2B5EF4-FFF2-40B4-BE49-F238E27FC236}">
                    <a16:creationId xmlns:a16="http://schemas.microsoft.com/office/drawing/2014/main" id="{D3ACFAF8-A4B7-410B-89A0-E11E383F10C7}"/>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432" name="Oval 431">
                  <a:extLst>
                    <a:ext uri="{FF2B5EF4-FFF2-40B4-BE49-F238E27FC236}">
                      <a16:creationId xmlns:a16="http://schemas.microsoft.com/office/drawing/2014/main" id="{6B861A4E-8BB1-48BA-93A4-E43AA77FBEDC}"/>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65B60B0F-AAC6-4E28-9E4A-6A02FFC159A7}"/>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a:extLst>
                    <a:ext uri="{FF2B5EF4-FFF2-40B4-BE49-F238E27FC236}">
                      <a16:creationId xmlns:a16="http://schemas.microsoft.com/office/drawing/2014/main" id="{CAE2C4B9-3DC2-49EF-BA59-2AAC33DBEEE4}"/>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29" name="Picture 428">
                <a:extLst>
                  <a:ext uri="{FF2B5EF4-FFF2-40B4-BE49-F238E27FC236}">
                    <a16:creationId xmlns:a16="http://schemas.microsoft.com/office/drawing/2014/main" id="{5C76178B-A8DE-4225-B572-2DE3870C7CC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430" name="Picture 429">
                <a:extLst>
                  <a:ext uri="{FF2B5EF4-FFF2-40B4-BE49-F238E27FC236}">
                    <a16:creationId xmlns:a16="http://schemas.microsoft.com/office/drawing/2014/main" id="{CC0D11BA-ECCB-438A-88CE-7627A33A26F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431" name="Picture 430">
                <a:extLst>
                  <a:ext uri="{FF2B5EF4-FFF2-40B4-BE49-F238E27FC236}">
                    <a16:creationId xmlns:a16="http://schemas.microsoft.com/office/drawing/2014/main" id="{F344126C-97A7-4549-A927-F67F25FA99E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422" name="Rectangle 421">
              <a:extLst>
                <a:ext uri="{FF2B5EF4-FFF2-40B4-BE49-F238E27FC236}">
                  <a16:creationId xmlns:a16="http://schemas.microsoft.com/office/drawing/2014/main" id="{911E8E1D-800D-4335-8841-F4460F5C7E2F}"/>
                </a:ext>
              </a:extLst>
            </p:cNvPr>
            <p:cNvSpPr/>
            <p:nvPr/>
          </p:nvSpPr>
          <p:spPr>
            <a:xfrm>
              <a:off x="10030279" y="3287894"/>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435" name="Group 434">
            <a:extLst>
              <a:ext uri="{FF2B5EF4-FFF2-40B4-BE49-F238E27FC236}">
                <a16:creationId xmlns:a16="http://schemas.microsoft.com/office/drawing/2014/main" id="{D0ED25DC-E593-4719-AFCA-B58E533BFFE2}"/>
              </a:ext>
            </a:extLst>
          </p:cNvPr>
          <p:cNvGrpSpPr/>
          <p:nvPr/>
        </p:nvGrpSpPr>
        <p:grpSpPr>
          <a:xfrm>
            <a:off x="9949897" y="4884487"/>
            <a:ext cx="1626646" cy="543674"/>
            <a:chOff x="9949897" y="4987933"/>
            <a:chExt cx="1626646" cy="543674"/>
          </a:xfrm>
        </p:grpSpPr>
        <p:grpSp>
          <p:nvGrpSpPr>
            <p:cNvPr id="436" name="Group 435">
              <a:extLst>
                <a:ext uri="{FF2B5EF4-FFF2-40B4-BE49-F238E27FC236}">
                  <a16:creationId xmlns:a16="http://schemas.microsoft.com/office/drawing/2014/main" id="{93A2F4AA-1F0D-4A21-AA2D-7CD9A5D2A03F}"/>
                </a:ext>
              </a:extLst>
            </p:cNvPr>
            <p:cNvGrpSpPr/>
            <p:nvPr/>
          </p:nvGrpSpPr>
          <p:grpSpPr>
            <a:xfrm>
              <a:off x="9949897" y="5225967"/>
              <a:ext cx="1626646" cy="305640"/>
              <a:chOff x="9911004" y="5286022"/>
              <a:chExt cx="2189934" cy="411480"/>
            </a:xfrm>
          </p:grpSpPr>
          <p:sp>
            <p:nvSpPr>
              <p:cNvPr id="438" name="Rectangle 437">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D5DA002-A0E5-438C-A7FC-495DA3013DB9}"/>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39" name="Group 438">
                <a:extLst>
                  <a:ext uri="{FF2B5EF4-FFF2-40B4-BE49-F238E27FC236}">
                    <a16:creationId xmlns:a16="http://schemas.microsoft.com/office/drawing/2014/main" id="{A32FEC3D-CFAE-4EA7-96E9-6755224538A1}"/>
                  </a:ext>
                </a:extLst>
              </p:cNvPr>
              <p:cNvGrpSpPr/>
              <p:nvPr/>
            </p:nvGrpSpPr>
            <p:grpSpPr>
              <a:xfrm>
                <a:off x="9992822" y="5334677"/>
                <a:ext cx="1990425" cy="314171"/>
                <a:chOff x="10773383" y="4110803"/>
                <a:chExt cx="1115338" cy="176047"/>
              </a:xfrm>
            </p:grpSpPr>
            <p:grpSp>
              <p:nvGrpSpPr>
                <p:cNvPr id="440" name="Group 439">
                  <a:extLst>
                    <a:ext uri="{FF2B5EF4-FFF2-40B4-BE49-F238E27FC236}">
                      <a16:creationId xmlns:a16="http://schemas.microsoft.com/office/drawing/2014/main" id="{C45644F4-1523-40A6-A005-E7063A042C4F}"/>
                    </a:ext>
                  </a:extLst>
                </p:cNvPr>
                <p:cNvGrpSpPr/>
                <p:nvPr/>
              </p:nvGrpSpPr>
              <p:grpSpPr>
                <a:xfrm>
                  <a:off x="10773383" y="4110803"/>
                  <a:ext cx="1115338" cy="176047"/>
                  <a:chOff x="-135564" y="2964206"/>
                  <a:chExt cx="2478627" cy="391231"/>
                </a:xfrm>
              </p:grpSpPr>
              <p:grpSp>
                <p:nvGrpSpPr>
                  <p:cNvPr id="453" name="Group 452">
                    <a:extLst>
                      <a:ext uri="{FF2B5EF4-FFF2-40B4-BE49-F238E27FC236}">
                        <a16:creationId xmlns:a16="http://schemas.microsoft.com/office/drawing/2014/main" id="{704E2A21-5B94-4073-99D6-16218EA6EA82}"/>
                      </a:ext>
                    </a:extLst>
                  </p:cNvPr>
                  <p:cNvGrpSpPr/>
                  <p:nvPr/>
                </p:nvGrpSpPr>
                <p:grpSpPr>
                  <a:xfrm>
                    <a:off x="-135564" y="2964206"/>
                    <a:ext cx="1811803" cy="391231"/>
                    <a:chOff x="-135564" y="2964206"/>
                    <a:chExt cx="1811803" cy="391231"/>
                  </a:xfrm>
                </p:grpSpPr>
                <p:pic>
                  <p:nvPicPr>
                    <p:cNvPr id="459" name="Picture 458">
                      <a:hlinkClick r:id="rId18"/>
                      <a:extLst>
                        <a:ext uri="{FF2B5EF4-FFF2-40B4-BE49-F238E27FC236}">
                          <a16:creationId xmlns:a16="http://schemas.microsoft.com/office/drawing/2014/main" id="{C018EFF5-9D30-4FB6-8F8D-9EFFA270F7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60" name="Group 459">
                      <a:extLst>
                        <a:ext uri="{FF2B5EF4-FFF2-40B4-BE49-F238E27FC236}">
                          <a16:creationId xmlns:a16="http://schemas.microsoft.com/office/drawing/2014/main" id="{C4508F6F-EB41-4B6A-AE14-8528287F5EDA}"/>
                        </a:ext>
                      </a:extLst>
                    </p:cNvPr>
                    <p:cNvGrpSpPr/>
                    <p:nvPr/>
                  </p:nvGrpSpPr>
                  <p:grpSpPr>
                    <a:xfrm>
                      <a:off x="-135564" y="2964206"/>
                      <a:ext cx="1469346" cy="391231"/>
                      <a:chOff x="11727059" y="7366546"/>
                      <a:chExt cx="2260404" cy="601860"/>
                    </a:xfrm>
                  </p:grpSpPr>
                  <p:pic>
                    <p:nvPicPr>
                      <p:cNvPr id="461" name="Picture 460">
                        <a:extLst>
                          <a:ext uri="{FF2B5EF4-FFF2-40B4-BE49-F238E27FC236}">
                            <a16:creationId xmlns:a16="http://schemas.microsoft.com/office/drawing/2014/main" id="{06B42B9C-3926-4B06-88DE-95AB98D58EDD}"/>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462" name="Picture 461">
                        <a:extLst>
                          <a:ext uri="{FF2B5EF4-FFF2-40B4-BE49-F238E27FC236}">
                            <a16:creationId xmlns:a16="http://schemas.microsoft.com/office/drawing/2014/main" id="{900D9BD1-C390-46DC-A6A8-EF78D0E0266F}"/>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463" name="Picture 462">
                        <a:extLst>
                          <a:ext uri="{FF2B5EF4-FFF2-40B4-BE49-F238E27FC236}">
                            <a16:creationId xmlns:a16="http://schemas.microsoft.com/office/drawing/2014/main" id="{7D665442-EBB8-45C7-84FA-0EA2D7BE76B4}"/>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464" name="Picture 463">
                        <a:extLst>
                          <a:ext uri="{FF2B5EF4-FFF2-40B4-BE49-F238E27FC236}">
                            <a16:creationId xmlns:a16="http://schemas.microsoft.com/office/drawing/2014/main" id="{A36C15B7-DF0F-4B93-A310-2A2E7F326DEA}"/>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54" name="Group 453">
                    <a:extLst>
                      <a:ext uri="{FF2B5EF4-FFF2-40B4-BE49-F238E27FC236}">
                        <a16:creationId xmlns:a16="http://schemas.microsoft.com/office/drawing/2014/main" id="{A2ACFAC8-4495-46B5-8EC2-CB890B983339}"/>
                      </a:ext>
                    </a:extLst>
                  </p:cNvPr>
                  <p:cNvGrpSpPr/>
                  <p:nvPr/>
                </p:nvGrpSpPr>
                <p:grpSpPr>
                  <a:xfrm>
                    <a:off x="2013569" y="3113302"/>
                    <a:ext cx="329494" cy="79868"/>
                    <a:chOff x="6663231" y="3052616"/>
                    <a:chExt cx="188660" cy="45730"/>
                  </a:xfrm>
                </p:grpSpPr>
                <p:sp>
                  <p:nvSpPr>
                    <p:cNvPr id="456" name="Oval 455">
                      <a:extLst>
                        <a:ext uri="{FF2B5EF4-FFF2-40B4-BE49-F238E27FC236}">
                          <a16:creationId xmlns:a16="http://schemas.microsoft.com/office/drawing/2014/main" id="{DFFB4935-1FA0-4992-88C6-42617A90A2DC}"/>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7" name="Oval 456">
                      <a:extLst>
                        <a:ext uri="{FF2B5EF4-FFF2-40B4-BE49-F238E27FC236}">
                          <a16:creationId xmlns:a16="http://schemas.microsoft.com/office/drawing/2014/main" id="{49B53961-8071-4049-A8FE-D69751DEEAC4}"/>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8" name="Oval 457">
                      <a:extLst>
                        <a:ext uri="{FF2B5EF4-FFF2-40B4-BE49-F238E27FC236}">
                          <a16:creationId xmlns:a16="http://schemas.microsoft.com/office/drawing/2014/main" id="{B47C407D-9413-485A-B245-05BD421480DC}"/>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55" name="Picture 454">
                    <a:hlinkClick r:id="rId24"/>
                    <a:extLst>
                      <a:ext uri="{FF2B5EF4-FFF2-40B4-BE49-F238E27FC236}">
                        <a16:creationId xmlns:a16="http://schemas.microsoft.com/office/drawing/2014/main" id="{3296D021-7A29-4975-98C1-040EF47772F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41" name="Group 440">
                  <a:extLst>
                    <a:ext uri="{FF2B5EF4-FFF2-40B4-BE49-F238E27FC236}">
                      <a16:creationId xmlns:a16="http://schemas.microsoft.com/office/drawing/2014/main" id="{9BA295F0-3025-4C64-BE06-3C48103E4A3B}"/>
                    </a:ext>
                  </a:extLst>
                </p:cNvPr>
                <p:cNvGrpSpPr/>
                <p:nvPr/>
              </p:nvGrpSpPr>
              <p:grpSpPr bwMode="black">
                <a:xfrm>
                  <a:off x="11508867" y="4239613"/>
                  <a:ext cx="75077" cy="45719"/>
                  <a:chOff x="10387012" y="4179358"/>
                  <a:chExt cx="974726" cy="593725"/>
                </a:xfrm>
                <a:solidFill>
                  <a:schemeClr val="tx1"/>
                </a:solidFill>
              </p:grpSpPr>
              <p:sp>
                <p:nvSpPr>
                  <p:cNvPr id="448" name="Freeform 26">
                    <a:extLst>
                      <a:ext uri="{FF2B5EF4-FFF2-40B4-BE49-F238E27FC236}">
                        <a16:creationId xmlns:a16="http://schemas.microsoft.com/office/drawing/2014/main" id="{2E4F4B48-7F3E-45BA-929C-B1C2B0DE27E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9" name="Freeform 27">
                    <a:extLst>
                      <a:ext uri="{FF2B5EF4-FFF2-40B4-BE49-F238E27FC236}">
                        <a16:creationId xmlns:a16="http://schemas.microsoft.com/office/drawing/2014/main" id="{C0475FA3-E487-4CA9-8DAC-1BBB0C41718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0" name="Freeform 28">
                    <a:extLst>
                      <a:ext uri="{FF2B5EF4-FFF2-40B4-BE49-F238E27FC236}">
                        <a16:creationId xmlns:a16="http://schemas.microsoft.com/office/drawing/2014/main" id="{2AA09FBA-2260-4613-8D63-0DE73EAEB01A}"/>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1" name="Freeform 29">
                    <a:extLst>
                      <a:ext uri="{FF2B5EF4-FFF2-40B4-BE49-F238E27FC236}">
                        <a16:creationId xmlns:a16="http://schemas.microsoft.com/office/drawing/2014/main" id="{59C32617-EC96-41C8-B458-F2FE475C32BD}"/>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2" name="Freeform 30">
                    <a:extLst>
                      <a:ext uri="{FF2B5EF4-FFF2-40B4-BE49-F238E27FC236}">
                        <a16:creationId xmlns:a16="http://schemas.microsoft.com/office/drawing/2014/main" id="{47012731-DABE-40C4-9EA8-F7694B3C0D49}"/>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42" name="Group 441">
                  <a:extLst>
                    <a:ext uri="{FF2B5EF4-FFF2-40B4-BE49-F238E27FC236}">
                      <a16:creationId xmlns:a16="http://schemas.microsoft.com/office/drawing/2014/main" id="{503F9CA8-DC22-4BDC-8355-916392CBBB41}"/>
                    </a:ext>
                  </a:extLst>
                </p:cNvPr>
                <p:cNvGrpSpPr/>
                <p:nvPr/>
              </p:nvGrpSpPr>
              <p:grpSpPr bwMode="black">
                <a:xfrm>
                  <a:off x="11638296" y="4235799"/>
                  <a:ext cx="75077" cy="45719"/>
                  <a:chOff x="10387012" y="4179358"/>
                  <a:chExt cx="974726" cy="593725"/>
                </a:xfrm>
                <a:solidFill>
                  <a:schemeClr val="tx1"/>
                </a:solidFill>
              </p:grpSpPr>
              <p:sp>
                <p:nvSpPr>
                  <p:cNvPr id="443" name="Freeform 26">
                    <a:extLst>
                      <a:ext uri="{FF2B5EF4-FFF2-40B4-BE49-F238E27FC236}">
                        <a16:creationId xmlns:a16="http://schemas.microsoft.com/office/drawing/2014/main" id="{6FC7C0D1-33AF-49AE-B725-90F38647569F}"/>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7">
                    <a:extLst>
                      <a:ext uri="{FF2B5EF4-FFF2-40B4-BE49-F238E27FC236}">
                        <a16:creationId xmlns:a16="http://schemas.microsoft.com/office/drawing/2014/main" id="{64D6138A-9AC5-4455-B8F0-BCEF4338910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28">
                    <a:extLst>
                      <a:ext uri="{FF2B5EF4-FFF2-40B4-BE49-F238E27FC236}">
                        <a16:creationId xmlns:a16="http://schemas.microsoft.com/office/drawing/2014/main" id="{D1D1AEF2-30E3-418D-B921-9CE8947A35F2}"/>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6" name="Freeform 29">
                    <a:extLst>
                      <a:ext uri="{FF2B5EF4-FFF2-40B4-BE49-F238E27FC236}">
                        <a16:creationId xmlns:a16="http://schemas.microsoft.com/office/drawing/2014/main" id="{63B09F13-14AD-4877-81C6-A51F575862A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7" name="Freeform 30">
                    <a:extLst>
                      <a:ext uri="{FF2B5EF4-FFF2-40B4-BE49-F238E27FC236}">
                        <a16:creationId xmlns:a16="http://schemas.microsoft.com/office/drawing/2014/main" id="{DD1FF2B3-5786-4847-B2C6-B03717A97993}"/>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437" name="Rectangle 436">
              <a:extLst>
                <a:ext uri="{FF2B5EF4-FFF2-40B4-BE49-F238E27FC236}">
                  <a16:creationId xmlns:a16="http://schemas.microsoft.com/office/drawing/2014/main" id="{2B3885DD-B312-4161-9856-BB9CD6D049C4}"/>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465" name="Group 464">
            <a:extLst>
              <a:ext uri="{FF2B5EF4-FFF2-40B4-BE49-F238E27FC236}">
                <a16:creationId xmlns:a16="http://schemas.microsoft.com/office/drawing/2014/main" id="{C6729845-BA2C-44C8-BFB4-BF897DBC555C}"/>
              </a:ext>
            </a:extLst>
          </p:cNvPr>
          <p:cNvGrpSpPr/>
          <p:nvPr/>
        </p:nvGrpSpPr>
        <p:grpSpPr>
          <a:xfrm>
            <a:off x="9858457" y="5501814"/>
            <a:ext cx="1095823" cy="503034"/>
            <a:chOff x="9858457" y="5605260"/>
            <a:chExt cx="1095823" cy="503034"/>
          </a:xfrm>
        </p:grpSpPr>
        <p:grpSp>
          <p:nvGrpSpPr>
            <p:cNvPr id="466" name="Group 465">
              <a:extLst>
                <a:ext uri="{FF2B5EF4-FFF2-40B4-BE49-F238E27FC236}">
                  <a16:creationId xmlns:a16="http://schemas.microsoft.com/office/drawing/2014/main" id="{560E6B41-A1D4-4EAB-9760-0A01F0E7839A}"/>
                </a:ext>
              </a:extLst>
            </p:cNvPr>
            <p:cNvGrpSpPr/>
            <p:nvPr/>
          </p:nvGrpSpPr>
          <p:grpSpPr>
            <a:xfrm>
              <a:off x="9858457" y="5802654"/>
              <a:ext cx="1003902" cy="305640"/>
              <a:chOff x="10749399" y="6085940"/>
              <a:chExt cx="1351540" cy="411480"/>
            </a:xfrm>
          </p:grpSpPr>
          <p:sp>
            <p:nvSpPr>
              <p:cNvPr id="468" name="Rectangle 467">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3BDE589-F4C4-4492-8469-3ED738BF5ECA}"/>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69" name="Group 468">
                <a:extLst>
                  <a:ext uri="{FF2B5EF4-FFF2-40B4-BE49-F238E27FC236}">
                    <a16:creationId xmlns:a16="http://schemas.microsoft.com/office/drawing/2014/main" id="{6AB13CB9-7EA8-4A38-89D0-EC74ACCC4121}"/>
                  </a:ext>
                </a:extLst>
              </p:cNvPr>
              <p:cNvGrpSpPr/>
              <p:nvPr/>
            </p:nvGrpSpPr>
            <p:grpSpPr>
              <a:xfrm>
                <a:off x="11330131" y="6199229"/>
                <a:ext cx="147921" cy="184902"/>
                <a:chOff x="9444088" y="2885171"/>
                <a:chExt cx="107950" cy="134938"/>
              </a:xfrm>
              <a:solidFill>
                <a:schemeClr val="tx1"/>
              </a:solidFill>
            </p:grpSpPr>
            <p:sp>
              <p:nvSpPr>
                <p:cNvPr id="482" name="Freeform 26">
                  <a:extLst>
                    <a:ext uri="{FF2B5EF4-FFF2-40B4-BE49-F238E27FC236}">
                      <a16:creationId xmlns:a16="http://schemas.microsoft.com/office/drawing/2014/main" id="{C7BFD556-3198-4D77-88C3-838ECE3D85B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27">
                  <a:extLst>
                    <a:ext uri="{FF2B5EF4-FFF2-40B4-BE49-F238E27FC236}">
                      <a16:creationId xmlns:a16="http://schemas.microsoft.com/office/drawing/2014/main" id="{104ABA19-0F6B-43D1-AA34-24E3CFC0AAB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0" name="Group 30">
                <a:extLst>
                  <a:ext uri="{FF2B5EF4-FFF2-40B4-BE49-F238E27FC236}">
                    <a16:creationId xmlns:a16="http://schemas.microsoft.com/office/drawing/2014/main" id="{BD76D872-E25E-4A04-AE0A-1A6B6DD6F463}"/>
                  </a:ext>
                </a:extLst>
              </p:cNvPr>
              <p:cNvGrpSpPr>
                <a:grpSpLocks noChangeAspect="1"/>
              </p:cNvGrpSpPr>
              <p:nvPr/>
            </p:nvGrpSpPr>
            <p:grpSpPr bwMode="auto">
              <a:xfrm>
                <a:off x="10990854" y="6187214"/>
                <a:ext cx="201847" cy="208932"/>
                <a:chOff x="5049" y="1841"/>
                <a:chExt cx="57" cy="59"/>
              </a:xfrm>
              <a:solidFill>
                <a:srgbClr val="00B050"/>
              </a:solidFill>
            </p:grpSpPr>
            <p:sp>
              <p:nvSpPr>
                <p:cNvPr id="474" name="Freeform 31">
                  <a:extLst>
                    <a:ext uri="{FF2B5EF4-FFF2-40B4-BE49-F238E27FC236}">
                      <a16:creationId xmlns:a16="http://schemas.microsoft.com/office/drawing/2014/main" id="{F242492F-A6FA-45A1-872E-5660494A023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5" name="Freeform 32">
                  <a:extLst>
                    <a:ext uri="{FF2B5EF4-FFF2-40B4-BE49-F238E27FC236}">
                      <a16:creationId xmlns:a16="http://schemas.microsoft.com/office/drawing/2014/main" id="{F7C5A1C1-D358-4B38-99BA-0BB5F7AD974A}"/>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6" name="Freeform 33">
                  <a:extLst>
                    <a:ext uri="{FF2B5EF4-FFF2-40B4-BE49-F238E27FC236}">
                      <a16:creationId xmlns:a16="http://schemas.microsoft.com/office/drawing/2014/main" id="{1C226CBE-D668-4CC0-B736-464EEE0CDFC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Freeform 34">
                  <a:extLst>
                    <a:ext uri="{FF2B5EF4-FFF2-40B4-BE49-F238E27FC236}">
                      <a16:creationId xmlns:a16="http://schemas.microsoft.com/office/drawing/2014/main" id="{4263E319-1E7D-4AC6-98A9-1FC2A99237EE}"/>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A7476988-FA81-4C5F-A419-C64BD7F07E8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87DBCAE2-AE6F-4EEB-AD05-562AA19B8FC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22FFA4EC-F0D0-42AA-B79E-0B1E22DED32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53AA1061-4250-4A47-99DB-B2E40A41194E}"/>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71" name="Oval 470">
                <a:extLst>
                  <a:ext uri="{FF2B5EF4-FFF2-40B4-BE49-F238E27FC236}">
                    <a16:creationId xmlns:a16="http://schemas.microsoft.com/office/drawing/2014/main" id="{1D7EB8F2-C580-4D75-8872-0BF6FB57C18C}"/>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2" name="Oval 471">
                <a:extLst>
                  <a:ext uri="{FF2B5EF4-FFF2-40B4-BE49-F238E27FC236}">
                    <a16:creationId xmlns:a16="http://schemas.microsoft.com/office/drawing/2014/main" id="{9F225928-6468-43C8-A367-C2323F07CF56}"/>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3" name="Oval 472">
                <a:extLst>
                  <a:ext uri="{FF2B5EF4-FFF2-40B4-BE49-F238E27FC236}">
                    <a16:creationId xmlns:a16="http://schemas.microsoft.com/office/drawing/2014/main" id="{D5458129-0A11-4B5B-8C7B-34377C5836FA}"/>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67" name="Rectangle 466">
              <a:extLst>
                <a:ext uri="{FF2B5EF4-FFF2-40B4-BE49-F238E27FC236}">
                  <a16:creationId xmlns:a16="http://schemas.microsoft.com/office/drawing/2014/main" id="{482FC0DE-C9CC-4F55-9430-94E44ABD768B}"/>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484" name="Group 483">
            <a:extLst>
              <a:ext uri="{FF2B5EF4-FFF2-40B4-BE49-F238E27FC236}">
                <a16:creationId xmlns:a16="http://schemas.microsoft.com/office/drawing/2014/main" id="{5063A2F4-023D-420D-8206-84AD966A08E4}"/>
              </a:ext>
            </a:extLst>
          </p:cNvPr>
          <p:cNvGrpSpPr/>
          <p:nvPr/>
        </p:nvGrpSpPr>
        <p:grpSpPr>
          <a:xfrm>
            <a:off x="6764936" y="2733090"/>
            <a:ext cx="3266241" cy="1356426"/>
            <a:chOff x="6764936" y="2733090"/>
            <a:chExt cx="3266241" cy="1356426"/>
          </a:xfrm>
        </p:grpSpPr>
        <p:cxnSp>
          <p:nvCxnSpPr>
            <p:cNvPr id="485" name="Connector: Elbow 484">
              <a:extLst>
                <a:ext uri="{FF2B5EF4-FFF2-40B4-BE49-F238E27FC236}">
                  <a16:creationId xmlns:a16="http://schemas.microsoft.com/office/drawing/2014/main" id="{F05F2E62-AF47-4353-ABF3-B2B9C291B778}"/>
                </a:ext>
              </a:extLst>
            </p:cNvPr>
            <p:cNvCxnSpPr>
              <a:cxnSpLocks/>
              <a:stCxn id="528" idx="3"/>
            </p:cNvCxnSpPr>
            <p:nvPr/>
          </p:nvCxnSpPr>
          <p:spPr>
            <a:xfrm flipV="1">
              <a:off x="9022837" y="3328179"/>
              <a:ext cx="996902"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6" name="Connector: Elbow 485">
              <a:extLst>
                <a:ext uri="{FF2B5EF4-FFF2-40B4-BE49-F238E27FC236}">
                  <a16:creationId xmlns:a16="http://schemas.microsoft.com/office/drawing/2014/main" id="{DD28679C-0F46-4ABD-B811-170706CA1383}"/>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7" name="Connector: Elbow 486">
              <a:extLst>
                <a:ext uri="{FF2B5EF4-FFF2-40B4-BE49-F238E27FC236}">
                  <a16:creationId xmlns:a16="http://schemas.microsoft.com/office/drawing/2014/main" id="{5D7DD16D-5DEF-45BD-AA42-D219D9D54742}"/>
                </a:ext>
              </a:extLst>
            </p:cNvPr>
            <p:cNvCxnSpPr>
              <a:cxnSpLocks/>
              <a:endCxn id="517"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88" name="Group 487">
            <a:extLst>
              <a:ext uri="{FF2B5EF4-FFF2-40B4-BE49-F238E27FC236}">
                <a16:creationId xmlns:a16="http://schemas.microsoft.com/office/drawing/2014/main" id="{83D1FDC2-EB24-4A8C-8375-E4DA2D19B757}"/>
              </a:ext>
            </a:extLst>
          </p:cNvPr>
          <p:cNvGrpSpPr/>
          <p:nvPr/>
        </p:nvGrpSpPr>
        <p:grpSpPr>
          <a:xfrm>
            <a:off x="8590110" y="2813790"/>
            <a:ext cx="1228899" cy="377976"/>
            <a:chOff x="5530895" y="1367167"/>
            <a:chExt cx="1228899" cy="377976"/>
          </a:xfrm>
        </p:grpSpPr>
        <p:sp>
          <p:nvSpPr>
            <p:cNvPr id="489" name="Speech Bubble: Rectangle with Corners Rounded 488">
              <a:extLst>
                <a:ext uri="{FF2B5EF4-FFF2-40B4-BE49-F238E27FC236}">
                  <a16:creationId xmlns:a16="http://schemas.microsoft.com/office/drawing/2014/main" id="{9277C246-77AB-40F7-AFF4-EBBFE9FA9914}"/>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490" name="Graphic 489" descr="Chat bubble">
              <a:extLst>
                <a:ext uri="{FF2B5EF4-FFF2-40B4-BE49-F238E27FC236}">
                  <a16:creationId xmlns:a16="http://schemas.microsoft.com/office/drawing/2014/main" id="{0167E7A5-9F96-4207-9A0D-321344944A3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63922" y="1436827"/>
              <a:ext cx="244878" cy="244878"/>
            </a:xfrm>
            <a:prstGeom prst="rect">
              <a:avLst/>
            </a:prstGeom>
          </p:spPr>
        </p:pic>
      </p:grpSp>
      <p:grpSp>
        <p:nvGrpSpPr>
          <p:cNvPr id="491" name="Group 490">
            <a:extLst>
              <a:ext uri="{FF2B5EF4-FFF2-40B4-BE49-F238E27FC236}">
                <a16:creationId xmlns:a16="http://schemas.microsoft.com/office/drawing/2014/main" id="{6F0E2B7E-4607-4362-BE22-EEA9F33D93CE}"/>
              </a:ext>
            </a:extLst>
          </p:cNvPr>
          <p:cNvGrpSpPr/>
          <p:nvPr/>
        </p:nvGrpSpPr>
        <p:grpSpPr>
          <a:xfrm>
            <a:off x="5855494" y="3933707"/>
            <a:ext cx="4175683" cy="1251670"/>
            <a:chOff x="5855494" y="3933707"/>
            <a:chExt cx="4175683" cy="1251670"/>
          </a:xfrm>
        </p:grpSpPr>
        <p:cxnSp>
          <p:nvCxnSpPr>
            <p:cNvPr id="492" name="Connector: Elbow 491">
              <a:extLst>
                <a:ext uri="{FF2B5EF4-FFF2-40B4-BE49-F238E27FC236}">
                  <a16:creationId xmlns:a16="http://schemas.microsoft.com/office/drawing/2014/main" id="{48DBBCD8-061E-4A85-8012-03C556ABE46A}"/>
                </a:ext>
              </a:extLst>
            </p:cNvPr>
            <p:cNvCxnSpPr>
              <a:cxnSpLocks/>
            </p:cNvCxnSpPr>
            <p:nvPr/>
          </p:nvCxnSpPr>
          <p:spPr>
            <a:xfrm>
              <a:off x="5855494" y="3933707"/>
              <a:ext cx="4175683" cy="1056121"/>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AED4BD43-43D2-4C62-9E66-FA1B3EB05B96}"/>
                </a:ext>
              </a:extLst>
            </p:cNvPr>
            <p:cNvGrpSpPr/>
            <p:nvPr/>
          </p:nvGrpSpPr>
          <p:grpSpPr>
            <a:xfrm>
              <a:off x="8177561" y="4747141"/>
              <a:ext cx="1525898" cy="438236"/>
              <a:chOff x="7827665" y="4623128"/>
              <a:chExt cx="1525898" cy="438236"/>
            </a:xfrm>
          </p:grpSpPr>
          <p:sp>
            <p:nvSpPr>
              <p:cNvPr id="494" name="Flowchart: Alternate Process 493">
                <a:hlinkClick r:id="rId28"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5FA91D37-8DD8-4693-BF0C-C3F5C330AA45}"/>
                  </a:ext>
                </a:extLst>
              </p:cNvPr>
              <p:cNvSpPr/>
              <p:nvPr/>
            </p:nvSpPr>
            <p:spPr bwMode="auto">
              <a:xfrm>
                <a:off x="7827665" y="4623128"/>
                <a:ext cx="1525898" cy="438236"/>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Information Protection (MIP)</a:t>
                </a:r>
              </a:p>
            </p:txBody>
          </p:sp>
          <p:pic>
            <p:nvPicPr>
              <p:cNvPr id="495" name="Picture 494">
                <a:extLst>
                  <a:ext uri="{FF2B5EF4-FFF2-40B4-BE49-F238E27FC236}">
                    <a16:creationId xmlns:a16="http://schemas.microsoft.com/office/drawing/2014/main" id="{516B7AAD-BECF-4ADC-9ED2-CAF5DBECA331}"/>
                  </a:ext>
                </a:extLst>
              </p:cNvPr>
              <p:cNvPicPr>
                <a:picLocks noChangeAspect="1"/>
              </p:cNvPicPr>
              <p:nvPr/>
            </p:nvPicPr>
            <p:blipFill rotWithShape="1">
              <a:blip r:embed="rId29"/>
              <a:srcRect r="37882" b="38239"/>
              <a:stretch/>
            </p:blipFill>
            <p:spPr>
              <a:xfrm>
                <a:off x="7904834" y="4705086"/>
                <a:ext cx="233150" cy="274320"/>
              </a:xfrm>
              <a:prstGeom prst="rect">
                <a:avLst/>
              </a:prstGeom>
            </p:spPr>
          </p:pic>
        </p:grpSp>
      </p:grpSp>
      <p:grpSp>
        <p:nvGrpSpPr>
          <p:cNvPr id="496" name="Group 495">
            <a:extLst>
              <a:ext uri="{FF2B5EF4-FFF2-40B4-BE49-F238E27FC236}">
                <a16:creationId xmlns:a16="http://schemas.microsoft.com/office/drawing/2014/main" id="{A64A4A74-797A-4C07-B8D9-FA7F83BBDE6E}"/>
              </a:ext>
            </a:extLst>
          </p:cNvPr>
          <p:cNvGrpSpPr/>
          <p:nvPr/>
        </p:nvGrpSpPr>
        <p:grpSpPr>
          <a:xfrm>
            <a:off x="5610959" y="4054714"/>
            <a:ext cx="4420218" cy="1961865"/>
            <a:chOff x="5610959" y="4054714"/>
            <a:chExt cx="4420218" cy="1961865"/>
          </a:xfrm>
        </p:grpSpPr>
        <p:grpSp>
          <p:nvGrpSpPr>
            <p:cNvPr id="497" name="Group 496">
              <a:extLst>
                <a:ext uri="{FF2B5EF4-FFF2-40B4-BE49-F238E27FC236}">
                  <a16:creationId xmlns:a16="http://schemas.microsoft.com/office/drawing/2014/main" id="{13DD6317-FFF8-4F04-A84E-CE02EC02D404}"/>
                </a:ext>
              </a:extLst>
            </p:cNvPr>
            <p:cNvGrpSpPr/>
            <p:nvPr/>
          </p:nvGrpSpPr>
          <p:grpSpPr>
            <a:xfrm>
              <a:off x="5610959" y="4054714"/>
              <a:ext cx="4420218" cy="1711255"/>
              <a:chOff x="5610959" y="4054714"/>
              <a:chExt cx="4420218" cy="1711255"/>
            </a:xfrm>
          </p:grpSpPr>
          <p:cxnSp>
            <p:nvCxnSpPr>
              <p:cNvPr id="501" name="Connector: Elbow 500">
                <a:extLst>
                  <a:ext uri="{FF2B5EF4-FFF2-40B4-BE49-F238E27FC236}">
                    <a16:creationId xmlns:a16="http://schemas.microsoft.com/office/drawing/2014/main" id="{99C31EBA-7284-46A8-8B4C-278634747344}"/>
                  </a:ext>
                </a:extLst>
              </p:cNvPr>
              <p:cNvCxnSpPr>
                <a:cxnSpLocks/>
              </p:cNvCxnSpPr>
              <p:nvPr/>
            </p:nvCxnSpPr>
            <p:spPr>
              <a:xfrm>
                <a:off x="5610959" y="4054714"/>
                <a:ext cx="4420218" cy="15704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02" name="Group 501">
                <a:extLst>
                  <a:ext uri="{FF2B5EF4-FFF2-40B4-BE49-F238E27FC236}">
                    <a16:creationId xmlns:a16="http://schemas.microsoft.com/office/drawing/2014/main" id="{7D374EE0-54B3-40B5-AD5B-698201C65F05}"/>
                  </a:ext>
                </a:extLst>
              </p:cNvPr>
              <p:cNvGrpSpPr/>
              <p:nvPr/>
            </p:nvGrpSpPr>
            <p:grpSpPr>
              <a:xfrm>
                <a:off x="8177561" y="5424775"/>
                <a:ext cx="1515175" cy="341194"/>
                <a:chOff x="8010761" y="5543381"/>
                <a:chExt cx="1515175" cy="341194"/>
              </a:xfrm>
            </p:grpSpPr>
            <p:sp>
              <p:nvSpPr>
                <p:cNvPr id="503" name="Flowchart: Alternate Process 502">
                  <a:hlinkClick r:id="rId30" tooltip="Intune app protection policies work with Conditional Access to help protect your organizational data on devices your employees use. These policies work on devices that enroll with Intune and on employee owned devices that don't enroll."/>
                  <a:extLst>
                    <a:ext uri="{FF2B5EF4-FFF2-40B4-BE49-F238E27FC236}">
                      <a16:creationId xmlns:a16="http://schemas.microsoft.com/office/drawing/2014/main" id="{01B23040-C13D-4E51-A49B-93309B7DC00D}"/>
                    </a:ext>
                  </a:extLst>
                </p:cNvPr>
                <p:cNvSpPr/>
                <p:nvPr/>
              </p:nvSpPr>
              <p:spPr bwMode="auto">
                <a:xfrm>
                  <a:off x="8010761" y="5543381"/>
                  <a:ext cx="1515175" cy="34119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504" name="Picture 2" descr="Image result for intune logo">
                  <a:extLst>
                    <a:ext uri="{FF2B5EF4-FFF2-40B4-BE49-F238E27FC236}">
                      <a16:creationId xmlns:a16="http://schemas.microsoft.com/office/drawing/2014/main" id="{80920954-55F6-4D47-9D0E-CDB2075673D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solidFill>
                  <a:schemeClr val="accent4"/>
                </a:solidFill>
                <a:ln w="19050">
                  <a:solidFill>
                    <a:schemeClr val="accent4">
                      <a:lumMod val="75000"/>
                    </a:schemeClr>
                  </a:solidFill>
                  <a:headEnd type="none" w="med" len="med"/>
                  <a:tailEnd type="none" w="med" len="med"/>
                </a:ln>
                <a:effectLst>
                  <a:outerShdw blurRad="127000" dist="50800" dir="2700000" algn="ctr" rotWithShape="0">
                    <a:prstClr val="black">
                      <a:alpha val="30000"/>
                    </a:prstClr>
                  </a:outerShdw>
                </a:effectLst>
              </p:spPr>
            </p:pic>
          </p:grpSp>
        </p:grpSp>
        <p:grpSp>
          <p:nvGrpSpPr>
            <p:cNvPr id="498" name="Group 497">
              <a:extLst>
                <a:ext uri="{FF2B5EF4-FFF2-40B4-BE49-F238E27FC236}">
                  <a16:creationId xmlns:a16="http://schemas.microsoft.com/office/drawing/2014/main" id="{57DAEDDF-6731-4CA5-9B81-222B4121A918}"/>
                </a:ext>
              </a:extLst>
            </p:cNvPr>
            <p:cNvGrpSpPr/>
            <p:nvPr/>
          </p:nvGrpSpPr>
          <p:grpSpPr>
            <a:xfrm>
              <a:off x="6800632" y="5761796"/>
              <a:ext cx="1338981" cy="254783"/>
              <a:chOff x="4536723" y="600108"/>
              <a:chExt cx="1338981" cy="254783"/>
            </a:xfrm>
          </p:grpSpPr>
          <p:sp>
            <p:nvSpPr>
              <p:cNvPr id="499" name="Speech Bubble: Rectangle with Corners Rounded 498">
                <a:extLst>
                  <a:ext uri="{FF2B5EF4-FFF2-40B4-BE49-F238E27FC236}">
                    <a16:creationId xmlns:a16="http://schemas.microsoft.com/office/drawing/2014/main" id="{17CD5E45-D8AD-4363-AE59-8F8556030C09}"/>
                  </a:ext>
                </a:extLst>
              </p:cNvPr>
              <p:cNvSpPr/>
              <p:nvPr/>
            </p:nvSpPr>
            <p:spPr bwMode="auto">
              <a:xfrm>
                <a:off x="4536723" y="600108"/>
                <a:ext cx="1338981" cy="240066"/>
              </a:xfrm>
              <a:prstGeom prst="wedgeRoundRectCallout">
                <a:avLst>
                  <a:gd name="adj1" fmla="val 30599"/>
                  <a:gd name="adj2" fmla="val -95304"/>
                  <a:gd name="adj3" fmla="val 16667"/>
                </a:avLst>
              </a:prstGeom>
              <a:solidFill>
                <a:srgbClr val="107C10">
                  <a:alpha val="50196"/>
                </a:srgbClr>
              </a:solidFill>
              <a:ln w="19050">
                <a:solidFill>
                  <a:srgbClr val="107C1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900" b="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Approved Apps</a:t>
                </a:r>
              </a:p>
            </p:txBody>
          </p:sp>
          <p:pic>
            <p:nvPicPr>
              <p:cNvPr id="500" name="Graphic 499" descr="Chat bubble">
                <a:extLst>
                  <a:ext uri="{FF2B5EF4-FFF2-40B4-BE49-F238E27FC236}">
                    <a16:creationId xmlns:a16="http://schemas.microsoft.com/office/drawing/2014/main" id="{6F13D093-00BB-4E9F-9641-597CB200D36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85912" y="610013"/>
                <a:ext cx="244878" cy="244878"/>
              </a:xfrm>
              <a:prstGeom prst="rect">
                <a:avLst/>
              </a:prstGeom>
              <a:effectLst>
                <a:outerShdw blurRad="127000" dist="50800" dir="2700000" algn="ctr" rotWithShape="0">
                  <a:prstClr val="black">
                    <a:alpha val="30000"/>
                  </a:prstClr>
                </a:outerShdw>
              </a:effectLst>
            </p:spPr>
          </p:pic>
        </p:grpSp>
      </p:grpSp>
      <p:cxnSp>
        <p:nvCxnSpPr>
          <p:cNvPr id="505" name="Straight Connector 504">
            <a:extLst>
              <a:ext uri="{FF2B5EF4-FFF2-40B4-BE49-F238E27FC236}">
                <a16:creationId xmlns:a16="http://schemas.microsoft.com/office/drawing/2014/main" id="{FCAB4F78-37B4-4A19-A7E1-EDE6981238DB}"/>
              </a:ext>
            </a:extLst>
          </p:cNvPr>
          <p:cNvCxnSpPr>
            <a:cxnSpLocks/>
          </p:cNvCxnSpPr>
          <p:nvPr/>
        </p:nvCxnSpPr>
        <p:spPr>
          <a:xfrm>
            <a:off x="8248490" y="6141031"/>
            <a:ext cx="3624185" cy="0"/>
          </a:xfrm>
          <a:prstGeom prst="line">
            <a:avLst/>
          </a:prstGeom>
          <a:ln w="38100">
            <a:solidFill>
              <a:schemeClr val="bg2">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6" name="Group 505">
            <a:extLst>
              <a:ext uri="{FF2B5EF4-FFF2-40B4-BE49-F238E27FC236}">
                <a16:creationId xmlns:a16="http://schemas.microsoft.com/office/drawing/2014/main" id="{9E6279F4-CEF7-48AB-AE61-7651E3C836BD}"/>
              </a:ext>
            </a:extLst>
          </p:cNvPr>
          <p:cNvGrpSpPr/>
          <p:nvPr/>
        </p:nvGrpSpPr>
        <p:grpSpPr>
          <a:xfrm>
            <a:off x="10031177" y="4017610"/>
            <a:ext cx="2062009" cy="733321"/>
            <a:chOff x="10031177" y="4017610"/>
            <a:chExt cx="2062009" cy="733321"/>
          </a:xfrm>
        </p:grpSpPr>
        <p:grpSp>
          <p:nvGrpSpPr>
            <p:cNvPr id="507" name="Group 506">
              <a:extLst>
                <a:ext uri="{FF2B5EF4-FFF2-40B4-BE49-F238E27FC236}">
                  <a16:creationId xmlns:a16="http://schemas.microsoft.com/office/drawing/2014/main" id="{1489904A-E239-4D9D-9401-6D6F7820C040}"/>
                </a:ext>
              </a:extLst>
            </p:cNvPr>
            <p:cNvGrpSpPr/>
            <p:nvPr/>
          </p:nvGrpSpPr>
          <p:grpSpPr>
            <a:xfrm>
              <a:off x="10031177" y="4017610"/>
              <a:ext cx="2062009" cy="733321"/>
              <a:chOff x="10031177" y="3953126"/>
              <a:chExt cx="2062009" cy="733321"/>
            </a:xfrm>
          </p:grpSpPr>
          <p:pic>
            <p:nvPicPr>
              <p:cNvPr id="509" name="Picture 508">
                <a:extLst>
                  <a:ext uri="{FF2B5EF4-FFF2-40B4-BE49-F238E27FC236}">
                    <a16:creationId xmlns:a16="http://schemas.microsoft.com/office/drawing/2014/main" id="{0EAA54D5-2030-45DB-A992-3B86151FC78A}"/>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6107" y="4518169"/>
                <a:ext cx="184163" cy="145309"/>
              </a:xfrm>
              <a:prstGeom prst="rect">
                <a:avLst/>
              </a:prstGeom>
            </p:spPr>
          </p:pic>
          <p:pic>
            <p:nvPicPr>
              <p:cNvPr id="510" name="Picture 509">
                <a:extLst>
                  <a:ext uri="{FF2B5EF4-FFF2-40B4-BE49-F238E27FC236}">
                    <a16:creationId xmlns:a16="http://schemas.microsoft.com/office/drawing/2014/main" id="{BAC381B7-50AD-4E11-9642-430AEB02439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79054" y="4212147"/>
                <a:ext cx="140386" cy="257327"/>
              </a:xfrm>
              <a:prstGeom prst="rect">
                <a:avLst/>
              </a:prstGeom>
            </p:spPr>
          </p:pic>
          <p:pic>
            <p:nvPicPr>
              <p:cNvPr id="511" name="Picture 510">
                <a:extLst>
                  <a:ext uri="{FF2B5EF4-FFF2-40B4-BE49-F238E27FC236}">
                    <a16:creationId xmlns:a16="http://schemas.microsoft.com/office/drawing/2014/main" id="{F5506805-59A4-415F-ADEB-A60B275640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348446" y="4268315"/>
                <a:ext cx="269515" cy="144991"/>
              </a:xfrm>
              <a:prstGeom prst="ellipse">
                <a:avLst/>
              </a:prstGeom>
            </p:spPr>
          </p:pic>
          <p:pic>
            <p:nvPicPr>
              <p:cNvPr id="512" name="Picture 511">
                <a:extLst>
                  <a:ext uri="{FF2B5EF4-FFF2-40B4-BE49-F238E27FC236}">
                    <a16:creationId xmlns:a16="http://schemas.microsoft.com/office/drawing/2014/main" id="{609A6BFE-048E-43D0-A810-8225C58CC5F8}"/>
                  </a:ext>
                </a:extLst>
              </p:cNvPr>
              <p:cNvPicPr>
                <a:picLocks noChangeAspect="1"/>
              </p:cNvPicPr>
              <p:nvPr/>
            </p:nvPicPr>
            <p:blipFill rotWithShape="1">
              <a:blip r:embed="rId35">
                <a:extLst>
                  <a:ext uri="{28A0092B-C50C-407E-A947-70E740481C1C}">
                    <a14:useLocalDpi xmlns:a14="http://schemas.microsoft.com/office/drawing/2010/main" val="0"/>
                  </a:ext>
                </a:extLst>
              </a:blip>
              <a:srcRect l="11609" r="10499"/>
              <a:stretch/>
            </p:blipFill>
            <p:spPr>
              <a:xfrm>
                <a:off x="10082522" y="4495201"/>
                <a:ext cx="148966" cy="191246"/>
              </a:xfrm>
              <a:prstGeom prst="rect">
                <a:avLst/>
              </a:prstGeom>
            </p:spPr>
          </p:pic>
          <p:pic>
            <p:nvPicPr>
              <p:cNvPr id="513" name="Picture 512">
                <a:extLst>
                  <a:ext uri="{FF2B5EF4-FFF2-40B4-BE49-F238E27FC236}">
                    <a16:creationId xmlns:a16="http://schemas.microsoft.com/office/drawing/2014/main" id="{3713F190-6208-4F2A-9012-031059319CCD}"/>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360" y="4183286"/>
                <a:ext cx="501826" cy="315049"/>
              </a:xfrm>
              <a:prstGeom prst="rect">
                <a:avLst/>
              </a:prstGeom>
            </p:spPr>
          </p:pic>
          <p:pic>
            <p:nvPicPr>
              <p:cNvPr id="514" name="Picture 513">
                <a:extLst>
                  <a:ext uri="{FF2B5EF4-FFF2-40B4-BE49-F238E27FC236}">
                    <a16:creationId xmlns:a16="http://schemas.microsoft.com/office/drawing/2014/main" id="{DEFE7B32-2463-4C03-9B90-755DC8B21F11}"/>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337426" y="4504512"/>
                <a:ext cx="276198" cy="172623"/>
              </a:xfrm>
              <a:prstGeom prst="rect">
                <a:avLst/>
              </a:prstGeom>
            </p:spPr>
          </p:pic>
          <p:grpSp>
            <p:nvGrpSpPr>
              <p:cNvPr id="515" name="Group 514">
                <a:extLst>
                  <a:ext uri="{FF2B5EF4-FFF2-40B4-BE49-F238E27FC236}">
                    <a16:creationId xmlns:a16="http://schemas.microsoft.com/office/drawing/2014/main" id="{B0196690-DE0D-4F14-A20F-B478C521BA49}"/>
                  </a:ext>
                </a:extLst>
              </p:cNvPr>
              <p:cNvGrpSpPr/>
              <p:nvPr/>
            </p:nvGrpSpPr>
            <p:grpSpPr>
              <a:xfrm>
                <a:off x="11041774" y="4566100"/>
                <a:ext cx="203850" cy="49432"/>
                <a:chOff x="11350052" y="3738399"/>
                <a:chExt cx="343137" cy="83208"/>
              </a:xfrm>
            </p:grpSpPr>
            <p:sp>
              <p:nvSpPr>
                <p:cNvPr id="519" name="Oval 518">
                  <a:extLst>
                    <a:ext uri="{FF2B5EF4-FFF2-40B4-BE49-F238E27FC236}">
                      <a16:creationId xmlns:a16="http://schemas.microsoft.com/office/drawing/2014/main" id="{2E9D217A-62E8-4AC6-A70A-AA5A95A5B47A}"/>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0" name="Oval 519">
                  <a:extLst>
                    <a:ext uri="{FF2B5EF4-FFF2-40B4-BE49-F238E27FC236}">
                      <a16:creationId xmlns:a16="http://schemas.microsoft.com/office/drawing/2014/main" id="{A1749F2E-613D-4DEE-916C-6F9114F67D03}"/>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1" name="Oval 520">
                  <a:extLst>
                    <a:ext uri="{FF2B5EF4-FFF2-40B4-BE49-F238E27FC236}">
                      <a16:creationId xmlns:a16="http://schemas.microsoft.com/office/drawing/2014/main" id="{763D3D85-B095-429C-9F4F-3DA81E579629}"/>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16" name="Picture 515">
                <a:extLst>
                  <a:ext uri="{FF2B5EF4-FFF2-40B4-BE49-F238E27FC236}">
                    <a16:creationId xmlns:a16="http://schemas.microsoft.com/office/drawing/2014/main" id="{4892E4D0-8998-477F-B3C3-D70A70667B3C}"/>
                  </a:ext>
                </a:extLst>
              </p:cNvPr>
              <p:cNvPicPr>
                <a:picLocks noChangeAspect="1"/>
              </p:cNvPicPr>
              <p:nvPr/>
            </p:nvPicPr>
            <p:blipFill rotWithShape="1">
              <a:blip r:embed="rId38">
                <a:extLst>
                  <a:ext uri="{28A0092B-C50C-407E-A947-70E740481C1C}">
                    <a14:useLocalDpi xmlns:a14="http://schemas.microsoft.com/office/drawing/2010/main" val="0"/>
                  </a:ext>
                </a:extLst>
              </a:blip>
              <a:srcRect l="13212" t="27676" r="12301" b="27919"/>
              <a:stretch/>
            </p:blipFill>
            <p:spPr>
              <a:xfrm>
                <a:off x="10320828" y="4231207"/>
                <a:ext cx="367709" cy="219207"/>
              </a:xfrm>
              <a:prstGeom prst="rect">
                <a:avLst/>
              </a:prstGeom>
            </p:spPr>
          </p:pic>
          <p:sp>
            <p:nvSpPr>
              <p:cNvPr id="517" name="Rectangle 516">
                <a:extLst>
                  <a:ext uri="{FF2B5EF4-FFF2-40B4-BE49-F238E27FC236}">
                    <a16:creationId xmlns:a16="http://schemas.microsoft.com/office/drawing/2014/main" id="{F7FC8F91-2374-442C-921B-B659650F8B90}"/>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518" name="TextBox 517">
                <a:extLst>
                  <a:ext uri="{FF2B5EF4-FFF2-40B4-BE49-F238E27FC236}">
                    <a16:creationId xmlns:a16="http://schemas.microsoft.com/office/drawing/2014/main" id="{28A9D63E-0641-41CF-8120-64427D3DA61C}"/>
                  </a:ext>
                </a:extLst>
              </p:cNvPr>
              <p:cNvSpPr txBox="1"/>
              <p:nvPr/>
            </p:nvSpPr>
            <p:spPr>
              <a:xfrm>
                <a:off x="10810095" y="4180916"/>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pic>
          <p:nvPicPr>
            <p:cNvPr id="508" name="Picture 507">
              <a:extLst>
                <a:ext uri="{FF2B5EF4-FFF2-40B4-BE49-F238E27FC236}">
                  <a16:creationId xmlns:a16="http://schemas.microsoft.com/office/drawing/2014/main" id="{282B365C-2080-42F7-90C9-D3B4B425ECCF}"/>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522" name="Group 521">
            <a:extLst>
              <a:ext uri="{FF2B5EF4-FFF2-40B4-BE49-F238E27FC236}">
                <a16:creationId xmlns:a16="http://schemas.microsoft.com/office/drawing/2014/main" id="{61F438BB-BA22-47A5-A46F-BF04AC793C82}"/>
              </a:ext>
            </a:extLst>
          </p:cNvPr>
          <p:cNvGrpSpPr/>
          <p:nvPr/>
        </p:nvGrpSpPr>
        <p:grpSpPr>
          <a:xfrm>
            <a:off x="6101128" y="3832588"/>
            <a:ext cx="3924005" cy="437355"/>
            <a:chOff x="6101128" y="3832588"/>
            <a:chExt cx="3924005" cy="437355"/>
          </a:xfrm>
        </p:grpSpPr>
        <p:cxnSp>
          <p:nvCxnSpPr>
            <p:cNvPr id="523" name="Connector: Elbow 522">
              <a:extLst>
                <a:ext uri="{FF2B5EF4-FFF2-40B4-BE49-F238E27FC236}">
                  <a16:creationId xmlns:a16="http://schemas.microsoft.com/office/drawing/2014/main" id="{01259C11-C6C1-4BE1-B623-494E21397DBB}"/>
                </a:ext>
              </a:extLst>
            </p:cNvPr>
            <p:cNvCxnSpPr>
              <a:cxnSpLocks/>
            </p:cNvCxnSpPr>
            <p:nvPr/>
          </p:nvCxnSpPr>
          <p:spPr>
            <a:xfrm>
              <a:off x="6101128" y="3832588"/>
              <a:ext cx="3924005" cy="358239"/>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24" name="Group 523">
              <a:extLst>
                <a:ext uri="{FF2B5EF4-FFF2-40B4-BE49-F238E27FC236}">
                  <a16:creationId xmlns:a16="http://schemas.microsoft.com/office/drawing/2014/main" id="{CEA7C144-B590-4619-B951-70E12BEBAC49}"/>
                </a:ext>
              </a:extLst>
            </p:cNvPr>
            <p:cNvGrpSpPr/>
            <p:nvPr/>
          </p:nvGrpSpPr>
          <p:grpSpPr>
            <a:xfrm>
              <a:off x="8177561" y="3995379"/>
              <a:ext cx="1525899" cy="274564"/>
              <a:chOff x="8177561" y="3995379"/>
              <a:chExt cx="1525899" cy="274564"/>
            </a:xfrm>
          </p:grpSpPr>
          <p:sp>
            <p:nvSpPr>
              <p:cNvPr id="525" name="Flowchart: Alternate Process 524">
                <a:hlinkClick r:id="rId40" tooltip="Azure Active Directory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4D1A0C8B-5777-4899-ACF0-90FB246219E6}"/>
                  </a:ext>
                </a:extLst>
              </p:cNvPr>
              <p:cNvSpPr/>
              <p:nvPr/>
            </p:nvSpPr>
            <p:spPr bwMode="auto">
              <a:xfrm>
                <a:off x="8177561" y="3995379"/>
                <a:ext cx="1525899" cy="27456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526" name="Graphic 525">
                <a:extLst>
                  <a:ext uri="{FF2B5EF4-FFF2-40B4-BE49-F238E27FC236}">
                    <a16:creationId xmlns:a16="http://schemas.microsoft.com/office/drawing/2014/main" id="{89E0DACF-889F-4A08-9826-4BCF8B036B3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307386" y="4054714"/>
                <a:ext cx="183196" cy="183196"/>
              </a:xfrm>
              <a:prstGeom prst="rect">
                <a:avLst/>
              </a:prstGeom>
            </p:spPr>
          </p:pic>
        </p:grpSp>
      </p:grpSp>
      <p:grpSp>
        <p:nvGrpSpPr>
          <p:cNvPr id="527" name="Group 526">
            <a:extLst>
              <a:ext uri="{FF2B5EF4-FFF2-40B4-BE49-F238E27FC236}">
                <a16:creationId xmlns:a16="http://schemas.microsoft.com/office/drawing/2014/main" id="{DDD1BAD7-77B5-49BC-8846-FEFAEEF951C8}"/>
              </a:ext>
            </a:extLst>
          </p:cNvPr>
          <p:cNvGrpSpPr/>
          <p:nvPr/>
        </p:nvGrpSpPr>
        <p:grpSpPr>
          <a:xfrm>
            <a:off x="6535574" y="3251682"/>
            <a:ext cx="2487263" cy="461417"/>
            <a:chOff x="6535574" y="3251682"/>
            <a:chExt cx="2487263" cy="461417"/>
          </a:xfrm>
        </p:grpSpPr>
        <p:sp>
          <p:nvSpPr>
            <p:cNvPr id="528" name="Flowchart: Alternate Process 527">
              <a:hlinkClick r:id="rId43" tooltip="Microsoft Cloud App Security selectively enforce access and session controls on your organization's apps. It integrates with any identity provider (IdP) to deliver these capabilities, including Azure AD for a streamlined and simpler experience. "/>
              <a:extLst>
                <a:ext uri="{FF2B5EF4-FFF2-40B4-BE49-F238E27FC236}">
                  <a16:creationId xmlns:a16="http://schemas.microsoft.com/office/drawing/2014/main" id="{BC395958-4814-40E8-B394-E3AEF8955D77}"/>
                </a:ext>
              </a:extLst>
            </p:cNvPr>
            <p:cNvSpPr/>
            <p:nvPr/>
          </p:nvSpPr>
          <p:spPr bwMode="auto">
            <a:xfrm>
              <a:off x="6535574" y="3251682"/>
              <a:ext cx="2487263" cy="461417"/>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nn-NO"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529" name="Picture 528" descr="Icon&#10;&#10;Description automatically generated with medium confidence">
              <a:extLst>
                <a:ext uri="{FF2B5EF4-FFF2-40B4-BE49-F238E27FC236}">
                  <a16:creationId xmlns:a16="http://schemas.microsoft.com/office/drawing/2014/main" id="{88B4FB6C-4950-4AF1-B3B5-D4A5A1F91657}"/>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860341" y="3371437"/>
              <a:ext cx="318314" cy="200788"/>
            </a:xfrm>
            <a:prstGeom prst="rect">
              <a:avLst/>
            </a:prstGeom>
          </p:spPr>
        </p:pic>
      </p:grpSp>
      <p:grpSp>
        <p:nvGrpSpPr>
          <p:cNvPr id="530" name="Group 529">
            <a:extLst>
              <a:ext uri="{FF2B5EF4-FFF2-40B4-BE49-F238E27FC236}">
                <a16:creationId xmlns:a16="http://schemas.microsoft.com/office/drawing/2014/main" id="{2B12CDB8-15AA-417B-A046-EB70870C3675}"/>
              </a:ext>
            </a:extLst>
          </p:cNvPr>
          <p:cNvGrpSpPr/>
          <p:nvPr/>
        </p:nvGrpSpPr>
        <p:grpSpPr>
          <a:xfrm>
            <a:off x="4446167" y="4069215"/>
            <a:ext cx="2088045" cy="1670701"/>
            <a:chOff x="4446167" y="4069215"/>
            <a:chExt cx="2088045" cy="1670701"/>
          </a:xfrm>
        </p:grpSpPr>
        <p:cxnSp>
          <p:nvCxnSpPr>
            <p:cNvPr id="531" name="Straight Connector 25">
              <a:extLst>
                <a:ext uri="{FF2B5EF4-FFF2-40B4-BE49-F238E27FC236}">
                  <a16:creationId xmlns:a16="http://schemas.microsoft.com/office/drawing/2014/main" id="{8070102B-3AFC-44F7-BB62-3CCDB7CE024B}"/>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2" name="Rectangle 531">
              <a:hlinkClick r:id="rId45" tooltip="Azure Active Directory (Azure AD) self-service password reset (SSPR) gives users the ability to change or reset their password, with no administrator or help desk involvement. "/>
              <a:extLst>
                <a:ext uri="{FF2B5EF4-FFF2-40B4-BE49-F238E27FC236}">
                  <a16:creationId xmlns:a16="http://schemas.microsoft.com/office/drawing/2014/main" id="{CEAF9980-1EE5-43E5-B18F-EC636A236FB5}"/>
                </a:ext>
              </a:extLst>
            </p:cNvPr>
            <p:cNvSpPr/>
            <p:nvPr/>
          </p:nvSpPr>
          <p:spPr>
            <a:xfrm>
              <a:off x="4883203" y="5200605"/>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grpSp>
          <p:nvGrpSpPr>
            <p:cNvPr id="533" name="Group 532">
              <a:extLst>
                <a:ext uri="{FF2B5EF4-FFF2-40B4-BE49-F238E27FC236}">
                  <a16:creationId xmlns:a16="http://schemas.microsoft.com/office/drawing/2014/main" id="{EA29055C-7FA0-43F7-9913-C87658C9D4EF}"/>
                </a:ext>
              </a:extLst>
            </p:cNvPr>
            <p:cNvGrpSpPr/>
            <p:nvPr/>
          </p:nvGrpSpPr>
          <p:grpSpPr>
            <a:xfrm>
              <a:off x="4446167" y="4698585"/>
              <a:ext cx="1899343" cy="377976"/>
              <a:chOff x="5060293" y="1254791"/>
              <a:chExt cx="1899343" cy="377976"/>
            </a:xfrm>
          </p:grpSpPr>
          <p:sp>
            <p:nvSpPr>
              <p:cNvPr id="535" name="Speech Bubble: Rectangle with Corners Rounded 534">
                <a:extLst>
                  <a:ext uri="{FF2B5EF4-FFF2-40B4-BE49-F238E27FC236}">
                    <a16:creationId xmlns:a16="http://schemas.microsoft.com/office/drawing/2014/main" id="{3AEFCD7F-BD35-42E3-A4FD-82F9163161D0}"/>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536" name="Graphic 535" descr="Chat bubble">
                <a:extLst>
                  <a:ext uri="{FF2B5EF4-FFF2-40B4-BE49-F238E27FC236}">
                    <a16:creationId xmlns:a16="http://schemas.microsoft.com/office/drawing/2014/main" id="{644C44C5-18EB-4339-B77E-6D04FAA5847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09698" y="1332292"/>
                <a:ext cx="244878" cy="244878"/>
              </a:xfrm>
              <a:prstGeom prst="rect">
                <a:avLst/>
              </a:prstGeom>
            </p:spPr>
          </p:pic>
        </p:grpSp>
        <p:pic>
          <p:nvPicPr>
            <p:cNvPr id="534" name="Graphic 533">
              <a:extLst>
                <a:ext uri="{FF2B5EF4-FFF2-40B4-BE49-F238E27FC236}">
                  <a16:creationId xmlns:a16="http://schemas.microsoft.com/office/drawing/2014/main" id="{1FDC87FE-1B3C-4645-803B-EFB1B44FFDF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32865" y="5252016"/>
              <a:ext cx="257470" cy="257470"/>
            </a:xfrm>
            <a:prstGeom prst="rect">
              <a:avLst/>
            </a:prstGeom>
          </p:spPr>
        </p:pic>
      </p:grpSp>
      <p:grpSp>
        <p:nvGrpSpPr>
          <p:cNvPr id="537" name="Group 536">
            <a:extLst>
              <a:ext uri="{FF2B5EF4-FFF2-40B4-BE49-F238E27FC236}">
                <a16:creationId xmlns:a16="http://schemas.microsoft.com/office/drawing/2014/main" id="{B54601A1-B210-4A9C-96D1-AA41B37E71EB}"/>
              </a:ext>
            </a:extLst>
          </p:cNvPr>
          <p:cNvGrpSpPr/>
          <p:nvPr/>
        </p:nvGrpSpPr>
        <p:grpSpPr>
          <a:xfrm>
            <a:off x="4790753" y="6217536"/>
            <a:ext cx="2681767" cy="419516"/>
            <a:chOff x="4812409" y="5847588"/>
            <a:chExt cx="4091724" cy="640080"/>
          </a:xfrm>
        </p:grpSpPr>
        <p:sp>
          <p:nvSpPr>
            <p:cNvPr id="538" name="TextBox 537">
              <a:extLst>
                <a:ext uri="{FF2B5EF4-FFF2-40B4-BE49-F238E27FC236}">
                  <a16:creationId xmlns:a16="http://schemas.microsoft.com/office/drawing/2014/main" id="{1A618C3A-9A02-45DC-8A6D-8ACC446C218E}"/>
                </a:ext>
              </a:extLst>
            </p:cNvPr>
            <p:cNvSpPr txBox="1"/>
            <p:nvPr/>
          </p:nvSpPr>
          <p:spPr>
            <a:xfrm>
              <a:off x="5392811" y="5921407"/>
              <a:ext cx="3511322"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539" name="Group 538">
              <a:extLst>
                <a:ext uri="{FF2B5EF4-FFF2-40B4-BE49-F238E27FC236}">
                  <a16:creationId xmlns:a16="http://schemas.microsoft.com/office/drawing/2014/main" id="{0BAD0D58-F20A-459C-8829-CC7E363AE669}"/>
                </a:ext>
              </a:extLst>
            </p:cNvPr>
            <p:cNvGrpSpPr/>
            <p:nvPr/>
          </p:nvGrpSpPr>
          <p:grpSpPr>
            <a:xfrm>
              <a:off x="4812409" y="5847588"/>
              <a:ext cx="640080" cy="640080"/>
              <a:chOff x="4890881" y="5418443"/>
              <a:chExt cx="812414" cy="812410"/>
            </a:xfrm>
          </p:grpSpPr>
          <p:sp>
            <p:nvSpPr>
              <p:cNvPr id="540" name="Oval 539">
                <a:extLst>
                  <a:ext uri="{FF2B5EF4-FFF2-40B4-BE49-F238E27FC236}">
                    <a16:creationId xmlns:a16="http://schemas.microsoft.com/office/drawing/2014/main" id="{26FCA59D-4D23-4A65-88DB-D81CD2EAD59F}"/>
                  </a:ext>
                </a:extLst>
              </p:cNvPr>
              <p:cNvSpPr/>
              <p:nvPr/>
            </p:nvSpPr>
            <p:spPr bwMode="auto">
              <a:xfrm>
                <a:off x="4890881" y="5418443"/>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60E521A9-315D-4FC0-BA7A-F1928383E656}"/>
                  </a:ext>
                </a:extLst>
              </p:cNvPr>
              <p:cNvGrpSpPr/>
              <p:nvPr/>
            </p:nvGrpSpPr>
            <p:grpSpPr>
              <a:xfrm>
                <a:off x="5139021" y="5615746"/>
                <a:ext cx="316134" cy="417805"/>
                <a:chOff x="4691309" y="3200453"/>
                <a:chExt cx="768039" cy="1015047"/>
              </a:xfrm>
            </p:grpSpPr>
            <p:sp>
              <p:nvSpPr>
                <p:cNvPr id="542" name="Freeform 209">
                  <a:extLst>
                    <a:ext uri="{FF2B5EF4-FFF2-40B4-BE49-F238E27FC236}">
                      <a16:creationId xmlns:a16="http://schemas.microsoft.com/office/drawing/2014/main" id="{B2D4E239-9AEB-450F-9B9A-97738C32C43D}"/>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543" name="Freeform 210">
                  <a:extLst>
                    <a:ext uri="{FF2B5EF4-FFF2-40B4-BE49-F238E27FC236}">
                      <a16:creationId xmlns:a16="http://schemas.microsoft.com/office/drawing/2014/main" id="{1325B424-6271-4DC9-9F32-CE671CF8F132}"/>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544" name="Group 543">
            <a:extLst>
              <a:ext uri="{FF2B5EF4-FFF2-40B4-BE49-F238E27FC236}">
                <a16:creationId xmlns:a16="http://schemas.microsoft.com/office/drawing/2014/main" id="{0E74DEA0-8A4A-41AD-AA44-FD6310B383A1}"/>
              </a:ext>
            </a:extLst>
          </p:cNvPr>
          <p:cNvGrpSpPr/>
          <p:nvPr/>
        </p:nvGrpSpPr>
        <p:grpSpPr>
          <a:xfrm>
            <a:off x="842934" y="6217536"/>
            <a:ext cx="2671496" cy="419516"/>
            <a:chOff x="846655" y="5847588"/>
            <a:chExt cx="4076053" cy="640080"/>
          </a:xfrm>
        </p:grpSpPr>
        <p:sp>
          <p:nvSpPr>
            <p:cNvPr id="545" name="TextBox 544">
              <a:extLst>
                <a:ext uri="{FF2B5EF4-FFF2-40B4-BE49-F238E27FC236}">
                  <a16:creationId xmlns:a16="http://schemas.microsoft.com/office/drawing/2014/main" id="{AD68F455-7144-42EA-91B4-8CFCF211E459}"/>
                </a:ext>
              </a:extLst>
            </p:cNvPr>
            <p:cNvSpPr txBox="1"/>
            <p:nvPr/>
          </p:nvSpPr>
          <p:spPr>
            <a:xfrm>
              <a:off x="1424743" y="5921407"/>
              <a:ext cx="3497965"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546" name="Group 545">
              <a:extLst>
                <a:ext uri="{FF2B5EF4-FFF2-40B4-BE49-F238E27FC236}">
                  <a16:creationId xmlns:a16="http://schemas.microsoft.com/office/drawing/2014/main" id="{0150FD21-248E-45A5-845B-AA4BA0C25212}"/>
                </a:ext>
              </a:extLst>
            </p:cNvPr>
            <p:cNvGrpSpPr/>
            <p:nvPr/>
          </p:nvGrpSpPr>
          <p:grpSpPr>
            <a:xfrm>
              <a:off x="846655" y="5847588"/>
              <a:ext cx="640080" cy="640080"/>
              <a:chOff x="529858" y="5558104"/>
              <a:chExt cx="812414" cy="812410"/>
            </a:xfrm>
          </p:grpSpPr>
          <p:sp>
            <p:nvSpPr>
              <p:cNvPr id="547" name="Oval 546">
                <a:extLst>
                  <a:ext uri="{FF2B5EF4-FFF2-40B4-BE49-F238E27FC236}">
                    <a16:creationId xmlns:a16="http://schemas.microsoft.com/office/drawing/2014/main" id="{122EA757-0AD0-470F-A86F-00BE2C9037EA}"/>
                  </a:ext>
                </a:extLst>
              </p:cNvPr>
              <p:cNvSpPr/>
              <p:nvPr/>
            </p:nvSpPr>
            <p:spPr bwMode="auto">
              <a:xfrm>
                <a:off x="529858" y="5558104"/>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31EA3F4B-5929-41D1-BA44-AB709A2C5493}"/>
                  </a:ext>
                </a:extLst>
              </p:cNvPr>
              <p:cNvGrpSpPr/>
              <p:nvPr/>
            </p:nvGrpSpPr>
            <p:grpSpPr>
              <a:xfrm>
                <a:off x="673870" y="5746604"/>
                <a:ext cx="524389" cy="369332"/>
                <a:chOff x="1569824" y="2493431"/>
                <a:chExt cx="1534468" cy="1080738"/>
              </a:xfrm>
            </p:grpSpPr>
            <p:sp>
              <p:nvSpPr>
                <p:cNvPr id="549" name="Freeform: Shape 548">
                  <a:extLst>
                    <a:ext uri="{FF2B5EF4-FFF2-40B4-BE49-F238E27FC236}">
                      <a16:creationId xmlns:a16="http://schemas.microsoft.com/office/drawing/2014/main" id="{655F33D9-CA6B-49D5-9F81-5F980560C5F9}"/>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CB0245C2-FACA-40AA-BD0F-43DBA132F9EB}"/>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A3E441AC-A8D8-4CEA-827B-62BDDE9DE6FD}"/>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52" name="Group 551">
            <a:extLst>
              <a:ext uri="{FF2B5EF4-FFF2-40B4-BE49-F238E27FC236}">
                <a16:creationId xmlns:a16="http://schemas.microsoft.com/office/drawing/2014/main" id="{A3A2E6FD-B0B6-4E16-8CC2-1B90A0548452}"/>
              </a:ext>
            </a:extLst>
          </p:cNvPr>
          <p:cNvGrpSpPr/>
          <p:nvPr/>
        </p:nvGrpSpPr>
        <p:grpSpPr>
          <a:xfrm>
            <a:off x="5566687" y="430239"/>
            <a:ext cx="4065165" cy="640080"/>
            <a:chOff x="5945505" y="313749"/>
            <a:chExt cx="4065165" cy="640080"/>
          </a:xfrm>
        </p:grpSpPr>
        <p:sp>
          <p:nvSpPr>
            <p:cNvPr id="553" name="Rectangle 552">
              <a:extLst>
                <a:ext uri="{FF2B5EF4-FFF2-40B4-BE49-F238E27FC236}">
                  <a16:creationId xmlns:a16="http://schemas.microsoft.com/office/drawing/2014/main" id="{2119D61E-25B4-42B4-8566-EAAF01A08CE5}"/>
                </a:ext>
              </a:extLst>
            </p:cNvPr>
            <p:cNvSpPr/>
            <p:nvPr/>
          </p:nvSpPr>
          <p:spPr bwMode="auto">
            <a:xfrm>
              <a:off x="5945505" y="313749"/>
              <a:ext cx="4065165" cy="640080"/>
            </a:xfrm>
            <a:prstGeom prst="rect">
              <a:avLst/>
            </a:prstGeom>
            <a:solidFill>
              <a:schemeClr val="bg1"/>
            </a:solidFill>
            <a:ln w="19050">
              <a:noFill/>
              <a:headEnd type="none" w="med" len="med"/>
              <a:tailEnd type="none" w="med" len="med"/>
            </a:ln>
            <a:effectLst>
              <a:outerShdw blurRad="1905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554" name="Straight Connector 553">
              <a:extLst>
                <a:ext uri="{FF2B5EF4-FFF2-40B4-BE49-F238E27FC236}">
                  <a16:creationId xmlns:a16="http://schemas.microsoft.com/office/drawing/2014/main" id="{071E42A0-FFAA-41A8-8EE4-68B791AEAA39}"/>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D059F3D3-5E7D-4831-8DE9-1DCB0617ED87}"/>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6" name="TextBox 555">
              <a:extLst>
                <a:ext uri="{FF2B5EF4-FFF2-40B4-BE49-F238E27FC236}">
                  <a16:creationId xmlns:a16="http://schemas.microsoft.com/office/drawing/2014/main" id="{8F9BB2FB-20BA-406E-83B4-B2223AF879D9}"/>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557" name="TextBox 556">
              <a:extLst>
                <a:ext uri="{FF2B5EF4-FFF2-40B4-BE49-F238E27FC236}">
                  <a16:creationId xmlns:a16="http://schemas.microsoft.com/office/drawing/2014/main" id="{7D718504-3403-4EEF-A68D-9D7E1131DE43}"/>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558" name="TextBox 557">
              <a:extLst>
                <a:ext uri="{FF2B5EF4-FFF2-40B4-BE49-F238E27FC236}">
                  <a16:creationId xmlns:a16="http://schemas.microsoft.com/office/drawing/2014/main" id="{181FFB18-B081-430C-88DD-9FC437F7EFB7}"/>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559" name="Graphic 558" descr="Chat bubble">
              <a:extLst>
                <a:ext uri="{FF2B5EF4-FFF2-40B4-BE49-F238E27FC236}">
                  <a16:creationId xmlns:a16="http://schemas.microsoft.com/office/drawing/2014/main" id="{A5B39CE5-5589-4D02-8D83-EBD59D261CF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421865" y="631861"/>
              <a:ext cx="244878" cy="244878"/>
            </a:xfrm>
            <a:prstGeom prst="rect">
              <a:avLst/>
            </a:prstGeom>
          </p:spPr>
        </p:pic>
        <p:cxnSp>
          <p:nvCxnSpPr>
            <p:cNvPr id="560" name="Straight Connector 559">
              <a:extLst>
                <a:ext uri="{FF2B5EF4-FFF2-40B4-BE49-F238E27FC236}">
                  <a16:creationId xmlns:a16="http://schemas.microsoft.com/office/drawing/2014/main" id="{EF9F38A3-5D84-4DA5-9DAF-8C42C9545F37}"/>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1" name="TextBox 560">
              <a:extLst>
                <a:ext uri="{FF2B5EF4-FFF2-40B4-BE49-F238E27FC236}">
                  <a16:creationId xmlns:a16="http://schemas.microsoft.com/office/drawing/2014/main" id="{0980FECC-3F60-471B-AB18-E7032192AD80}"/>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sp>
        <p:nvSpPr>
          <p:cNvPr id="562" name="TextBox 561">
            <a:extLst>
              <a:ext uri="{FF2B5EF4-FFF2-40B4-BE49-F238E27FC236}">
                <a16:creationId xmlns:a16="http://schemas.microsoft.com/office/drawing/2014/main" id="{9C7572B3-E48E-4854-92F0-1ED55EF04701}"/>
              </a:ext>
            </a:extLst>
          </p:cNvPr>
          <p:cNvSpPr txBox="1"/>
          <p:nvPr/>
        </p:nvSpPr>
        <p:spPr>
          <a:xfrm rot="16200000">
            <a:off x="-120802" y="5141832"/>
            <a:ext cx="130426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563" name="TextBox 562">
            <a:extLst>
              <a:ext uri="{FF2B5EF4-FFF2-40B4-BE49-F238E27FC236}">
                <a16:creationId xmlns:a16="http://schemas.microsoft.com/office/drawing/2014/main" id="{0664AA1C-5F4F-4F15-A2F1-C0F76BDBFC4E}"/>
              </a:ext>
            </a:extLst>
          </p:cNvPr>
          <p:cNvSpPr txBox="1"/>
          <p:nvPr/>
        </p:nvSpPr>
        <p:spPr>
          <a:xfrm rot="16200000">
            <a:off x="21403" y="2467089"/>
            <a:ext cx="1041375"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564" name="Group 4">
            <a:extLst>
              <a:ext uri="{FF2B5EF4-FFF2-40B4-BE49-F238E27FC236}">
                <a16:creationId xmlns:a16="http://schemas.microsoft.com/office/drawing/2014/main" id="{B6D82E48-0C26-43E9-8FB5-55221EE48B49}"/>
              </a:ext>
            </a:extLst>
          </p:cNvPr>
          <p:cNvGrpSpPr>
            <a:grpSpLocks noChangeAspect="1"/>
          </p:cNvGrpSpPr>
          <p:nvPr/>
        </p:nvGrpSpPr>
        <p:grpSpPr bwMode="auto">
          <a:xfrm>
            <a:off x="315078" y="3648438"/>
            <a:ext cx="454025" cy="454025"/>
            <a:chOff x="380" y="3325"/>
            <a:chExt cx="286" cy="286"/>
          </a:xfrm>
          <a:solidFill>
            <a:srgbClr val="0078D4"/>
          </a:solidFill>
        </p:grpSpPr>
        <p:sp>
          <p:nvSpPr>
            <p:cNvPr id="565" name="Freeform 5">
              <a:extLst>
                <a:ext uri="{FF2B5EF4-FFF2-40B4-BE49-F238E27FC236}">
                  <a16:creationId xmlns:a16="http://schemas.microsoft.com/office/drawing/2014/main" id="{465FDD2C-9213-4CC7-8F28-520658B72A88}"/>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6" name="Oval 6">
              <a:extLst>
                <a:ext uri="{FF2B5EF4-FFF2-40B4-BE49-F238E27FC236}">
                  <a16:creationId xmlns:a16="http://schemas.microsoft.com/office/drawing/2014/main" id="{365E612E-C1A7-44FC-9FD9-51F33AB917CD}"/>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7" name="Oval 7">
              <a:extLst>
                <a:ext uri="{FF2B5EF4-FFF2-40B4-BE49-F238E27FC236}">
                  <a16:creationId xmlns:a16="http://schemas.microsoft.com/office/drawing/2014/main" id="{EDABC189-975A-44F4-8FC5-9577B8DB7E90}"/>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8" name="Oval 8">
              <a:extLst>
                <a:ext uri="{FF2B5EF4-FFF2-40B4-BE49-F238E27FC236}">
                  <a16:creationId xmlns:a16="http://schemas.microsoft.com/office/drawing/2014/main" id="{49F16EBF-1157-4149-BF42-1F2F1C977DE5}"/>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9" name="Oval 9">
              <a:extLst>
                <a:ext uri="{FF2B5EF4-FFF2-40B4-BE49-F238E27FC236}">
                  <a16:creationId xmlns:a16="http://schemas.microsoft.com/office/drawing/2014/main" id="{ED88BC4C-6ED5-4476-A88D-6A49C05D67CA}"/>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0" name="Oval 10">
              <a:extLst>
                <a:ext uri="{FF2B5EF4-FFF2-40B4-BE49-F238E27FC236}">
                  <a16:creationId xmlns:a16="http://schemas.microsoft.com/office/drawing/2014/main" id="{5DD9FB50-B7D7-44D6-807D-9AFEAC3E95C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1" name="Oval 11">
              <a:extLst>
                <a:ext uri="{FF2B5EF4-FFF2-40B4-BE49-F238E27FC236}">
                  <a16:creationId xmlns:a16="http://schemas.microsoft.com/office/drawing/2014/main" id="{163027C6-178D-4B55-8CCB-48E914880AC4}"/>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Oval 12">
              <a:extLst>
                <a:ext uri="{FF2B5EF4-FFF2-40B4-BE49-F238E27FC236}">
                  <a16:creationId xmlns:a16="http://schemas.microsoft.com/office/drawing/2014/main" id="{B3C5F7BA-8324-443A-93E9-95342648F46B}"/>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73" name="Straight Connector 572">
            <a:extLst>
              <a:ext uri="{FF2B5EF4-FFF2-40B4-BE49-F238E27FC236}">
                <a16:creationId xmlns:a16="http://schemas.microsoft.com/office/drawing/2014/main" id="{06053EE2-D8EA-410D-A04E-350761C84B20}"/>
              </a:ext>
            </a:extLst>
          </p:cNvPr>
          <p:cNvCxnSpPr>
            <a:cxnSpLocks/>
          </p:cNvCxnSpPr>
          <p:nvPr/>
        </p:nvCxnSpPr>
        <p:spPr>
          <a:xfrm>
            <a:off x="378987" y="6136024"/>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49B3C111-36E5-4E2B-8445-44D203A82107}"/>
              </a:ext>
            </a:extLst>
          </p:cNvPr>
          <p:cNvCxnSpPr>
            <a:cxnSpLocks/>
          </p:cNvCxnSpPr>
          <p:nvPr/>
        </p:nvCxnSpPr>
        <p:spPr>
          <a:xfrm>
            <a:off x="4313739" y="6136024"/>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96C094AC-F64C-441B-843C-E64138E69A26}"/>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76" name="Group 575">
            <a:extLst>
              <a:ext uri="{FF2B5EF4-FFF2-40B4-BE49-F238E27FC236}">
                <a16:creationId xmlns:a16="http://schemas.microsoft.com/office/drawing/2014/main" id="{18F44E64-AAB1-4713-B378-8D0A5196138F}"/>
              </a:ext>
            </a:extLst>
          </p:cNvPr>
          <p:cNvGrpSpPr/>
          <p:nvPr/>
        </p:nvGrpSpPr>
        <p:grpSpPr>
          <a:xfrm>
            <a:off x="2338232" y="2728041"/>
            <a:ext cx="2560320" cy="490009"/>
            <a:chOff x="2338232" y="2728041"/>
            <a:chExt cx="2560320" cy="490009"/>
          </a:xfrm>
        </p:grpSpPr>
        <p:cxnSp>
          <p:nvCxnSpPr>
            <p:cNvPr id="577" name="Straight Connector 25">
              <a:extLst>
                <a:ext uri="{FF2B5EF4-FFF2-40B4-BE49-F238E27FC236}">
                  <a16:creationId xmlns:a16="http://schemas.microsoft.com/office/drawing/2014/main" id="{0AFB963E-F9AA-4C0C-935B-8958305253AD}"/>
                </a:ext>
              </a:extLst>
            </p:cNvPr>
            <p:cNvCxnSpPr>
              <a:cxnSpLocks/>
            </p:cNvCxnSpPr>
            <p:nvPr/>
          </p:nvCxnSpPr>
          <p:spPr>
            <a:xfrm rot="10800000" flipV="1">
              <a:off x="2338232" y="3035170"/>
              <a:ext cx="2560320"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8" name="Speech Bubble: Rectangle with Corners Rounded 577">
              <a:extLst>
                <a:ext uri="{FF2B5EF4-FFF2-40B4-BE49-F238E27FC236}">
                  <a16:creationId xmlns:a16="http://schemas.microsoft.com/office/drawing/2014/main" id="{B7DF5F5F-0DB8-4320-B017-A9A771134D98}"/>
                </a:ext>
              </a:extLst>
            </p:cNvPr>
            <p:cNvSpPr/>
            <p:nvPr/>
          </p:nvSpPr>
          <p:spPr bwMode="auto">
            <a:xfrm>
              <a:off x="2404660" y="2757514"/>
              <a:ext cx="1333008" cy="327454"/>
            </a:xfrm>
            <a:prstGeom prst="wedgeRoundRectCallout">
              <a:avLst>
                <a:gd name="adj1" fmla="val 54698"/>
                <a:gd name="adj2" fmla="val 34488"/>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79" name="Graphic 578" descr="Chat bubble">
              <a:extLst>
                <a:ext uri="{FF2B5EF4-FFF2-40B4-BE49-F238E27FC236}">
                  <a16:creationId xmlns:a16="http://schemas.microsoft.com/office/drawing/2014/main" id="{465F48B8-F835-4475-A206-A8EC7BB9730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2421893" y="2803114"/>
              <a:ext cx="244878" cy="244878"/>
            </a:xfrm>
            <a:prstGeom prst="rect">
              <a:avLst/>
            </a:prstGeom>
          </p:spPr>
        </p:pic>
        <p:sp>
          <p:nvSpPr>
            <p:cNvPr id="580" name="Rectangle 579">
              <a:extLst>
                <a:ext uri="{FF2B5EF4-FFF2-40B4-BE49-F238E27FC236}">
                  <a16:creationId xmlns:a16="http://schemas.microsoft.com/office/drawing/2014/main" id="{DD7135E8-1846-44D5-9115-019E90445937}"/>
                </a:ext>
              </a:extLst>
            </p:cNvPr>
            <p:cNvSpPr/>
            <p:nvPr/>
          </p:nvSpPr>
          <p:spPr>
            <a:xfrm>
              <a:off x="2607606" y="2728041"/>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81" name="Group 580">
            <a:extLst>
              <a:ext uri="{FF2B5EF4-FFF2-40B4-BE49-F238E27FC236}">
                <a16:creationId xmlns:a16="http://schemas.microsoft.com/office/drawing/2014/main" id="{05F3C415-6DD2-43AB-9754-667EA2E7B616}"/>
              </a:ext>
            </a:extLst>
          </p:cNvPr>
          <p:cNvGrpSpPr/>
          <p:nvPr/>
        </p:nvGrpSpPr>
        <p:grpSpPr>
          <a:xfrm>
            <a:off x="4580772" y="1284677"/>
            <a:ext cx="2505767" cy="1244083"/>
            <a:chOff x="4580772" y="1284677"/>
            <a:chExt cx="2505767" cy="1244083"/>
          </a:xfrm>
        </p:grpSpPr>
        <p:grpSp>
          <p:nvGrpSpPr>
            <p:cNvPr id="582" name="Group 581">
              <a:extLst>
                <a:ext uri="{FF2B5EF4-FFF2-40B4-BE49-F238E27FC236}">
                  <a16:creationId xmlns:a16="http://schemas.microsoft.com/office/drawing/2014/main" id="{A45AFEA0-F9AE-4BE3-9C36-042000A3A5F1}"/>
                </a:ext>
              </a:extLst>
            </p:cNvPr>
            <p:cNvGrpSpPr/>
            <p:nvPr/>
          </p:nvGrpSpPr>
          <p:grpSpPr>
            <a:xfrm>
              <a:off x="4580772" y="1284677"/>
              <a:ext cx="2214040" cy="1244083"/>
              <a:chOff x="4580772" y="1284677"/>
              <a:chExt cx="2214040" cy="1244083"/>
            </a:xfrm>
          </p:grpSpPr>
          <p:grpSp>
            <p:nvGrpSpPr>
              <p:cNvPr id="585" name="Group 584">
                <a:extLst>
                  <a:ext uri="{FF2B5EF4-FFF2-40B4-BE49-F238E27FC236}">
                    <a16:creationId xmlns:a16="http://schemas.microsoft.com/office/drawing/2014/main" id="{B9890BAE-6140-4DA0-9A9B-18DDBFDBF6E6}"/>
                  </a:ext>
                </a:extLst>
              </p:cNvPr>
              <p:cNvGrpSpPr/>
              <p:nvPr/>
            </p:nvGrpSpPr>
            <p:grpSpPr>
              <a:xfrm>
                <a:off x="4580772" y="1284677"/>
                <a:ext cx="2214040" cy="760970"/>
                <a:chOff x="4532928" y="4630046"/>
                <a:chExt cx="2214040" cy="760970"/>
              </a:xfrm>
            </p:grpSpPr>
            <p:sp>
              <p:nvSpPr>
                <p:cNvPr id="587" name="Rectangle 586">
                  <a:hlinkClick r:id="rId49" tooltip="Continuous Access Evaluation (CAE) provides timely response to policy violations or security issues for applications that support it "/>
                  <a:extLst>
                    <a:ext uri="{FF2B5EF4-FFF2-40B4-BE49-F238E27FC236}">
                      <a16:creationId xmlns:a16="http://schemas.microsoft.com/office/drawing/2014/main" id="{2B3F8AC9-5F6A-415D-8345-076239E1636E}"/>
                    </a:ext>
                  </a:extLst>
                </p:cNvPr>
                <p:cNvSpPr/>
                <p:nvPr/>
              </p:nvSpPr>
              <p:spPr bwMode="auto">
                <a:xfrm>
                  <a:off x="4532928" y="4630046"/>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 Token Refresh</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security posture</a:t>
                  </a:r>
                </a:p>
              </p:txBody>
            </p:sp>
            <p:pic>
              <p:nvPicPr>
                <p:cNvPr id="588" name="Graphic 587" descr="Arrow circle">
                  <a:extLst>
                    <a:ext uri="{FF2B5EF4-FFF2-40B4-BE49-F238E27FC236}">
                      <a16:creationId xmlns:a16="http://schemas.microsoft.com/office/drawing/2014/main" id="{E01CDCCE-6360-4E83-A447-E56776CA8EB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37237" y="5092807"/>
                  <a:ext cx="261659" cy="261659"/>
                </a:xfrm>
                <a:prstGeom prst="rect">
                  <a:avLst/>
                </a:prstGeom>
              </p:spPr>
            </p:pic>
            <p:pic>
              <p:nvPicPr>
                <p:cNvPr id="589" name="Graphic 588" descr="Line arrow: Slight curve">
                  <a:extLst>
                    <a:ext uri="{FF2B5EF4-FFF2-40B4-BE49-F238E27FC236}">
                      <a16:creationId xmlns:a16="http://schemas.microsoft.com/office/drawing/2014/main" id="{9C852F2D-3187-4577-9150-AFFBDA594FE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675833" y="4919216"/>
                  <a:ext cx="181356" cy="181356"/>
                </a:xfrm>
                <a:prstGeom prst="rect">
                  <a:avLst/>
                </a:prstGeom>
              </p:spPr>
            </p:pic>
          </p:grpSp>
          <p:cxnSp>
            <p:nvCxnSpPr>
              <p:cNvPr id="586" name="Connector: Elbow 585">
                <a:extLst>
                  <a:ext uri="{FF2B5EF4-FFF2-40B4-BE49-F238E27FC236}">
                    <a16:creationId xmlns:a16="http://schemas.microsoft.com/office/drawing/2014/main" id="{538BBB85-B4D9-4002-ABD2-2910A589DEA8}"/>
                  </a:ext>
                </a:extLst>
              </p:cNvPr>
              <p:cNvCxnSpPr>
                <a:cxnSpLocks/>
              </p:cNvCxnSpPr>
              <p:nvPr/>
            </p:nvCxnSpPr>
            <p:spPr>
              <a:xfrm flipH="1">
                <a:off x="5576867" y="2281872"/>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583" name="Freeform 124">
              <a:extLst>
                <a:ext uri="{FF2B5EF4-FFF2-40B4-BE49-F238E27FC236}">
                  <a16:creationId xmlns:a16="http://schemas.microsoft.com/office/drawing/2014/main" id="{76BA9111-F790-458D-A3A4-473F3028C7D5}"/>
                </a:ext>
              </a:extLst>
            </p:cNvPr>
            <p:cNvSpPr>
              <a:spLocks noEditPoints="1"/>
            </p:cNvSpPr>
            <p:nvPr/>
          </p:nvSpPr>
          <p:spPr bwMode="auto">
            <a:xfrm>
              <a:off x="5937307" y="2151742"/>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bg2">
                <a:lumMod val="5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4" name="Rectangle 583">
              <a:extLst>
                <a:ext uri="{FF2B5EF4-FFF2-40B4-BE49-F238E27FC236}">
                  <a16:creationId xmlns:a16="http://schemas.microsoft.com/office/drawing/2014/main" id="{B36E0DB7-A34E-4D62-B98F-511808CD49F4}"/>
                </a:ext>
              </a:extLst>
            </p:cNvPr>
            <p:cNvSpPr/>
            <p:nvPr/>
          </p:nvSpPr>
          <p:spPr>
            <a:xfrm>
              <a:off x="6165870" y="2137981"/>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
        <p:nvSpPr>
          <p:cNvPr id="590" name="Rectangle 589">
            <a:extLst>
              <a:ext uri="{FF2B5EF4-FFF2-40B4-BE49-F238E27FC236}">
                <a16:creationId xmlns:a16="http://schemas.microsoft.com/office/drawing/2014/main" id="{5AFF1467-FD89-457A-B1A9-7F210574F980}"/>
              </a:ext>
            </a:extLst>
          </p:cNvPr>
          <p:cNvSpPr/>
          <p:nvPr/>
        </p:nvSpPr>
        <p:spPr>
          <a:xfrm>
            <a:off x="588263" y="988008"/>
            <a:ext cx="2982163" cy="338554"/>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sp>
        <p:nvSpPr>
          <p:cNvPr id="591" name="TextBox 590">
            <a:extLst>
              <a:ext uri="{FF2B5EF4-FFF2-40B4-BE49-F238E27FC236}">
                <a16:creationId xmlns:a16="http://schemas.microsoft.com/office/drawing/2014/main" id="{01176742-AF62-46AC-9AE5-2F069F8DC6CF}"/>
              </a:ext>
            </a:extLst>
          </p:cNvPr>
          <p:cNvSpPr txBox="1"/>
          <p:nvPr/>
        </p:nvSpPr>
        <p:spPr>
          <a:xfrm>
            <a:off x="10055311" y="867186"/>
            <a:ext cx="1990778"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54"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592" name="Picture 591">
            <a:extLst>
              <a:ext uri="{FF2B5EF4-FFF2-40B4-BE49-F238E27FC236}">
                <a16:creationId xmlns:a16="http://schemas.microsoft.com/office/drawing/2014/main" id="{E782B80E-846F-4EAD-948D-3D76CB2D435A}"/>
              </a:ext>
            </a:extLst>
          </p:cNvPr>
          <p:cNvPicPr>
            <a:picLocks noChangeAspect="1"/>
          </p:cNvPicPr>
          <p:nvPr/>
        </p:nvPicPr>
        <p:blipFill>
          <a:blip r:embed="rId55" cstate="email">
            <a:extLst>
              <a:ext uri="{28A0092B-C50C-407E-A947-70E740481C1C}">
                <a14:useLocalDpi xmlns:a14="http://schemas.microsoft.com/office/drawing/2010/main" val="0"/>
              </a:ext>
            </a:extLst>
          </a:blip>
          <a:stretch>
            <a:fillRect/>
          </a:stretch>
        </p:blipFill>
        <p:spPr bwMode="invGray">
          <a:xfrm>
            <a:off x="10055311" y="492073"/>
            <a:ext cx="1038388" cy="222436"/>
          </a:xfrm>
          <a:prstGeom prst="rect">
            <a:avLst/>
          </a:prstGeom>
        </p:spPr>
      </p:pic>
      <p:grpSp>
        <p:nvGrpSpPr>
          <p:cNvPr id="593" name="Group 592">
            <a:extLst>
              <a:ext uri="{FF2B5EF4-FFF2-40B4-BE49-F238E27FC236}">
                <a16:creationId xmlns:a16="http://schemas.microsoft.com/office/drawing/2014/main" id="{E18BFC83-EF25-4E2F-854A-AAAAF38659FC}"/>
              </a:ext>
            </a:extLst>
          </p:cNvPr>
          <p:cNvGrpSpPr/>
          <p:nvPr/>
        </p:nvGrpSpPr>
        <p:grpSpPr>
          <a:xfrm>
            <a:off x="6896617" y="4276631"/>
            <a:ext cx="811360" cy="1202467"/>
            <a:chOff x="6896617" y="4276631"/>
            <a:chExt cx="811360" cy="1202467"/>
          </a:xfrm>
        </p:grpSpPr>
        <p:sp>
          <p:nvSpPr>
            <p:cNvPr id="594" name="Flowchart: Alternate Process 593">
              <a:hlinkClick r:id="rId56"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A5522C2D-71C2-44D6-A0F0-4D58A623921C}"/>
                </a:ext>
              </a:extLst>
            </p:cNvPr>
            <p:cNvSpPr/>
            <p:nvPr/>
          </p:nvSpPr>
          <p:spPr bwMode="auto">
            <a:xfrm>
              <a:off x="6896617" y="4276631"/>
              <a:ext cx="811360" cy="120246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VPN and Remote Access Devices</a:t>
              </a:r>
            </a:p>
          </p:txBody>
        </p:sp>
        <p:pic>
          <p:nvPicPr>
            <p:cNvPr id="595" name="Picture 2" descr="See the source image">
              <a:extLst>
                <a:ext uri="{FF2B5EF4-FFF2-40B4-BE49-F238E27FC236}">
                  <a16:creationId xmlns:a16="http://schemas.microsoft.com/office/drawing/2014/main" id="{DEE95AED-A7E0-422D-AA9A-25940A5B1BB0}"/>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6958021" y="4584577"/>
              <a:ext cx="251102" cy="132286"/>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595">
              <a:extLst>
                <a:ext uri="{FF2B5EF4-FFF2-40B4-BE49-F238E27FC236}">
                  <a16:creationId xmlns:a16="http://schemas.microsoft.com/office/drawing/2014/main" id="{A3DB5BD2-F2B0-4551-879C-EA92DAEDC2B8}"/>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7496225" y="4590686"/>
              <a:ext cx="135822" cy="135824"/>
            </a:xfrm>
            <a:prstGeom prst="rect">
              <a:avLst/>
            </a:prstGeom>
          </p:spPr>
        </p:pic>
        <p:pic>
          <p:nvPicPr>
            <p:cNvPr id="597" name="Picture 596">
              <a:extLst>
                <a:ext uri="{FF2B5EF4-FFF2-40B4-BE49-F238E27FC236}">
                  <a16:creationId xmlns:a16="http://schemas.microsoft.com/office/drawing/2014/main" id="{B605B4FB-D4E0-41EC-BF57-1BBBAD641C0C}"/>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090939" y="4799091"/>
              <a:ext cx="162774" cy="162774"/>
            </a:xfrm>
            <a:prstGeom prst="rect">
              <a:avLst/>
            </a:prstGeom>
          </p:spPr>
        </p:pic>
        <p:pic>
          <p:nvPicPr>
            <p:cNvPr id="598" name="Picture 2" descr="See the source image">
              <a:extLst>
                <a:ext uri="{FF2B5EF4-FFF2-40B4-BE49-F238E27FC236}">
                  <a16:creationId xmlns:a16="http://schemas.microsoft.com/office/drawing/2014/main" id="{F68E72B2-2619-4714-878C-5A8CF3397925}"/>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7265369" y="4569654"/>
              <a:ext cx="172548" cy="158462"/>
            </a:xfrm>
            <a:prstGeom prst="rect">
              <a:avLst/>
            </a:prstGeom>
            <a:noFill/>
            <a:extLst>
              <a:ext uri="{909E8E84-426E-40DD-AFC4-6F175D3DCCD1}">
                <a14:hiddenFill xmlns:a14="http://schemas.microsoft.com/office/drawing/2010/main">
                  <a:solidFill>
                    <a:srgbClr val="FFFFFF"/>
                  </a:solidFill>
                </a14:hiddenFill>
              </a:ext>
            </a:extLst>
          </p:spPr>
        </p:pic>
        <p:pic>
          <p:nvPicPr>
            <p:cNvPr id="599" name="Picture 598" descr="Shape&#10;&#10;Description automatically generated with medium confidence">
              <a:extLst>
                <a:ext uri="{FF2B5EF4-FFF2-40B4-BE49-F238E27FC236}">
                  <a16:creationId xmlns:a16="http://schemas.microsoft.com/office/drawing/2014/main" id="{3B9A5131-64F8-462A-B104-69B66DD77B63}"/>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7293115" y="4375654"/>
              <a:ext cx="293690" cy="91256"/>
            </a:xfrm>
            <a:prstGeom prst="rect">
              <a:avLst/>
            </a:prstGeom>
          </p:spPr>
        </p:pic>
        <p:grpSp>
          <p:nvGrpSpPr>
            <p:cNvPr id="600" name="Group 599">
              <a:extLst>
                <a:ext uri="{FF2B5EF4-FFF2-40B4-BE49-F238E27FC236}">
                  <a16:creationId xmlns:a16="http://schemas.microsoft.com/office/drawing/2014/main" id="{CE58B907-DE3A-460E-AE1C-7191BE8B3F2B}"/>
                </a:ext>
              </a:extLst>
            </p:cNvPr>
            <p:cNvGrpSpPr/>
            <p:nvPr/>
          </p:nvGrpSpPr>
          <p:grpSpPr>
            <a:xfrm>
              <a:off x="7344316" y="4860672"/>
              <a:ext cx="196537" cy="47629"/>
              <a:chOff x="10639526" y="5971518"/>
              <a:chExt cx="196537" cy="47629"/>
            </a:xfrm>
          </p:grpSpPr>
          <p:sp>
            <p:nvSpPr>
              <p:cNvPr id="602" name="Oval 601">
                <a:extLst>
                  <a:ext uri="{FF2B5EF4-FFF2-40B4-BE49-F238E27FC236}">
                    <a16:creationId xmlns:a16="http://schemas.microsoft.com/office/drawing/2014/main" id="{9D5EE910-934D-47F0-9D86-B12BB5E71622}"/>
                  </a:ext>
                </a:extLst>
              </p:cNvPr>
              <p:cNvSpPr/>
              <p:nvPr/>
            </p:nvSpPr>
            <p:spPr bwMode="auto">
              <a:xfrm>
                <a:off x="10639526"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3" name="Oval 602">
                <a:extLst>
                  <a:ext uri="{FF2B5EF4-FFF2-40B4-BE49-F238E27FC236}">
                    <a16:creationId xmlns:a16="http://schemas.microsoft.com/office/drawing/2014/main" id="{841DD197-11FF-46B7-A4E7-7D567EEF8AC6}"/>
                  </a:ext>
                </a:extLst>
              </p:cNvPr>
              <p:cNvSpPr/>
              <p:nvPr/>
            </p:nvSpPr>
            <p:spPr bwMode="auto">
              <a:xfrm>
                <a:off x="1071397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4" name="Oval 603">
                <a:extLst>
                  <a:ext uri="{FF2B5EF4-FFF2-40B4-BE49-F238E27FC236}">
                    <a16:creationId xmlns:a16="http://schemas.microsoft.com/office/drawing/2014/main" id="{9C2FA8EC-6563-48B0-8DF2-EBF766B4C18E}"/>
                  </a:ext>
                </a:extLst>
              </p:cNvPr>
              <p:cNvSpPr/>
              <p:nvPr/>
            </p:nvSpPr>
            <p:spPr bwMode="auto">
              <a:xfrm>
                <a:off x="1078843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601" name="Picture 2" descr="logo">
              <a:extLst>
                <a:ext uri="{FF2B5EF4-FFF2-40B4-BE49-F238E27FC236}">
                  <a16:creationId xmlns:a16="http://schemas.microsoft.com/office/drawing/2014/main" id="{6B0EA6EA-500E-44C0-A32B-8CF22B2BD3E7}"/>
                </a:ext>
              </a:extLst>
            </p:cNvPr>
            <p:cNvPicPr>
              <a:picLocks noChangeAspect="1" noChangeArrowheads="1"/>
            </p:cNvPicPr>
            <p:nvPr/>
          </p:nvPicPr>
          <p:blipFill rotWithShape="1">
            <a:blip r:embed="rId62">
              <a:extLst>
                <a:ext uri="{28A0092B-C50C-407E-A947-70E740481C1C}">
                  <a14:useLocalDpi xmlns:a14="http://schemas.microsoft.com/office/drawing/2010/main" val="0"/>
                </a:ext>
              </a:extLst>
            </a:blip>
            <a:srcRect r="66101"/>
            <a:stretch/>
          </p:blipFill>
          <p:spPr bwMode="auto">
            <a:xfrm>
              <a:off x="7012540" y="4349094"/>
              <a:ext cx="218445" cy="138464"/>
            </a:xfrm>
            <a:prstGeom prst="rect">
              <a:avLst/>
            </a:prstGeom>
            <a:noFill/>
            <a:extLst>
              <a:ext uri="{909E8E84-426E-40DD-AFC4-6F175D3DCCD1}">
                <a14:hiddenFill xmlns:a14="http://schemas.microsoft.com/office/drawing/2010/main">
                  <a:solidFill>
                    <a:srgbClr val="FFFFFF"/>
                  </a:solidFill>
                </a14:hiddenFill>
              </a:ext>
            </a:extLst>
          </p:spPr>
        </p:pic>
      </p:grpSp>
      <p:sp>
        <p:nvSpPr>
          <p:cNvPr id="605" name="Rectangle: Rounded Corners 604">
            <a:hlinkClick r:id="rId63" tooltip="Azure AD can be integrated with your existing remote access applications with Azure Active Directory (Azure AD) and Conditional Access using these tutorials."/>
            <a:extLst>
              <a:ext uri="{FF2B5EF4-FFF2-40B4-BE49-F238E27FC236}">
                <a16:creationId xmlns:a16="http://schemas.microsoft.com/office/drawing/2014/main" id="{36D93F2E-2065-426D-9485-B0ADF437A260}"/>
              </a:ext>
            </a:extLst>
          </p:cNvPr>
          <p:cNvSpPr/>
          <p:nvPr/>
        </p:nvSpPr>
        <p:spPr bwMode="auto">
          <a:xfrm>
            <a:off x="6881940" y="4296258"/>
            <a:ext cx="839732" cy="11840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6" name="Rectangle: Rounded Corners 605">
            <a:hlinkClick r:id="rId64"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62A1945D-8DCF-42E1-AA5A-9663136AA4D4}"/>
              </a:ext>
            </a:extLst>
          </p:cNvPr>
          <p:cNvSpPr/>
          <p:nvPr/>
        </p:nvSpPr>
        <p:spPr bwMode="auto">
          <a:xfrm>
            <a:off x="6051484" y="4045312"/>
            <a:ext cx="604846" cy="24972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a:hlinkClick r:id="rId65"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938821EA-0A83-4421-A67A-D119FB1EE289}"/>
              </a:ext>
            </a:extLst>
          </p:cNvPr>
          <p:cNvSpPr/>
          <p:nvPr/>
        </p:nvSpPr>
        <p:spPr>
          <a:xfrm>
            <a:off x="797591" y="3660321"/>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endParaRPr>
          </a:p>
        </p:txBody>
      </p:sp>
      <p:grpSp>
        <p:nvGrpSpPr>
          <p:cNvPr id="608" name="Group 607">
            <a:extLst>
              <a:ext uri="{FF2B5EF4-FFF2-40B4-BE49-F238E27FC236}">
                <a16:creationId xmlns:a16="http://schemas.microsoft.com/office/drawing/2014/main" id="{BE87812A-F13E-4968-98D2-9C30D77B3A1A}"/>
              </a:ext>
            </a:extLst>
          </p:cNvPr>
          <p:cNvGrpSpPr/>
          <p:nvPr/>
        </p:nvGrpSpPr>
        <p:grpSpPr>
          <a:xfrm>
            <a:off x="6144080" y="1224191"/>
            <a:ext cx="5421156" cy="1526310"/>
            <a:chOff x="6144080" y="1224191"/>
            <a:chExt cx="5421156" cy="1526310"/>
          </a:xfrm>
        </p:grpSpPr>
        <p:pic>
          <p:nvPicPr>
            <p:cNvPr id="609" name="Picture 608">
              <a:extLst>
                <a:ext uri="{FF2B5EF4-FFF2-40B4-BE49-F238E27FC236}">
                  <a16:creationId xmlns:a16="http://schemas.microsoft.com/office/drawing/2014/main" id="{2F7E69F4-3D04-4D6D-8109-BAD37E1F1C13}"/>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050456" y="1537864"/>
              <a:ext cx="93267" cy="121670"/>
            </a:xfrm>
            <a:prstGeom prst="rect">
              <a:avLst/>
            </a:prstGeom>
            <a:solidFill>
              <a:schemeClr val="bg1"/>
            </a:solidFill>
          </p:spPr>
        </p:pic>
        <p:sp>
          <p:nvSpPr>
            <p:cNvPr id="610" name="Rectangle 609">
              <a:extLst>
                <a:ext uri="{FF2B5EF4-FFF2-40B4-BE49-F238E27FC236}">
                  <a16:creationId xmlns:a16="http://schemas.microsoft.com/office/drawing/2014/main" id="{4E0CD03A-F755-4D1A-912C-971F50EEB706}"/>
                </a:ext>
              </a:extLst>
            </p:cNvPr>
            <p:cNvSpPr/>
            <p:nvPr/>
          </p:nvSpPr>
          <p:spPr>
            <a:xfrm>
              <a:off x="1009720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611" name="Rectangle 610">
              <a:extLst>
                <a:ext uri="{FF2B5EF4-FFF2-40B4-BE49-F238E27FC236}">
                  <a16:creationId xmlns:a16="http://schemas.microsoft.com/office/drawing/2014/main" id="{27D1404C-4D6D-4D8B-880D-C934C199DC17}"/>
                </a:ext>
              </a:extLst>
            </p:cNvPr>
            <p:cNvSpPr/>
            <p:nvPr/>
          </p:nvSpPr>
          <p:spPr>
            <a:xfrm>
              <a:off x="10089768" y="1654788"/>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612" name="Picture 611">
              <a:extLst>
                <a:ext uri="{FF2B5EF4-FFF2-40B4-BE49-F238E27FC236}">
                  <a16:creationId xmlns:a16="http://schemas.microsoft.com/office/drawing/2014/main" id="{A8BD4988-4E04-464D-B416-C8FA0ADFFD6F}"/>
                </a:ext>
              </a:extLst>
            </p:cNvPr>
            <p:cNvPicPr>
              <a:picLocks noChangeAspect="1"/>
            </p:cNvPicPr>
            <p:nvPr/>
          </p:nvPicPr>
          <p:blipFill rotWithShape="1">
            <a:blip r:embed="rId67">
              <a:extLst>
                <a:ext uri="{28A0092B-C50C-407E-A947-70E740481C1C}">
                  <a14:useLocalDpi xmlns:a14="http://schemas.microsoft.com/office/drawing/2010/main" val="0"/>
                </a:ext>
              </a:extLst>
            </a:blip>
            <a:srcRect l="24842" r="29173" b="35506"/>
            <a:stretch/>
          </p:blipFill>
          <p:spPr>
            <a:xfrm>
              <a:off x="10040531" y="1710019"/>
              <a:ext cx="113442" cy="151148"/>
            </a:xfrm>
            <a:prstGeom prst="rect">
              <a:avLst/>
            </a:prstGeom>
          </p:spPr>
        </p:pic>
        <p:sp>
          <p:nvSpPr>
            <p:cNvPr id="613" name="Rectangle 612">
              <a:extLst>
                <a:ext uri="{FF2B5EF4-FFF2-40B4-BE49-F238E27FC236}">
                  <a16:creationId xmlns:a16="http://schemas.microsoft.com/office/drawing/2014/main" id="{BDCFA320-E55E-4E0F-890D-795ABBD117F3}"/>
                </a:ext>
              </a:extLst>
            </p:cNvPr>
            <p:cNvSpPr/>
            <p:nvPr/>
          </p:nvSpPr>
          <p:spPr>
            <a:xfrm>
              <a:off x="10031177" y="1224191"/>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cxnSp>
          <p:nvCxnSpPr>
            <p:cNvPr id="614" name="Connector: Elbow 613">
              <a:extLst>
                <a:ext uri="{FF2B5EF4-FFF2-40B4-BE49-F238E27FC236}">
                  <a16:creationId xmlns:a16="http://schemas.microsoft.com/office/drawing/2014/main" id="{73F74EEE-7506-49A7-8422-E464A7ADD8D8}"/>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5" name="Connector: Elbow 614">
              <a:extLst>
                <a:ext uri="{FF2B5EF4-FFF2-40B4-BE49-F238E27FC236}">
                  <a16:creationId xmlns:a16="http://schemas.microsoft.com/office/drawing/2014/main" id="{1A203EB5-F75E-4016-AE44-D56D9B6B3063}"/>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6" name="Speech Bubble: Rectangle with Corners Rounded 615">
              <a:extLst>
                <a:ext uri="{FF2B5EF4-FFF2-40B4-BE49-F238E27FC236}">
                  <a16:creationId xmlns:a16="http://schemas.microsoft.com/office/drawing/2014/main" id="{44ED5400-5173-4C87-B19D-1CDAF84A39C1}"/>
                </a:ext>
              </a:extLst>
            </p:cNvPr>
            <p:cNvSpPr/>
            <p:nvPr/>
          </p:nvSpPr>
          <p:spPr bwMode="auto">
            <a:xfrm>
              <a:off x="7385939" y="1465127"/>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617" name="Graphic 616" descr="Chat bubble">
              <a:extLst>
                <a:ext uri="{FF2B5EF4-FFF2-40B4-BE49-F238E27FC236}">
                  <a16:creationId xmlns:a16="http://schemas.microsoft.com/office/drawing/2014/main" id="{982D8101-FB04-49A9-B218-0486CC56A7E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435127" y="1526444"/>
              <a:ext cx="244878" cy="244878"/>
            </a:xfrm>
            <a:prstGeom prst="rect">
              <a:avLst/>
            </a:prstGeom>
          </p:spPr>
        </p:pic>
      </p:grpSp>
      <p:grpSp>
        <p:nvGrpSpPr>
          <p:cNvPr id="618" name="Group 617">
            <a:extLst>
              <a:ext uri="{FF2B5EF4-FFF2-40B4-BE49-F238E27FC236}">
                <a16:creationId xmlns:a16="http://schemas.microsoft.com/office/drawing/2014/main" id="{E7B087B4-524D-4F8D-8892-D49C8EB3D78F}"/>
              </a:ext>
            </a:extLst>
          </p:cNvPr>
          <p:cNvGrpSpPr/>
          <p:nvPr/>
        </p:nvGrpSpPr>
        <p:grpSpPr>
          <a:xfrm>
            <a:off x="4730870" y="2532601"/>
            <a:ext cx="2035922" cy="2035922"/>
            <a:chOff x="4730870" y="2532601"/>
            <a:chExt cx="2035922" cy="2035922"/>
          </a:xfrm>
        </p:grpSpPr>
        <p:grpSp>
          <p:nvGrpSpPr>
            <p:cNvPr id="619" name="Group 618">
              <a:extLst>
                <a:ext uri="{FF2B5EF4-FFF2-40B4-BE49-F238E27FC236}">
                  <a16:creationId xmlns:a16="http://schemas.microsoft.com/office/drawing/2014/main" id="{E158EE39-1564-40D0-9ECE-776DE5BF25E7}"/>
                </a:ext>
              </a:extLst>
            </p:cNvPr>
            <p:cNvGrpSpPr/>
            <p:nvPr/>
          </p:nvGrpSpPr>
          <p:grpSpPr>
            <a:xfrm>
              <a:off x="4730870" y="2532601"/>
              <a:ext cx="2035922" cy="2035922"/>
              <a:chOff x="4730870" y="2532601"/>
              <a:chExt cx="2035922" cy="2035922"/>
            </a:xfrm>
          </p:grpSpPr>
          <p:sp>
            <p:nvSpPr>
              <p:cNvPr id="622" name="Oval 621">
                <a:hlinkClick r:id="rId6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BBF9E15-6BA3-4AE0-BEDD-94171476FCCC}"/>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623" name="Group 622">
                <a:extLst>
                  <a:ext uri="{FF2B5EF4-FFF2-40B4-BE49-F238E27FC236}">
                    <a16:creationId xmlns:a16="http://schemas.microsoft.com/office/drawing/2014/main" id="{A4D1C139-FAC6-46BD-8E7B-DB9F4F4D230D}"/>
                  </a:ext>
                </a:extLst>
              </p:cNvPr>
              <p:cNvGrpSpPr/>
              <p:nvPr/>
            </p:nvGrpSpPr>
            <p:grpSpPr>
              <a:xfrm>
                <a:off x="5610959" y="2697970"/>
                <a:ext cx="716814" cy="328712"/>
                <a:chOff x="4841248" y="2536588"/>
                <a:chExt cx="1278249" cy="586170"/>
              </a:xfrm>
            </p:grpSpPr>
            <p:sp>
              <p:nvSpPr>
                <p:cNvPr id="631" name="Flowchart: Decision 630">
                  <a:extLst>
                    <a:ext uri="{FF2B5EF4-FFF2-40B4-BE49-F238E27FC236}">
                      <a16:creationId xmlns:a16="http://schemas.microsoft.com/office/drawing/2014/main" id="{23F32189-0311-4D71-AEBB-08B04826DDB3}"/>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2" name="Straight Arrow Connector 631">
                  <a:extLst>
                    <a:ext uri="{FF2B5EF4-FFF2-40B4-BE49-F238E27FC236}">
                      <a16:creationId xmlns:a16="http://schemas.microsoft.com/office/drawing/2014/main" id="{28DD2DE2-C21D-4DA6-BE6D-ADA1FA86F6C2}"/>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633" name="Rectangle 632">
                  <a:extLst>
                    <a:ext uri="{FF2B5EF4-FFF2-40B4-BE49-F238E27FC236}">
                      <a16:creationId xmlns:a16="http://schemas.microsoft.com/office/drawing/2014/main" id="{EB987B82-9A9B-46D8-95FE-EB39E0C2EE25}"/>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4" name="Group 633">
                  <a:extLst>
                    <a:ext uri="{FF2B5EF4-FFF2-40B4-BE49-F238E27FC236}">
                      <a16:creationId xmlns:a16="http://schemas.microsoft.com/office/drawing/2014/main" id="{EC7FE8F1-20BD-4F40-8127-D939EAAA01A7}"/>
                    </a:ext>
                  </a:extLst>
                </p:cNvPr>
                <p:cNvGrpSpPr/>
                <p:nvPr/>
              </p:nvGrpSpPr>
              <p:grpSpPr>
                <a:xfrm>
                  <a:off x="5184128" y="2729796"/>
                  <a:ext cx="246315" cy="202204"/>
                  <a:chOff x="5226988" y="2702783"/>
                  <a:chExt cx="318420" cy="202204"/>
                </a:xfrm>
              </p:grpSpPr>
              <p:sp>
                <p:nvSpPr>
                  <p:cNvPr id="638" name="Rectangle 637">
                    <a:extLst>
                      <a:ext uri="{FF2B5EF4-FFF2-40B4-BE49-F238E27FC236}">
                        <a16:creationId xmlns:a16="http://schemas.microsoft.com/office/drawing/2014/main" id="{DA90F493-2A18-460B-ADFD-C5F88F40DC8F}"/>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Rectangle 638">
                    <a:extLst>
                      <a:ext uri="{FF2B5EF4-FFF2-40B4-BE49-F238E27FC236}">
                        <a16:creationId xmlns:a16="http://schemas.microsoft.com/office/drawing/2014/main" id="{BFE454BA-9406-44CB-9061-B5C0BEE3D46D}"/>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5" name="Oval 634">
                  <a:extLst>
                    <a:ext uri="{FF2B5EF4-FFF2-40B4-BE49-F238E27FC236}">
                      <a16:creationId xmlns:a16="http://schemas.microsoft.com/office/drawing/2014/main" id="{18F84369-6FF0-4A84-921F-D7A5DD3645F2}"/>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6" name="Oval 635">
                  <a:extLst>
                    <a:ext uri="{FF2B5EF4-FFF2-40B4-BE49-F238E27FC236}">
                      <a16:creationId xmlns:a16="http://schemas.microsoft.com/office/drawing/2014/main" id="{D9858DF4-30EE-4250-B055-31862909A7B7}"/>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7" name="Oval 636">
                  <a:extLst>
                    <a:ext uri="{FF2B5EF4-FFF2-40B4-BE49-F238E27FC236}">
                      <a16:creationId xmlns:a16="http://schemas.microsoft.com/office/drawing/2014/main" id="{A44B1A4F-E0FE-40AD-A57A-E541FDC61659}"/>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4" name="Freeform: Shape 623">
                <a:hlinkClick r:id="rId69"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5ECE889F-B235-458D-9ECC-855EE898DDCE}"/>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625" name="Freeform: Shape 624">
                <a:hlinkClick r:id="rId70"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6B3BBA3-272C-4CF2-9E68-5389E6100565}"/>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626" name="Group 625">
                <a:extLst>
                  <a:ext uri="{FF2B5EF4-FFF2-40B4-BE49-F238E27FC236}">
                    <a16:creationId xmlns:a16="http://schemas.microsoft.com/office/drawing/2014/main" id="{1D9F306A-2427-4B50-BFBB-9BD5A2C43AC4}"/>
                  </a:ext>
                </a:extLst>
              </p:cNvPr>
              <p:cNvGrpSpPr/>
              <p:nvPr/>
            </p:nvGrpSpPr>
            <p:grpSpPr>
              <a:xfrm>
                <a:off x="5183887" y="2697096"/>
                <a:ext cx="346347" cy="346347"/>
                <a:chOff x="6364588" y="5695686"/>
                <a:chExt cx="516315" cy="516315"/>
              </a:xfrm>
            </p:grpSpPr>
            <p:sp>
              <p:nvSpPr>
                <p:cNvPr id="627" name="Oval 626">
                  <a:extLst>
                    <a:ext uri="{FF2B5EF4-FFF2-40B4-BE49-F238E27FC236}">
                      <a16:creationId xmlns:a16="http://schemas.microsoft.com/office/drawing/2014/main" id="{DDA140D3-EDAC-4346-BF02-3248C75B6F8D}"/>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8" name="Group 627">
                  <a:extLst>
                    <a:ext uri="{FF2B5EF4-FFF2-40B4-BE49-F238E27FC236}">
                      <a16:creationId xmlns:a16="http://schemas.microsoft.com/office/drawing/2014/main" id="{C71CEC20-638C-4DA0-AA30-F669FC1675BE}"/>
                    </a:ext>
                  </a:extLst>
                </p:cNvPr>
                <p:cNvGrpSpPr/>
                <p:nvPr/>
              </p:nvGrpSpPr>
              <p:grpSpPr>
                <a:xfrm>
                  <a:off x="6497358" y="5795347"/>
                  <a:ext cx="250774" cy="280274"/>
                  <a:chOff x="5593458" y="2766299"/>
                  <a:chExt cx="268374" cy="299948"/>
                </a:xfrm>
                <a:solidFill>
                  <a:schemeClr val="bg1"/>
                </a:solidFill>
              </p:grpSpPr>
              <p:sp>
                <p:nvSpPr>
                  <p:cNvPr id="629" name="Freeform 1059">
                    <a:extLst>
                      <a:ext uri="{FF2B5EF4-FFF2-40B4-BE49-F238E27FC236}">
                        <a16:creationId xmlns:a16="http://schemas.microsoft.com/office/drawing/2014/main" id="{913D4C47-0003-4062-96AF-198B3447C715}"/>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630" name="Oval 1060">
                    <a:extLst>
                      <a:ext uri="{FF2B5EF4-FFF2-40B4-BE49-F238E27FC236}">
                        <a16:creationId xmlns:a16="http://schemas.microsoft.com/office/drawing/2014/main" id="{31E4BCEC-7636-41FA-A060-810E32C5DF83}"/>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620" name="Graphic 619">
              <a:extLst>
                <a:ext uri="{FF2B5EF4-FFF2-40B4-BE49-F238E27FC236}">
                  <a16:creationId xmlns:a16="http://schemas.microsoft.com/office/drawing/2014/main" id="{E4F17F4F-CB50-4E3D-92DA-1FE8E981A3D1}"/>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42737" y="3712276"/>
              <a:ext cx="183196" cy="183196"/>
            </a:xfrm>
            <a:prstGeom prst="rect">
              <a:avLst/>
            </a:prstGeom>
          </p:spPr>
        </p:pic>
        <p:pic>
          <p:nvPicPr>
            <p:cNvPr id="621" name="Graphic 620">
              <a:extLst>
                <a:ext uri="{FF2B5EF4-FFF2-40B4-BE49-F238E27FC236}">
                  <a16:creationId xmlns:a16="http://schemas.microsoft.com/office/drawing/2014/main" id="{C23D40F2-4C6F-455F-98F3-086032E785B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50841" y="4073888"/>
              <a:ext cx="183196" cy="183196"/>
            </a:xfrm>
            <a:prstGeom prst="rect">
              <a:avLst/>
            </a:prstGeom>
          </p:spPr>
        </p:pic>
      </p:grpSp>
      <p:grpSp>
        <p:nvGrpSpPr>
          <p:cNvPr id="640" name="Group 639">
            <a:extLst>
              <a:ext uri="{FF2B5EF4-FFF2-40B4-BE49-F238E27FC236}">
                <a16:creationId xmlns:a16="http://schemas.microsoft.com/office/drawing/2014/main" id="{1863C3C9-F188-4EB4-AC03-D7685C229AD2}"/>
              </a:ext>
            </a:extLst>
          </p:cNvPr>
          <p:cNvGrpSpPr/>
          <p:nvPr/>
        </p:nvGrpSpPr>
        <p:grpSpPr>
          <a:xfrm>
            <a:off x="9997313" y="1958799"/>
            <a:ext cx="1737487" cy="543566"/>
            <a:chOff x="9997313" y="1958799"/>
            <a:chExt cx="1737487" cy="543566"/>
          </a:xfrm>
        </p:grpSpPr>
        <p:sp>
          <p:nvSpPr>
            <p:cNvPr id="641" name="Rectangle 640">
              <a:extLst>
                <a:ext uri="{FF2B5EF4-FFF2-40B4-BE49-F238E27FC236}">
                  <a16:creationId xmlns:a16="http://schemas.microsoft.com/office/drawing/2014/main" id="{A229C721-C078-49F6-9ED0-A7FECE7D36D1}"/>
                </a:ext>
              </a:extLst>
            </p:cNvPr>
            <p:cNvSpPr/>
            <p:nvPr/>
          </p:nvSpPr>
          <p:spPr>
            <a:xfrm>
              <a:off x="10031177" y="1958799"/>
              <a:ext cx="170362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sp>
          <p:nvSpPr>
            <p:cNvPr id="642" name="Freeform 6">
              <a:extLst>
                <a:ext uri="{FF2B5EF4-FFF2-40B4-BE49-F238E27FC236}">
                  <a16:creationId xmlns:a16="http://schemas.microsoft.com/office/drawing/2014/main" id="{22D74808-85D7-4C64-BAFC-4C0CD35CA865}"/>
                </a:ext>
              </a:extLst>
            </p:cNvPr>
            <p:cNvSpPr>
              <a:spLocks noEditPoints="1"/>
            </p:cNvSpPr>
            <p:nvPr/>
          </p:nvSpPr>
          <p:spPr bwMode="auto">
            <a:xfrm>
              <a:off x="10364941" y="2373095"/>
              <a:ext cx="86873" cy="8595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643" name="Picture 642">
              <a:extLst>
                <a:ext uri="{FF2B5EF4-FFF2-40B4-BE49-F238E27FC236}">
                  <a16:creationId xmlns:a16="http://schemas.microsoft.com/office/drawing/2014/main" id="{CB9CB57F-10EC-4DB3-B01A-F0B0A9C379E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7313" y="2221118"/>
              <a:ext cx="340113" cy="253610"/>
            </a:xfrm>
            <a:prstGeom prst="rect">
              <a:avLst/>
            </a:prstGeom>
          </p:spPr>
        </p:pic>
        <p:sp>
          <p:nvSpPr>
            <p:cNvPr id="644" name="Rectangle 643">
              <a:hlinkClick r:id="rId71" tooltip="Login to a Linux virtual machine in Azure with Azure Active Directory using SSH certificate-based authentication"/>
              <a:extLst>
                <a:ext uri="{FF2B5EF4-FFF2-40B4-BE49-F238E27FC236}">
                  <a16:creationId xmlns:a16="http://schemas.microsoft.com/office/drawing/2014/main" id="{CCC233EF-D75F-40BB-95A5-4BC009315738}"/>
                </a:ext>
              </a:extLst>
            </p:cNvPr>
            <p:cNvSpPr/>
            <p:nvPr/>
          </p:nvSpPr>
          <p:spPr>
            <a:xfrm>
              <a:off x="10343280" y="2354940"/>
              <a:ext cx="562283" cy="110800"/>
            </a:xfrm>
            <a:prstGeom prst="rect">
              <a:avLst/>
            </a:prstGeom>
            <a:ln>
              <a:solidFill>
                <a:schemeClr val="accent1"/>
              </a:solidFill>
            </a:ln>
          </p:spPr>
          <p:txBody>
            <a:bodyPr wrap="square" lIns="91440" tIns="9144" rIns="0" bIns="9144">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6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645" name="Rectangle 644">
              <a:extLst>
                <a:ext uri="{FF2B5EF4-FFF2-40B4-BE49-F238E27FC236}">
                  <a16:creationId xmlns:a16="http://schemas.microsoft.com/office/drawing/2014/main" id="{FE086C00-13A6-4D1E-94F8-DD28D6FB8402}"/>
                </a:ext>
              </a:extLst>
            </p:cNvPr>
            <p:cNvSpPr/>
            <p:nvPr/>
          </p:nvSpPr>
          <p:spPr>
            <a:xfrm>
              <a:off x="10212152" y="2187884"/>
              <a:ext cx="660758" cy="20005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pic>
          <p:nvPicPr>
            <p:cNvPr id="646" name="Picture 645">
              <a:hlinkClick r:id="rId72" tooltip="Documentation on Integrating Azure AD and AWS"/>
              <a:extLst>
                <a:ext uri="{FF2B5EF4-FFF2-40B4-BE49-F238E27FC236}">
                  <a16:creationId xmlns:a16="http://schemas.microsoft.com/office/drawing/2014/main" id="{5251BF87-3708-4FA0-9CD4-F025B89D092C}"/>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0974965" y="2271681"/>
              <a:ext cx="330074" cy="197334"/>
            </a:xfrm>
            <a:prstGeom prst="rect">
              <a:avLst/>
            </a:prstGeom>
          </p:spPr>
        </p:pic>
        <p:pic>
          <p:nvPicPr>
            <p:cNvPr id="647" name="Shape 806">
              <a:hlinkClick r:id="rId74" tooltip="Federating Google Cloud with Azure Active Directory"/>
              <a:extLst>
                <a:ext uri="{FF2B5EF4-FFF2-40B4-BE49-F238E27FC236}">
                  <a16:creationId xmlns:a16="http://schemas.microsoft.com/office/drawing/2014/main" id="{C556D59B-5436-4EB8-8702-AD68C86348EB}"/>
                </a:ext>
              </a:extLst>
            </p:cNvPr>
            <p:cNvPicPr preferRelativeResize="0"/>
            <p:nvPr/>
          </p:nvPicPr>
          <p:blipFill rotWithShape="1">
            <a:blip r:embed="rId75">
              <a:alphaModFix/>
            </a:blip>
            <a:srcRect t="1" r="85759" b="-1"/>
            <a:stretch/>
          </p:blipFill>
          <p:spPr>
            <a:xfrm>
              <a:off x="11355521" y="2218093"/>
              <a:ext cx="309855" cy="284272"/>
            </a:xfrm>
            <a:prstGeom prst="rect">
              <a:avLst/>
            </a:prstGeom>
            <a:noFill/>
            <a:ln>
              <a:noFill/>
            </a:ln>
          </p:spPr>
        </p:pic>
      </p:grpSp>
      <p:grpSp>
        <p:nvGrpSpPr>
          <p:cNvPr id="648" name="Group 647">
            <a:extLst>
              <a:ext uri="{FF2B5EF4-FFF2-40B4-BE49-F238E27FC236}">
                <a16:creationId xmlns:a16="http://schemas.microsoft.com/office/drawing/2014/main" id="{4483F7D9-3F57-4886-8F81-E078158E585A}"/>
              </a:ext>
            </a:extLst>
          </p:cNvPr>
          <p:cNvGrpSpPr/>
          <p:nvPr/>
        </p:nvGrpSpPr>
        <p:grpSpPr>
          <a:xfrm>
            <a:off x="928646" y="3663124"/>
            <a:ext cx="3767480" cy="2293876"/>
            <a:chOff x="928646" y="3663124"/>
            <a:chExt cx="3767480" cy="2293876"/>
          </a:xfrm>
        </p:grpSpPr>
        <p:grpSp>
          <p:nvGrpSpPr>
            <p:cNvPr id="649" name="Group 648">
              <a:extLst>
                <a:ext uri="{FF2B5EF4-FFF2-40B4-BE49-F238E27FC236}">
                  <a16:creationId xmlns:a16="http://schemas.microsoft.com/office/drawing/2014/main" id="{AE3775F1-9821-4CDA-8460-BC584A424CCD}"/>
                </a:ext>
              </a:extLst>
            </p:cNvPr>
            <p:cNvGrpSpPr/>
            <p:nvPr/>
          </p:nvGrpSpPr>
          <p:grpSpPr>
            <a:xfrm>
              <a:off x="928646" y="3663124"/>
              <a:ext cx="3767480" cy="2293876"/>
              <a:chOff x="928646" y="3663124"/>
              <a:chExt cx="3767480" cy="2293876"/>
            </a:xfrm>
          </p:grpSpPr>
          <p:cxnSp>
            <p:nvCxnSpPr>
              <p:cNvPr id="656" name="Straight Connector 655">
                <a:extLst>
                  <a:ext uri="{FF2B5EF4-FFF2-40B4-BE49-F238E27FC236}">
                    <a16:creationId xmlns:a16="http://schemas.microsoft.com/office/drawing/2014/main" id="{207D578A-38BE-4982-B5D6-18007B9ECAD4}"/>
                  </a:ext>
                </a:extLst>
              </p:cNvPr>
              <p:cNvCxnSpPr>
                <a:cxnSpLocks/>
              </p:cNvCxnSpPr>
              <p:nvPr/>
            </p:nvCxnSpPr>
            <p:spPr>
              <a:xfrm>
                <a:off x="2313384" y="5200605"/>
                <a:ext cx="486547"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7" name="Group 656">
                <a:extLst>
                  <a:ext uri="{FF2B5EF4-FFF2-40B4-BE49-F238E27FC236}">
                    <a16:creationId xmlns:a16="http://schemas.microsoft.com/office/drawing/2014/main" id="{0DD690A4-E986-44CD-9193-2C4C849FA4DB}"/>
                  </a:ext>
                </a:extLst>
              </p:cNvPr>
              <p:cNvGrpSpPr/>
              <p:nvPr/>
            </p:nvGrpSpPr>
            <p:grpSpPr>
              <a:xfrm>
                <a:off x="928646" y="4904481"/>
                <a:ext cx="1500821" cy="658491"/>
                <a:chOff x="297225" y="4413921"/>
                <a:chExt cx="1500821" cy="658491"/>
              </a:xfrm>
            </p:grpSpPr>
            <p:grpSp>
              <p:nvGrpSpPr>
                <p:cNvPr id="719" name="Group 718">
                  <a:extLst>
                    <a:ext uri="{FF2B5EF4-FFF2-40B4-BE49-F238E27FC236}">
                      <a16:creationId xmlns:a16="http://schemas.microsoft.com/office/drawing/2014/main" id="{D42A9CA2-1850-4D2D-9915-4BF4BADCF8F0}"/>
                    </a:ext>
                  </a:extLst>
                </p:cNvPr>
                <p:cNvGrpSpPr/>
                <p:nvPr/>
              </p:nvGrpSpPr>
              <p:grpSpPr>
                <a:xfrm>
                  <a:off x="297225" y="4413921"/>
                  <a:ext cx="1500821" cy="658491"/>
                  <a:chOff x="673937" y="5948706"/>
                  <a:chExt cx="1500821" cy="658491"/>
                </a:xfrm>
              </p:grpSpPr>
              <p:sp>
                <p:nvSpPr>
                  <p:cNvPr id="772" name="Rectangle 771">
                    <a:hlinkClick r:id="rId7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C1D73F9D-BCD5-4901-A9B4-ECFC836BBA97}"/>
                      </a:ext>
                    </a:extLst>
                  </p:cNvPr>
                  <p:cNvSpPr/>
                  <p:nvPr/>
                </p:nvSpPr>
                <p:spPr>
                  <a:xfrm>
                    <a:off x="673937" y="5948706"/>
                    <a:ext cx="1500821" cy="658491"/>
                  </a:xfrm>
                  <a:prstGeom prst="rect">
                    <a:avLst/>
                  </a:prstGeom>
                  <a:solidFill>
                    <a:schemeClr val="bg1"/>
                  </a:solid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for Endpoint</a:t>
                    </a:r>
                  </a:p>
                </p:txBody>
              </p:sp>
              <p:pic>
                <p:nvPicPr>
                  <p:cNvPr id="773" name="Picture 772">
                    <a:extLst>
                      <a:ext uri="{FF2B5EF4-FFF2-40B4-BE49-F238E27FC236}">
                        <a16:creationId xmlns:a16="http://schemas.microsoft.com/office/drawing/2014/main" id="{D356CF0F-707A-4932-A887-6A940030C801}"/>
                      </a:ext>
                    </a:extLst>
                  </p:cNvPr>
                  <p:cNvPicPr>
                    <a:picLocks noChangeAspect="1"/>
                  </p:cNvPicPr>
                  <p:nvPr/>
                </p:nvPicPr>
                <p:blipFill>
                  <a:blip r:embed="rId7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690" y="6018913"/>
                    <a:ext cx="117209" cy="117209"/>
                  </a:xfrm>
                  <a:prstGeom prst="rect">
                    <a:avLst/>
                  </a:prstGeom>
                </p:spPr>
              </p:pic>
            </p:grpSp>
            <p:pic>
              <p:nvPicPr>
                <p:cNvPr id="720" name="Picture 719">
                  <a:extLst>
                    <a:ext uri="{FF2B5EF4-FFF2-40B4-BE49-F238E27FC236}">
                      <a16:creationId xmlns:a16="http://schemas.microsoft.com/office/drawing/2014/main" id="{1153DD50-A5C2-4CCE-88B0-A482B533CB72}"/>
                    </a:ext>
                  </a:extLst>
                </p:cNvPr>
                <p:cNvPicPr>
                  <a:picLocks noChangeAspect="1"/>
                </p:cNvPicPr>
                <p:nvPr/>
              </p:nvPicPr>
              <p:blipFill rotWithShape="1">
                <a:blip r:embed="rId78"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721" name="Group 720">
                  <a:extLst>
                    <a:ext uri="{FF2B5EF4-FFF2-40B4-BE49-F238E27FC236}">
                      <a16:creationId xmlns:a16="http://schemas.microsoft.com/office/drawing/2014/main" id="{B8E0813F-0EEE-487B-AC63-A53172B5ABF7}"/>
                    </a:ext>
                  </a:extLst>
                </p:cNvPr>
                <p:cNvGrpSpPr/>
                <p:nvPr/>
              </p:nvGrpSpPr>
              <p:grpSpPr>
                <a:xfrm>
                  <a:off x="1434370" y="4744861"/>
                  <a:ext cx="116598" cy="222844"/>
                  <a:chOff x="2136298" y="4226790"/>
                  <a:chExt cx="196678" cy="375893"/>
                </a:xfrm>
              </p:grpSpPr>
              <p:sp>
                <p:nvSpPr>
                  <p:cNvPr id="770" name="Rectangle 769">
                    <a:extLst>
                      <a:ext uri="{FF2B5EF4-FFF2-40B4-BE49-F238E27FC236}">
                        <a16:creationId xmlns:a16="http://schemas.microsoft.com/office/drawing/2014/main" id="{1D42574B-F09A-4623-938C-B4F61E1C94EA}"/>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1" name="server">
                    <a:extLst>
                      <a:ext uri="{FF2B5EF4-FFF2-40B4-BE49-F238E27FC236}">
                        <a16:creationId xmlns:a16="http://schemas.microsoft.com/office/drawing/2014/main" id="{3AC2A064-D915-4009-A3FF-C5829C039C7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2" name="Oval 721">
                  <a:extLst>
                    <a:ext uri="{FF2B5EF4-FFF2-40B4-BE49-F238E27FC236}">
                      <a16:creationId xmlns:a16="http://schemas.microsoft.com/office/drawing/2014/main" id="{C1742EFA-B711-46B8-95EA-E4790470A08B}"/>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3" name="Picture 722">
                  <a:extLst>
                    <a:ext uri="{FF2B5EF4-FFF2-40B4-BE49-F238E27FC236}">
                      <a16:creationId xmlns:a16="http://schemas.microsoft.com/office/drawing/2014/main" id="{40A7FD6A-C311-4D77-BEE5-7CC959E5931C}"/>
                    </a:ext>
                  </a:extLst>
                </p:cNvPr>
                <p:cNvPicPr>
                  <a:picLocks noChangeAspect="1"/>
                </p:cNvPicPr>
                <p:nvPr/>
              </p:nvPicPr>
              <p:blipFill rotWithShape="1">
                <a:blip r:embed="rId79"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24" name="Group 723">
                  <a:extLst>
                    <a:ext uri="{FF2B5EF4-FFF2-40B4-BE49-F238E27FC236}">
                      <a16:creationId xmlns:a16="http://schemas.microsoft.com/office/drawing/2014/main" id="{18C44E21-71FC-4820-A4AF-68C56284C987}"/>
                    </a:ext>
                  </a:extLst>
                </p:cNvPr>
                <p:cNvGrpSpPr/>
                <p:nvPr/>
              </p:nvGrpSpPr>
              <p:grpSpPr>
                <a:xfrm>
                  <a:off x="929436" y="4810091"/>
                  <a:ext cx="204812" cy="156967"/>
                  <a:chOff x="2892310" y="4439341"/>
                  <a:chExt cx="376337" cy="288423"/>
                </a:xfrm>
              </p:grpSpPr>
              <p:sp>
                <p:nvSpPr>
                  <p:cNvPr id="767" name="monitor">
                    <a:extLst>
                      <a:ext uri="{FF2B5EF4-FFF2-40B4-BE49-F238E27FC236}">
                        <a16:creationId xmlns:a16="http://schemas.microsoft.com/office/drawing/2014/main" id="{3A46C5DE-B574-40DD-95C4-FC28D797EEC6}"/>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Rectangle 767">
                    <a:extLst>
                      <a:ext uri="{FF2B5EF4-FFF2-40B4-BE49-F238E27FC236}">
                        <a16:creationId xmlns:a16="http://schemas.microsoft.com/office/drawing/2014/main" id="{002229A6-117D-4AF6-9517-8FAF4F771CA1}"/>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9" name="Picture 768">
                    <a:extLst>
                      <a:ext uri="{FF2B5EF4-FFF2-40B4-BE49-F238E27FC236}">
                        <a16:creationId xmlns:a16="http://schemas.microsoft.com/office/drawing/2014/main" id="{202329FF-4D90-461F-9C3F-EE8EBC85FDF7}"/>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25" name="Group 724">
                  <a:extLst>
                    <a:ext uri="{FF2B5EF4-FFF2-40B4-BE49-F238E27FC236}">
                      <a16:creationId xmlns:a16="http://schemas.microsoft.com/office/drawing/2014/main" id="{8564DFF4-AEB7-420B-8C03-0651537AF163}"/>
                    </a:ext>
                  </a:extLst>
                </p:cNvPr>
                <p:cNvGrpSpPr/>
                <p:nvPr/>
              </p:nvGrpSpPr>
              <p:grpSpPr>
                <a:xfrm>
                  <a:off x="1180339" y="4810091"/>
                  <a:ext cx="207940" cy="156966"/>
                  <a:chOff x="7987238" y="1610486"/>
                  <a:chExt cx="506061" cy="382007"/>
                </a:xfrm>
              </p:grpSpPr>
              <p:sp>
                <p:nvSpPr>
                  <p:cNvPr id="761" name="Rectangle 760">
                    <a:extLst>
                      <a:ext uri="{FF2B5EF4-FFF2-40B4-BE49-F238E27FC236}">
                        <a16:creationId xmlns:a16="http://schemas.microsoft.com/office/drawing/2014/main" id="{72B2764B-47E4-4534-95BE-57367FAE0388}"/>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2" name="Group 761">
                    <a:extLst>
                      <a:ext uri="{FF2B5EF4-FFF2-40B4-BE49-F238E27FC236}">
                        <a16:creationId xmlns:a16="http://schemas.microsoft.com/office/drawing/2014/main" id="{4A0730A1-1763-4F03-8E51-DA6C2F5B3AF8}"/>
                      </a:ext>
                    </a:extLst>
                  </p:cNvPr>
                  <p:cNvGrpSpPr/>
                  <p:nvPr/>
                </p:nvGrpSpPr>
                <p:grpSpPr>
                  <a:xfrm>
                    <a:off x="7987238" y="1610486"/>
                    <a:ext cx="498447" cy="382007"/>
                    <a:chOff x="9563138" y="2462727"/>
                    <a:chExt cx="516394" cy="395761"/>
                  </a:xfrm>
                </p:grpSpPr>
                <p:sp>
                  <p:nvSpPr>
                    <p:cNvPr id="763" name="monitor">
                      <a:extLst>
                        <a:ext uri="{FF2B5EF4-FFF2-40B4-BE49-F238E27FC236}">
                          <a16:creationId xmlns:a16="http://schemas.microsoft.com/office/drawing/2014/main" id="{3FC222A6-D7C4-4EA7-9811-4C067FA3619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64" name="Group 763">
                      <a:extLst>
                        <a:ext uri="{FF2B5EF4-FFF2-40B4-BE49-F238E27FC236}">
                          <a16:creationId xmlns:a16="http://schemas.microsoft.com/office/drawing/2014/main" id="{9420A379-86FF-48C7-A9B2-BFF1DB45D2D2}"/>
                        </a:ext>
                      </a:extLst>
                    </p:cNvPr>
                    <p:cNvGrpSpPr/>
                    <p:nvPr/>
                  </p:nvGrpSpPr>
                  <p:grpSpPr>
                    <a:xfrm>
                      <a:off x="9746672" y="2545410"/>
                      <a:ext cx="107950" cy="134938"/>
                      <a:chOff x="9444088" y="2885171"/>
                      <a:chExt cx="107950" cy="134938"/>
                    </a:xfrm>
                    <a:solidFill>
                      <a:schemeClr val="tx1"/>
                    </a:solidFill>
                  </p:grpSpPr>
                  <p:sp>
                    <p:nvSpPr>
                      <p:cNvPr id="765" name="Freeform 26">
                        <a:extLst>
                          <a:ext uri="{FF2B5EF4-FFF2-40B4-BE49-F238E27FC236}">
                            <a16:creationId xmlns:a16="http://schemas.microsoft.com/office/drawing/2014/main" id="{A1EDC476-A243-45B1-86E9-A61A4C1C0AB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6" name="Freeform 27">
                        <a:extLst>
                          <a:ext uri="{FF2B5EF4-FFF2-40B4-BE49-F238E27FC236}">
                            <a16:creationId xmlns:a16="http://schemas.microsoft.com/office/drawing/2014/main" id="{1C92BF70-B284-4E1F-8CAB-72280A9333A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26" name="Group 725">
                  <a:extLst>
                    <a:ext uri="{FF2B5EF4-FFF2-40B4-BE49-F238E27FC236}">
                      <a16:creationId xmlns:a16="http://schemas.microsoft.com/office/drawing/2014/main" id="{4A376D8A-D69F-4C7A-BEFF-BA18C94DA19D}"/>
                    </a:ext>
                  </a:extLst>
                </p:cNvPr>
                <p:cNvGrpSpPr/>
                <p:nvPr/>
              </p:nvGrpSpPr>
              <p:grpSpPr>
                <a:xfrm>
                  <a:off x="533767" y="4767288"/>
                  <a:ext cx="98675" cy="163816"/>
                  <a:chOff x="7084723" y="1610486"/>
                  <a:chExt cx="212660" cy="353049"/>
                </a:xfrm>
              </p:grpSpPr>
              <p:sp>
                <p:nvSpPr>
                  <p:cNvPr id="755" name="Rectangle 754">
                    <a:extLst>
                      <a:ext uri="{FF2B5EF4-FFF2-40B4-BE49-F238E27FC236}">
                        <a16:creationId xmlns:a16="http://schemas.microsoft.com/office/drawing/2014/main" id="{82F9081A-F468-4A57-B582-EBF49AC07F38}"/>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6" name="Group 755">
                    <a:extLst>
                      <a:ext uri="{FF2B5EF4-FFF2-40B4-BE49-F238E27FC236}">
                        <a16:creationId xmlns:a16="http://schemas.microsoft.com/office/drawing/2014/main" id="{DB3E92D1-E113-4EF2-9F92-FE208C3BDAEC}"/>
                      </a:ext>
                    </a:extLst>
                  </p:cNvPr>
                  <p:cNvGrpSpPr/>
                  <p:nvPr/>
                </p:nvGrpSpPr>
                <p:grpSpPr>
                  <a:xfrm>
                    <a:off x="7138556" y="1706457"/>
                    <a:ext cx="104198" cy="130248"/>
                    <a:chOff x="9444088" y="2885171"/>
                    <a:chExt cx="107950" cy="134938"/>
                  </a:xfrm>
                  <a:solidFill>
                    <a:schemeClr val="bg1"/>
                  </a:solidFill>
                </p:grpSpPr>
                <p:sp>
                  <p:nvSpPr>
                    <p:cNvPr id="759" name="Freeform 26">
                      <a:extLst>
                        <a:ext uri="{FF2B5EF4-FFF2-40B4-BE49-F238E27FC236}">
                          <a16:creationId xmlns:a16="http://schemas.microsoft.com/office/drawing/2014/main" id="{4BBCBA3C-0964-4F4F-824A-AD4807C05FC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0" name="Freeform 27">
                      <a:extLst>
                        <a:ext uri="{FF2B5EF4-FFF2-40B4-BE49-F238E27FC236}">
                          <a16:creationId xmlns:a16="http://schemas.microsoft.com/office/drawing/2014/main" id="{D3C863BD-88AA-4C65-9327-3FCA2ED574A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7" name="CellPhone_E8EA">
                    <a:extLst>
                      <a:ext uri="{FF2B5EF4-FFF2-40B4-BE49-F238E27FC236}">
                        <a16:creationId xmlns:a16="http://schemas.microsoft.com/office/drawing/2014/main" id="{95B1EB91-B136-4B2D-9D8E-908EB4D20165}"/>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8" name="Straight Connector 757">
                    <a:extLst>
                      <a:ext uri="{FF2B5EF4-FFF2-40B4-BE49-F238E27FC236}">
                        <a16:creationId xmlns:a16="http://schemas.microsoft.com/office/drawing/2014/main" id="{39B1446F-D9E9-45C7-A48D-0AD1A0F6C38C}"/>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7" name="Group 726">
                  <a:extLst>
                    <a:ext uri="{FF2B5EF4-FFF2-40B4-BE49-F238E27FC236}">
                      <a16:creationId xmlns:a16="http://schemas.microsoft.com/office/drawing/2014/main" id="{18B019BC-CD9E-455D-B939-FD0CCB831186}"/>
                    </a:ext>
                  </a:extLst>
                </p:cNvPr>
                <p:cNvGrpSpPr/>
                <p:nvPr/>
              </p:nvGrpSpPr>
              <p:grpSpPr>
                <a:xfrm>
                  <a:off x="389370" y="4767288"/>
                  <a:ext cx="98306" cy="163816"/>
                  <a:chOff x="6490922" y="1610486"/>
                  <a:chExt cx="211865" cy="353049"/>
                </a:xfrm>
              </p:grpSpPr>
              <p:sp>
                <p:nvSpPr>
                  <p:cNvPr id="743" name="Rectangle 742">
                    <a:extLst>
                      <a:ext uri="{FF2B5EF4-FFF2-40B4-BE49-F238E27FC236}">
                        <a16:creationId xmlns:a16="http://schemas.microsoft.com/office/drawing/2014/main" id="{333E4E55-0700-4F1B-84CB-E09D29FFBBB8}"/>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4" name="Group 30">
                    <a:extLst>
                      <a:ext uri="{FF2B5EF4-FFF2-40B4-BE49-F238E27FC236}">
                        <a16:creationId xmlns:a16="http://schemas.microsoft.com/office/drawing/2014/main" id="{874BBB46-4FF2-447B-B1D0-186DAE60DFF1}"/>
                      </a:ext>
                    </a:extLst>
                  </p:cNvPr>
                  <p:cNvGrpSpPr>
                    <a:grpSpLocks noChangeAspect="1"/>
                  </p:cNvGrpSpPr>
                  <p:nvPr/>
                </p:nvGrpSpPr>
                <p:grpSpPr bwMode="auto">
                  <a:xfrm>
                    <a:off x="6545792" y="1729376"/>
                    <a:ext cx="111361" cy="115269"/>
                    <a:chOff x="5049" y="1841"/>
                    <a:chExt cx="57" cy="59"/>
                  </a:xfrm>
                  <a:solidFill>
                    <a:schemeClr val="bg1"/>
                  </a:solidFill>
                </p:grpSpPr>
                <p:sp>
                  <p:nvSpPr>
                    <p:cNvPr id="747" name="Freeform 31">
                      <a:extLst>
                        <a:ext uri="{FF2B5EF4-FFF2-40B4-BE49-F238E27FC236}">
                          <a16:creationId xmlns:a16="http://schemas.microsoft.com/office/drawing/2014/main" id="{212095C4-1F56-4507-A1F1-475B267D51E9}"/>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32">
                      <a:extLst>
                        <a:ext uri="{FF2B5EF4-FFF2-40B4-BE49-F238E27FC236}">
                          <a16:creationId xmlns:a16="http://schemas.microsoft.com/office/drawing/2014/main" id="{26AA57E7-A041-493E-857E-9D083896389E}"/>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9" name="Freeform 33">
                      <a:extLst>
                        <a:ext uri="{FF2B5EF4-FFF2-40B4-BE49-F238E27FC236}">
                          <a16:creationId xmlns:a16="http://schemas.microsoft.com/office/drawing/2014/main" id="{EFC72E97-256C-417B-9B3F-B409C9BB8BE3}"/>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0" name="Freeform 34">
                      <a:extLst>
                        <a:ext uri="{FF2B5EF4-FFF2-40B4-BE49-F238E27FC236}">
                          <a16:creationId xmlns:a16="http://schemas.microsoft.com/office/drawing/2014/main" id="{5C9069E4-69DD-414A-8FD4-AF3F6EEEE57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1" name="Freeform 35">
                      <a:extLst>
                        <a:ext uri="{FF2B5EF4-FFF2-40B4-BE49-F238E27FC236}">
                          <a16:creationId xmlns:a16="http://schemas.microsoft.com/office/drawing/2014/main" id="{70BC7415-857C-4FBA-9D84-3E9D95A8D917}"/>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2" name="Freeform 36">
                      <a:extLst>
                        <a:ext uri="{FF2B5EF4-FFF2-40B4-BE49-F238E27FC236}">
                          <a16:creationId xmlns:a16="http://schemas.microsoft.com/office/drawing/2014/main" id="{5252BCE5-0CE6-4B50-9E2D-10C096209115}"/>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3" name="Freeform 37">
                      <a:extLst>
                        <a:ext uri="{FF2B5EF4-FFF2-40B4-BE49-F238E27FC236}">
                          <a16:creationId xmlns:a16="http://schemas.microsoft.com/office/drawing/2014/main" id="{6B3356C9-8468-47F3-A8BD-A2B7D23B8E3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4" name="Freeform 38">
                      <a:extLst>
                        <a:ext uri="{FF2B5EF4-FFF2-40B4-BE49-F238E27FC236}">
                          <a16:creationId xmlns:a16="http://schemas.microsoft.com/office/drawing/2014/main" id="{E0F0DA71-1E2B-4D46-B9C7-D29C5BD45F0D}"/>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5" name="CellPhone_E8EA">
                    <a:extLst>
                      <a:ext uri="{FF2B5EF4-FFF2-40B4-BE49-F238E27FC236}">
                        <a16:creationId xmlns:a16="http://schemas.microsoft.com/office/drawing/2014/main" id="{57CD0384-46E9-4BB1-9063-CBE45494A774}"/>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6" name="Straight Connector 745">
                    <a:extLst>
                      <a:ext uri="{FF2B5EF4-FFF2-40B4-BE49-F238E27FC236}">
                        <a16:creationId xmlns:a16="http://schemas.microsoft.com/office/drawing/2014/main" id="{6FF6D58B-46A5-44D1-8716-64BA36F3AD04}"/>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8" name="Group 727">
                  <a:extLst>
                    <a:ext uri="{FF2B5EF4-FFF2-40B4-BE49-F238E27FC236}">
                      <a16:creationId xmlns:a16="http://schemas.microsoft.com/office/drawing/2014/main" id="{A5E40689-A913-45BC-925A-C55DEE208756}"/>
                    </a:ext>
                  </a:extLst>
                </p:cNvPr>
                <p:cNvGrpSpPr/>
                <p:nvPr/>
              </p:nvGrpSpPr>
              <p:grpSpPr>
                <a:xfrm>
                  <a:off x="463024" y="4882627"/>
                  <a:ext cx="93897" cy="93896"/>
                  <a:chOff x="-160990" y="5259439"/>
                  <a:chExt cx="109394" cy="109393"/>
                </a:xfrm>
              </p:grpSpPr>
              <p:sp>
                <p:nvSpPr>
                  <p:cNvPr id="741" name="Oval 740">
                    <a:extLst>
                      <a:ext uri="{FF2B5EF4-FFF2-40B4-BE49-F238E27FC236}">
                        <a16:creationId xmlns:a16="http://schemas.microsoft.com/office/drawing/2014/main" id="{69EDA59A-4D8F-4383-8064-18E3728CBE1B}"/>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Commitments_EC4D">
                    <a:extLst>
                      <a:ext uri="{FF2B5EF4-FFF2-40B4-BE49-F238E27FC236}">
                        <a16:creationId xmlns:a16="http://schemas.microsoft.com/office/drawing/2014/main" id="{7E21A00A-80B7-438B-966E-2E37879695E7}"/>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9" name="Group 728">
                  <a:extLst>
                    <a:ext uri="{FF2B5EF4-FFF2-40B4-BE49-F238E27FC236}">
                      <a16:creationId xmlns:a16="http://schemas.microsoft.com/office/drawing/2014/main" id="{ABF709DB-D537-43CB-8408-3505B1E5D5DB}"/>
                    </a:ext>
                  </a:extLst>
                </p:cNvPr>
                <p:cNvGrpSpPr/>
                <p:nvPr/>
              </p:nvGrpSpPr>
              <p:grpSpPr>
                <a:xfrm>
                  <a:off x="1569147" y="4703232"/>
                  <a:ext cx="93897" cy="93896"/>
                  <a:chOff x="-71245" y="5149301"/>
                  <a:chExt cx="109394" cy="109393"/>
                </a:xfrm>
              </p:grpSpPr>
              <p:sp>
                <p:nvSpPr>
                  <p:cNvPr id="739" name="Oval 738">
                    <a:extLst>
                      <a:ext uri="{FF2B5EF4-FFF2-40B4-BE49-F238E27FC236}">
                        <a16:creationId xmlns:a16="http://schemas.microsoft.com/office/drawing/2014/main" id="{900F6272-84DD-4697-9E1B-6B8B8E8C2147}"/>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0" name="Commitments_EC4D">
                    <a:extLst>
                      <a:ext uri="{FF2B5EF4-FFF2-40B4-BE49-F238E27FC236}">
                        <a16:creationId xmlns:a16="http://schemas.microsoft.com/office/drawing/2014/main" id="{F67B0A1B-BD76-4E45-908B-4015E42D5D7B}"/>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30" name="Freeform 6">
                  <a:extLst>
                    <a:ext uri="{FF2B5EF4-FFF2-40B4-BE49-F238E27FC236}">
                      <a16:creationId xmlns:a16="http://schemas.microsoft.com/office/drawing/2014/main" id="{B8872876-BA49-496E-B662-FB4F8C4EA89B}"/>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731" name="Group 730">
                  <a:extLst>
                    <a:ext uri="{FF2B5EF4-FFF2-40B4-BE49-F238E27FC236}">
                      <a16:creationId xmlns:a16="http://schemas.microsoft.com/office/drawing/2014/main" id="{B04E3BBF-F1A3-4346-B301-77DBABE0A148}"/>
                    </a:ext>
                  </a:extLst>
                </p:cNvPr>
                <p:cNvGrpSpPr/>
                <p:nvPr/>
              </p:nvGrpSpPr>
              <p:grpSpPr>
                <a:xfrm>
                  <a:off x="678533" y="4814224"/>
                  <a:ext cx="204812" cy="156967"/>
                  <a:chOff x="7398246" y="1610486"/>
                  <a:chExt cx="498447" cy="382007"/>
                </a:xfrm>
              </p:grpSpPr>
              <p:sp>
                <p:nvSpPr>
                  <p:cNvPr id="732" name="monitor">
                    <a:extLst>
                      <a:ext uri="{FF2B5EF4-FFF2-40B4-BE49-F238E27FC236}">
                        <a16:creationId xmlns:a16="http://schemas.microsoft.com/office/drawing/2014/main" id="{36F99E66-ACF0-42C9-B57D-2159D121D12C}"/>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Rectangle 732">
                    <a:extLst>
                      <a:ext uri="{FF2B5EF4-FFF2-40B4-BE49-F238E27FC236}">
                        <a16:creationId xmlns:a16="http://schemas.microsoft.com/office/drawing/2014/main" id="{4240BBA4-51CA-4798-B287-51BB74D81B7E}"/>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4" name="Group 11">
                    <a:extLst>
                      <a:ext uri="{FF2B5EF4-FFF2-40B4-BE49-F238E27FC236}">
                        <a16:creationId xmlns:a16="http://schemas.microsoft.com/office/drawing/2014/main" id="{3E52D6DF-16B5-47BA-98CF-F2C0FAA0CFB9}"/>
                      </a:ext>
                    </a:extLst>
                  </p:cNvPr>
                  <p:cNvGrpSpPr>
                    <a:grpSpLocks noChangeAspect="1"/>
                  </p:cNvGrpSpPr>
                  <p:nvPr/>
                </p:nvGrpSpPr>
                <p:grpSpPr bwMode="auto">
                  <a:xfrm>
                    <a:off x="7581678" y="1714920"/>
                    <a:ext cx="111860" cy="111860"/>
                    <a:chOff x="5664" y="1835"/>
                    <a:chExt cx="73" cy="73"/>
                  </a:xfrm>
                  <a:solidFill>
                    <a:schemeClr val="bg1"/>
                  </a:solidFill>
                </p:grpSpPr>
                <p:sp>
                  <p:nvSpPr>
                    <p:cNvPr id="735" name="Freeform 12">
                      <a:extLst>
                        <a:ext uri="{FF2B5EF4-FFF2-40B4-BE49-F238E27FC236}">
                          <a16:creationId xmlns:a16="http://schemas.microsoft.com/office/drawing/2014/main" id="{FF4AAC7E-70F9-4C55-BECE-56745D5FF2A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6" name="Freeform 13">
                      <a:extLst>
                        <a:ext uri="{FF2B5EF4-FFF2-40B4-BE49-F238E27FC236}">
                          <a16:creationId xmlns:a16="http://schemas.microsoft.com/office/drawing/2014/main" id="{FDEDEF31-25A5-45DC-9690-429B1AF562D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7" name="Freeform 14">
                      <a:extLst>
                        <a:ext uri="{FF2B5EF4-FFF2-40B4-BE49-F238E27FC236}">
                          <a16:creationId xmlns:a16="http://schemas.microsoft.com/office/drawing/2014/main" id="{B690A9E2-1F3E-44D2-BE8B-3901C83FA2A9}"/>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8" name="Freeform 15">
                      <a:extLst>
                        <a:ext uri="{FF2B5EF4-FFF2-40B4-BE49-F238E27FC236}">
                          <a16:creationId xmlns:a16="http://schemas.microsoft.com/office/drawing/2014/main" id="{44896CCC-DB87-4802-A0FB-C83CF5E493DA}"/>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658" name="Connector: Elbow 657">
                <a:extLst>
                  <a:ext uri="{FF2B5EF4-FFF2-40B4-BE49-F238E27FC236}">
                    <a16:creationId xmlns:a16="http://schemas.microsoft.com/office/drawing/2014/main" id="{38FBD201-2742-4271-8CC1-10751407C4D5}"/>
                  </a:ext>
                </a:extLst>
              </p:cNvPr>
              <p:cNvCxnSpPr>
                <a:cxnSpLocks/>
                <a:endCxn id="713"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9" name="Group 658">
                <a:extLst>
                  <a:ext uri="{FF2B5EF4-FFF2-40B4-BE49-F238E27FC236}">
                    <a16:creationId xmlns:a16="http://schemas.microsoft.com/office/drawing/2014/main" id="{DF52F5D5-2641-444B-BD0F-9286468CD27F}"/>
                  </a:ext>
                </a:extLst>
              </p:cNvPr>
              <p:cNvGrpSpPr/>
              <p:nvPr/>
            </p:nvGrpSpPr>
            <p:grpSpPr>
              <a:xfrm>
                <a:off x="1351265" y="4321819"/>
                <a:ext cx="1076287" cy="461665"/>
                <a:chOff x="1485688" y="4205795"/>
                <a:chExt cx="1076287" cy="461665"/>
              </a:xfrm>
            </p:grpSpPr>
            <p:sp>
              <p:nvSpPr>
                <p:cNvPr id="715" name="Rectangle 714">
                  <a:hlinkClick r:id="rId81" tooltip="Microsoft Intune can add compliance state data to Azure Active Directory (Azure AD) for the devices you manage with one or more third-party device compliance partners. With this configuration, compliance data can be used with conditional access policies. "/>
                  <a:extLst>
                    <a:ext uri="{FF2B5EF4-FFF2-40B4-BE49-F238E27FC236}">
                      <a16:creationId xmlns:a16="http://schemas.microsoft.com/office/drawing/2014/main" id="{9F228460-2E65-4FF3-90C1-7A976910563B}"/>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716" name="Picture 715">
                  <a:extLst>
                    <a:ext uri="{FF2B5EF4-FFF2-40B4-BE49-F238E27FC236}">
                      <a16:creationId xmlns:a16="http://schemas.microsoft.com/office/drawing/2014/main" id="{EA0F4BF9-B94E-4E53-A1D7-75A82BACA877}"/>
                    </a:ext>
                  </a:extLst>
                </p:cNvPr>
                <p:cNvPicPr>
                  <a:picLocks noChangeAspect="1"/>
                </p:cNvPicPr>
                <p:nvPr/>
              </p:nvPicPr>
              <p:blipFill>
                <a:blip r:embed="rId82">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717" name="Picture 716">
                  <a:extLst>
                    <a:ext uri="{FF2B5EF4-FFF2-40B4-BE49-F238E27FC236}">
                      <a16:creationId xmlns:a16="http://schemas.microsoft.com/office/drawing/2014/main" id="{3C53489F-4DDA-4CBA-A782-5EE5CF89323D}"/>
                    </a:ext>
                  </a:extLst>
                </p:cNvPr>
                <p:cNvPicPr>
                  <a:picLocks noChangeAspect="1"/>
                </p:cNvPicPr>
                <p:nvPr/>
              </p:nvPicPr>
              <p:blipFill>
                <a:blip r:embed="rId83"/>
                <a:stretch>
                  <a:fillRect/>
                </a:stretch>
              </p:blipFill>
              <p:spPr>
                <a:xfrm>
                  <a:off x="1964099" y="4465537"/>
                  <a:ext cx="145759" cy="145759"/>
                </a:xfrm>
                <a:prstGeom prst="rect">
                  <a:avLst/>
                </a:prstGeom>
              </p:spPr>
            </p:pic>
            <p:pic>
              <p:nvPicPr>
                <p:cNvPr id="718" name="Picture 717">
                  <a:extLst>
                    <a:ext uri="{FF2B5EF4-FFF2-40B4-BE49-F238E27FC236}">
                      <a16:creationId xmlns:a16="http://schemas.microsoft.com/office/drawing/2014/main" id="{DCA1BF3E-97B1-462A-BF67-1008CAA11D26}"/>
                    </a:ext>
                  </a:extLst>
                </p:cNvPr>
                <p:cNvPicPr>
                  <a:picLocks noChangeAspect="1"/>
                </p:cNvPicPr>
                <p:nvPr/>
              </p:nvPicPr>
              <p:blipFill>
                <a:blip r:embed="rId84"/>
                <a:stretch>
                  <a:fillRect/>
                </a:stretch>
              </p:blipFill>
              <p:spPr>
                <a:xfrm>
                  <a:off x="1550580" y="4397453"/>
                  <a:ext cx="387435" cy="217738"/>
                </a:xfrm>
                <a:prstGeom prst="rect">
                  <a:avLst/>
                </a:prstGeom>
              </p:spPr>
            </p:pic>
          </p:grpSp>
          <p:cxnSp>
            <p:nvCxnSpPr>
              <p:cNvPr id="660" name="Straight Connector 659">
                <a:extLst>
                  <a:ext uri="{FF2B5EF4-FFF2-40B4-BE49-F238E27FC236}">
                    <a16:creationId xmlns:a16="http://schemas.microsoft.com/office/drawing/2014/main" id="{54031134-851C-4136-AD09-15AEBF83773F}"/>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1" name="Group 660">
                <a:extLst>
                  <a:ext uri="{FF2B5EF4-FFF2-40B4-BE49-F238E27FC236}">
                    <a16:creationId xmlns:a16="http://schemas.microsoft.com/office/drawing/2014/main" id="{47C2E048-4B11-4E21-B062-48005F31BD6A}"/>
                  </a:ext>
                </a:extLst>
              </p:cNvPr>
              <p:cNvGrpSpPr/>
              <p:nvPr/>
            </p:nvGrpSpPr>
            <p:grpSpPr>
              <a:xfrm>
                <a:off x="2762484" y="4303204"/>
                <a:ext cx="1293608" cy="498895"/>
                <a:chOff x="799983" y="4047127"/>
                <a:chExt cx="1293608" cy="498895"/>
              </a:xfrm>
            </p:grpSpPr>
            <p:grpSp>
              <p:nvGrpSpPr>
                <p:cNvPr id="673" name="Group 672">
                  <a:extLst>
                    <a:ext uri="{FF2B5EF4-FFF2-40B4-BE49-F238E27FC236}">
                      <a16:creationId xmlns:a16="http://schemas.microsoft.com/office/drawing/2014/main" id="{02AA5716-D68A-485F-9C07-3D589E8BD527}"/>
                    </a:ext>
                  </a:extLst>
                </p:cNvPr>
                <p:cNvGrpSpPr/>
                <p:nvPr/>
              </p:nvGrpSpPr>
              <p:grpSpPr>
                <a:xfrm>
                  <a:off x="799983" y="4047127"/>
                  <a:ext cx="1293608" cy="498895"/>
                  <a:chOff x="851660" y="3715793"/>
                  <a:chExt cx="1293608" cy="498895"/>
                </a:xfrm>
              </p:grpSpPr>
              <p:sp>
                <p:nvSpPr>
                  <p:cNvPr id="713" name="Rectangle 712">
                    <a:hlinkClick r:id="rId85"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A2272CC0-CF69-4C06-B3CC-D36A0234AE59}"/>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714" name="Picture 2" descr="Image result for intune logo">
                    <a:extLst>
                      <a:ext uri="{FF2B5EF4-FFF2-40B4-BE49-F238E27FC236}">
                        <a16:creationId xmlns:a16="http://schemas.microsoft.com/office/drawing/2014/main" id="{1573191A-8499-4762-BB75-F95E77B34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4" name="Group 673">
                  <a:extLst>
                    <a:ext uri="{FF2B5EF4-FFF2-40B4-BE49-F238E27FC236}">
                      <a16:creationId xmlns:a16="http://schemas.microsoft.com/office/drawing/2014/main" id="{445D314E-6B10-4848-8120-BB7E5872C8E2}"/>
                    </a:ext>
                  </a:extLst>
                </p:cNvPr>
                <p:cNvGrpSpPr/>
                <p:nvPr/>
              </p:nvGrpSpPr>
              <p:grpSpPr>
                <a:xfrm>
                  <a:off x="1448909" y="4325165"/>
                  <a:ext cx="204812" cy="156967"/>
                  <a:chOff x="2892310" y="4439341"/>
                  <a:chExt cx="376337" cy="288423"/>
                </a:xfrm>
              </p:grpSpPr>
              <p:sp>
                <p:nvSpPr>
                  <p:cNvPr id="710" name="monitor">
                    <a:extLst>
                      <a:ext uri="{FF2B5EF4-FFF2-40B4-BE49-F238E27FC236}">
                        <a16:creationId xmlns:a16="http://schemas.microsoft.com/office/drawing/2014/main" id="{D7A55E46-7943-49E7-962E-40128B18950A}"/>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Rectangle 710">
                    <a:extLst>
                      <a:ext uri="{FF2B5EF4-FFF2-40B4-BE49-F238E27FC236}">
                        <a16:creationId xmlns:a16="http://schemas.microsoft.com/office/drawing/2014/main" id="{7DB2F3DC-6A29-44BE-B09C-26A6598FF206}"/>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2" name="Picture 711">
                    <a:extLst>
                      <a:ext uri="{FF2B5EF4-FFF2-40B4-BE49-F238E27FC236}">
                        <a16:creationId xmlns:a16="http://schemas.microsoft.com/office/drawing/2014/main" id="{D4B28AA8-0073-4A51-94D9-74C913BF910A}"/>
                      </a:ext>
                    </a:extLst>
                  </p:cNvPr>
                  <p:cNvPicPr>
                    <a:picLocks noChangeAspect="1"/>
                  </p:cNvPicPr>
                  <p:nvPr/>
                </p:nvPicPr>
                <p:blipFill rotWithShape="1">
                  <a:blip r:embed="rId8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75" name="Group 674">
                  <a:extLst>
                    <a:ext uri="{FF2B5EF4-FFF2-40B4-BE49-F238E27FC236}">
                      <a16:creationId xmlns:a16="http://schemas.microsoft.com/office/drawing/2014/main" id="{7500D1A6-B751-4028-AA28-1D7DD89C7E45}"/>
                    </a:ext>
                  </a:extLst>
                </p:cNvPr>
                <p:cNvGrpSpPr/>
                <p:nvPr/>
              </p:nvGrpSpPr>
              <p:grpSpPr>
                <a:xfrm>
                  <a:off x="1699812" y="4325165"/>
                  <a:ext cx="207940" cy="156966"/>
                  <a:chOff x="7987238" y="1610486"/>
                  <a:chExt cx="506061" cy="382007"/>
                </a:xfrm>
              </p:grpSpPr>
              <p:sp>
                <p:nvSpPr>
                  <p:cNvPr id="704" name="Rectangle 703">
                    <a:extLst>
                      <a:ext uri="{FF2B5EF4-FFF2-40B4-BE49-F238E27FC236}">
                        <a16:creationId xmlns:a16="http://schemas.microsoft.com/office/drawing/2014/main" id="{5887DC62-CD5C-4AA8-A688-6D2677A728C6}"/>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5" name="Group 704">
                    <a:extLst>
                      <a:ext uri="{FF2B5EF4-FFF2-40B4-BE49-F238E27FC236}">
                        <a16:creationId xmlns:a16="http://schemas.microsoft.com/office/drawing/2014/main" id="{26DAFB0C-63CD-40D8-B777-BC7346AF0AF4}"/>
                      </a:ext>
                    </a:extLst>
                  </p:cNvPr>
                  <p:cNvGrpSpPr/>
                  <p:nvPr/>
                </p:nvGrpSpPr>
                <p:grpSpPr>
                  <a:xfrm>
                    <a:off x="7987238" y="1610486"/>
                    <a:ext cx="498447" cy="382007"/>
                    <a:chOff x="9563138" y="2462727"/>
                    <a:chExt cx="516394" cy="395761"/>
                  </a:xfrm>
                </p:grpSpPr>
                <p:sp>
                  <p:nvSpPr>
                    <p:cNvPr id="706" name="monitor">
                      <a:extLst>
                        <a:ext uri="{FF2B5EF4-FFF2-40B4-BE49-F238E27FC236}">
                          <a16:creationId xmlns:a16="http://schemas.microsoft.com/office/drawing/2014/main" id="{A957406B-3F86-467A-83D8-410D33C4ACB7}"/>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07" name="Group 706">
                      <a:extLst>
                        <a:ext uri="{FF2B5EF4-FFF2-40B4-BE49-F238E27FC236}">
                          <a16:creationId xmlns:a16="http://schemas.microsoft.com/office/drawing/2014/main" id="{5E9954DD-690F-423D-9F30-4F7DC8581349}"/>
                        </a:ext>
                      </a:extLst>
                    </p:cNvPr>
                    <p:cNvGrpSpPr/>
                    <p:nvPr/>
                  </p:nvGrpSpPr>
                  <p:grpSpPr>
                    <a:xfrm>
                      <a:off x="9746672" y="2545410"/>
                      <a:ext cx="107950" cy="134938"/>
                      <a:chOff x="9444088" y="2885171"/>
                      <a:chExt cx="107950" cy="134938"/>
                    </a:xfrm>
                    <a:solidFill>
                      <a:srgbClr val="505050"/>
                    </a:solidFill>
                  </p:grpSpPr>
                  <p:sp>
                    <p:nvSpPr>
                      <p:cNvPr id="708" name="Freeform 26">
                        <a:extLst>
                          <a:ext uri="{FF2B5EF4-FFF2-40B4-BE49-F238E27FC236}">
                            <a16:creationId xmlns:a16="http://schemas.microsoft.com/office/drawing/2014/main" id="{22D14DBD-9AA6-4390-BF8A-2C9DD00CDBC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09" name="Freeform 27">
                        <a:extLst>
                          <a:ext uri="{FF2B5EF4-FFF2-40B4-BE49-F238E27FC236}">
                            <a16:creationId xmlns:a16="http://schemas.microsoft.com/office/drawing/2014/main" id="{BF919612-8FA6-4BEF-8DAC-A7F3E126DC3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676" name="Group 675">
                  <a:extLst>
                    <a:ext uri="{FF2B5EF4-FFF2-40B4-BE49-F238E27FC236}">
                      <a16:creationId xmlns:a16="http://schemas.microsoft.com/office/drawing/2014/main" id="{586BE780-2010-453D-B379-E9DCC4AB2461}"/>
                    </a:ext>
                  </a:extLst>
                </p:cNvPr>
                <p:cNvGrpSpPr/>
                <p:nvPr/>
              </p:nvGrpSpPr>
              <p:grpSpPr>
                <a:xfrm>
                  <a:off x="1053240" y="4314118"/>
                  <a:ext cx="98675" cy="163816"/>
                  <a:chOff x="7084723" y="1610486"/>
                  <a:chExt cx="212660" cy="353049"/>
                </a:xfrm>
              </p:grpSpPr>
              <p:sp>
                <p:nvSpPr>
                  <p:cNvPr id="698" name="Rectangle 697">
                    <a:extLst>
                      <a:ext uri="{FF2B5EF4-FFF2-40B4-BE49-F238E27FC236}">
                        <a16:creationId xmlns:a16="http://schemas.microsoft.com/office/drawing/2014/main" id="{F1CE9DFC-9E96-4FDD-99E1-4EE37B6E2875}"/>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9" name="Group 698">
                    <a:extLst>
                      <a:ext uri="{FF2B5EF4-FFF2-40B4-BE49-F238E27FC236}">
                        <a16:creationId xmlns:a16="http://schemas.microsoft.com/office/drawing/2014/main" id="{090DC5DA-988E-4F81-8036-A64D62D52A31}"/>
                      </a:ext>
                    </a:extLst>
                  </p:cNvPr>
                  <p:cNvGrpSpPr/>
                  <p:nvPr/>
                </p:nvGrpSpPr>
                <p:grpSpPr>
                  <a:xfrm>
                    <a:off x="7138556" y="1706457"/>
                    <a:ext cx="104198" cy="130248"/>
                    <a:chOff x="9444088" y="2885171"/>
                    <a:chExt cx="107950" cy="134938"/>
                  </a:xfrm>
                  <a:solidFill>
                    <a:srgbClr val="FFFFFF"/>
                  </a:solidFill>
                </p:grpSpPr>
                <p:sp>
                  <p:nvSpPr>
                    <p:cNvPr id="702" name="Freeform 26">
                      <a:extLst>
                        <a:ext uri="{FF2B5EF4-FFF2-40B4-BE49-F238E27FC236}">
                          <a16:creationId xmlns:a16="http://schemas.microsoft.com/office/drawing/2014/main" id="{9AC694EA-3333-4C65-B37A-DA37CD058ABA}"/>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03" name="Freeform 27">
                      <a:extLst>
                        <a:ext uri="{FF2B5EF4-FFF2-40B4-BE49-F238E27FC236}">
                          <a16:creationId xmlns:a16="http://schemas.microsoft.com/office/drawing/2014/main" id="{378923DA-7025-401A-BE4E-BAB9D2F5661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700" name="CellPhone_E8EA">
                    <a:extLst>
                      <a:ext uri="{FF2B5EF4-FFF2-40B4-BE49-F238E27FC236}">
                        <a16:creationId xmlns:a16="http://schemas.microsoft.com/office/drawing/2014/main" id="{6C2442D4-899F-4354-9E0C-17FB09DC6F0A}"/>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01" name="Straight Connector 700">
                    <a:extLst>
                      <a:ext uri="{FF2B5EF4-FFF2-40B4-BE49-F238E27FC236}">
                        <a16:creationId xmlns:a16="http://schemas.microsoft.com/office/drawing/2014/main" id="{FB6F1C41-D507-4A4C-A93C-8FD3C245D350}"/>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677" name="Group 676">
                  <a:extLst>
                    <a:ext uri="{FF2B5EF4-FFF2-40B4-BE49-F238E27FC236}">
                      <a16:creationId xmlns:a16="http://schemas.microsoft.com/office/drawing/2014/main" id="{07F2409E-7CB2-4128-9789-659CCFE73BFD}"/>
                    </a:ext>
                  </a:extLst>
                </p:cNvPr>
                <p:cNvGrpSpPr/>
                <p:nvPr/>
              </p:nvGrpSpPr>
              <p:grpSpPr>
                <a:xfrm>
                  <a:off x="908843" y="4314118"/>
                  <a:ext cx="98306" cy="163816"/>
                  <a:chOff x="6490922" y="1610486"/>
                  <a:chExt cx="211865" cy="353049"/>
                </a:xfrm>
              </p:grpSpPr>
              <p:sp>
                <p:nvSpPr>
                  <p:cNvPr id="686" name="Rectangle 685">
                    <a:extLst>
                      <a:ext uri="{FF2B5EF4-FFF2-40B4-BE49-F238E27FC236}">
                        <a16:creationId xmlns:a16="http://schemas.microsoft.com/office/drawing/2014/main" id="{78F0ECCB-1F74-4E42-ACAD-FF68C641FDA4}"/>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7" name="Group 30">
                    <a:extLst>
                      <a:ext uri="{FF2B5EF4-FFF2-40B4-BE49-F238E27FC236}">
                        <a16:creationId xmlns:a16="http://schemas.microsoft.com/office/drawing/2014/main" id="{A34B3618-95E6-4891-B8AA-08A6256DC834}"/>
                      </a:ext>
                    </a:extLst>
                  </p:cNvPr>
                  <p:cNvGrpSpPr>
                    <a:grpSpLocks noChangeAspect="1"/>
                  </p:cNvGrpSpPr>
                  <p:nvPr/>
                </p:nvGrpSpPr>
                <p:grpSpPr bwMode="auto">
                  <a:xfrm>
                    <a:off x="6545792" y="1729376"/>
                    <a:ext cx="111361" cy="115269"/>
                    <a:chOff x="5049" y="1841"/>
                    <a:chExt cx="57" cy="59"/>
                  </a:xfrm>
                  <a:solidFill>
                    <a:srgbClr val="FFFFFF"/>
                  </a:solidFill>
                </p:grpSpPr>
                <p:sp>
                  <p:nvSpPr>
                    <p:cNvPr id="690" name="Freeform 31">
                      <a:extLst>
                        <a:ext uri="{FF2B5EF4-FFF2-40B4-BE49-F238E27FC236}">
                          <a16:creationId xmlns:a16="http://schemas.microsoft.com/office/drawing/2014/main" id="{EABB6B8B-CE6C-4AA0-BDC0-FD075E0B7E56}"/>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1" name="Freeform 32">
                      <a:extLst>
                        <a:ext uri="{FF2B5EF4-FFF2-40B4-BE49-F238E27FC236}">
                          <a16:creationId xmlns:a16="http://schemas.microsoft.com/office/drawing/2014/main" id="{F5510CC6-5687-452B-BD6F-FF648247BCB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2" name="Freeform 33">
                      <a:extLst>
                        <a:ext uri="{FF2B5EF4-FFF2-40B4-BE49-F238E27FC236}">
                          <a16:creationId xmlns:a16="http://schemas.microsoft.com/office/drawing/2014/main" id="{BB8CE72A-26F8-425C-BD9B-E1453BB405B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3" name="Freeform 34">
                      <a:extLst>
                        <a:ext uri="{FF2B5EF4-FFF2-40B4-BE49-F238E27FC236}">
                          <a16:creationId xmlns:a16="http://schemas.microsoft.com/office/drawing/2014/main" id="{26C280CB-AD52-474D-9919-5A6C8942ACB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4" name="Freeform 35">
                      <a:extLst>
                        <a:ext uri="{FF2B5EF4-FFF2-40B4-BE49-F238E27FC236}">
                          <a16:creationId xmlns:a16="http://schemas.microsoft.com/office/drawing/2014/main" id="{9C4444A2-16D5-474C-B838-9C08F6BDF9F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5" name="Freeform 36">
                      <a:extLst>
                        <a:ext uri="{FF2B5EF4-FFF2-40B4-BE49-F238E27FC236}">
                          <a16:creationId xmlns:a16="http://schemas.microsoft.com/office/drawing/2014/main" id="{EC1DFEC3-6D49-4E2E-87FD-C490B7B1C1CA}"/>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6" name="Freeform 37">
                      <a:extLst>
                        <a:ext uri="{FF2B5EF4-FFF2-40B4-BE49-F238E27FC236}">
                          <a16:creationId xmlns:a16="http://schemas.microsoft.com/office/drawing/2014/main" id="{375FF779-18AB-4E73-B2BB-4E40F99CFD6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7" name="Freeform 38">
                      <a:extLst>
                        <a:ext uri="{FF2B5EF4-FFF2-40B4-BE49-F238E27FC236}">
                          <a16:creationId xmlns:a16="http://schemas.microsoft.com/office/drawing/2014/main" id="{3C1DA70C-3C29-41F1-B57A-845B6392E6C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688" name="CellPhone_E8EA">
                    <a:extLst>
                      <a:ext uri="{FF2B5EF4-FFF2-40B4-BE49-F238E27FC236}">
                        <a16:creationId xmlns:a16="http://schemas.microsoft.com/office/drawing/2014/main" id="{B7AFC168-DB54-475B-A176-AB289EB68856}"/>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89" name="Straight Connector 688">
                    <a:extLst>
                      <a:ext uri="{FF2B5EF4-FFF2-40B4-BE49-F238E27FC236}">
                        <a16:creationId xmlns:a16="http://schemas.microsoft.com/office/drawing/2014/main" id="{D952386E-A4E8-4F87-921E-1EE6652DA959}"/>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678" name="Group 677">
                  <a:extLst>
                    <a:ext uri="{FF2B5EF4-FFF2-40B4-BE49-F238E27FC236}">
                      <a16:creationId xmlns:a16="http://schemas.microsoft.com/office/drawing/2014/main" id="{D956E8D6-6566-4358-876A-E72CB758AF41}"/>
                    </a:ext>
                  </a:extLst>
                </p:cNvPr>
                <p:cNvGrpSpPr/>
                <p:nvPr/>
              </p:nvGrpSpPr>
              <p:grpSpPr>
                <a:xfrm>
                  <a:off x="1198006" y="4329298"/>
                  <a:ext cx="204812" cy="156967"/>
                  <a:chOff x="7398246" y="1610486"/>
                  <a:chExt cx="498447" cy="382007"/>
                </a:xfrm>
              </p:grpSpPr>
              <p:sp>
                <p:nvSpPr>
                  <p:cNvPr id="679" name="monitor">
                    <a:extLst>
                      <a:ext uri="{FF2B5EF4-FFF2-40B4-BE49-F238E27FC236}">
                        <a16:creationId xmlns:a16="http://schemas.microsoft.com/office/drawing/2014/main" id="{546E005B-87F7-4606-9C8A-AFBC686F0BC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Rectangle 679">
                    <a:extLst>
                      <a:ext uri="{FF2B5EF4-FFF2-40B4-BE49-F238E27FC236}">
                        <a16:creationId xmlns:a16="http://schemas.microsoft.com/office/drawing/2014/main" id="{3DD144C0-6D76-46AC-A13B-D68025115A54}"/>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1" name="Group 11">
                    <a:extLst>
                      <a:ext uri="{FF2B5EF4-FFF2-40B4-BE49-F238E27FC236}">
                        <a16:creationId xmlns:a16="http://schemas.microsoft.com/office/drawing/2014/main" id="{4FE71798-6EF4-416A-BA9E-943962F46231}"/>
                      </a:ext>
                    </a:extLst>
                  </p:cNvPr>
                  <p:cNvGrpSpPr>
                    <a:grpSpLocks noChangeAspect="1"/>
                  </p:cNvGrpSpPr>
                  <p:nvPr/>
                </p:nvGrpSpPr>
                <p:grpSpPr bwMode="auto">
                  <a:xfrm>
                    <a:off x="7581678" y="1714920"/>
                    <a:ext cx="111860" cy="111860"/>
                    <a:chOff x="5664" y="1835"/>
                    <a:chExt cx="73" cy="73"/>
                  </a:xfrm>
                  <a:solidFill>
                    <a:srgbClr val="FFFFFF"/>
                  </a:solidFill>
                </p:grpSpPr>
                <p:sp>
                  <p:nvSpPr>
                    <p:cNvPr id="682" name="Freeform 12">
                      <a:extLst>
                        <a:ext uri="{FF2B5EF4-FFF2-40B4-BE49-F238E27FC236}">
                          <a16:creationId xmlns:a16="http://schemas.microsoft.com/office/drawing/2014/main" id="{C26A8442-5BFE-43D6-87F3-D7D6B1AF2E7C}"/>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3" name="Freeform 13">
                      <a:extLst>
                        <a:ext uri="{FF2B5EF4-FFF2-40B4-BE49-F238E27FC236}">
                          <a16:creationId xmlns:a16="http://schemas.microsoft.com/office/drawing/2014/main" id="{C029E710-6FB9-43F5-9509-95855607DA57}"/>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4" name="Freeform 14">
                      <a:extLst>
                        <a:ext uri="{FF2B5EF4-FFF2-40B4-BE49-F238E27FC236}">
                          <a16:creationId xmlns:a16="http://schemas.microsoft.com/office/drawing/2014/main" id="{BE49E0BC-E5DD-4F10-90F2-E09FEE16160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5" name="Freeform 15">
                      <a:extLst>
                        <a:ext uri="{FF2B5EF4-FFF2-40B4-BE49-F238E27FC236}">
                          <a16:creationId xmlns:a16="http://schemas.microsoft.com/office/drawing/2014/main" id="{70996F76-AE8E-4160-8CE7-6F5DFA333E3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662" name="Group 661">
                <a:extLst>
                  <a:ext uri="{FF2B5EF4-FFF2-40B4-BE49-F238E27FC236}">
                    <a16:creationId xmlns:a16="http://schemas.microsoft.com/office/drawing/2014/main" id="{2A62611A-CDD0-42F0-B844-B0F203A73499}"/>
                  </a:ext>
                </a:extLst>
              </p:cNvPr>
              <p:cNvGrpSpPr/>
              <p:nvPr/>
            </p:nvGrpSpPr>
            <p:grpSpPr>
              <a:xfrm>
                <a:off x="2805826" y="4994420"/>
                <a:ext cx="1206925" cy="369332"/>
                <a:chOff x="2659527" y="2746104"/>
                <a:chExt cx="1206925" cy="369332"/>
              </a:xfrm>
            </p:grpSpPr>
            <p:sp>
              <p:nvSpPr>
                <p:cNvPr id="671" name="Rectangle 670">
                  <a:extLst>
                    <a:ext uri="{FF2B5EF4-FFF2-40B4-BE49-F238E27FC236}">
                      <a16:creationId xmlns:a16="http://schemas.microsoft.com/office/drawing/2014/main" id="{CB17C659-1661-4C1E-9FD5-A7933AE5E458}"/>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672" name="Graphic 671" descr="Ethernet">
                  <a:extLst>
                    <a:ext uri="{FF2B5EF4-FFF2-40B4-BE49-F238E27FC236}">
                      <a16:creationId xmlns:a16="http://schemas.microsoft.com/office/drawing/2014/main" id="{8873CEAB-83C1-46A9-97F1-A22F6843234A}"/>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663" name="Straight Connector 662">
                <a:extLst>
                  <a:ext uri="{FF2B5EF4-FFF2-40B4-BE49-F238E27FC236}">
                    <a16:creationId xmlns:a16="http://schemas.microsoft.com/office/drawing/2014/main" id="{4E229708-74E4-406B-8FAA-B15611C25BCB}"/>
                  </a:ext>
                </a:extLst>
              </p:cNvPr>
              <p:cNvCxnSpPr>
                <a:cxnSpLocks/>
                <a:stCxn id="671" idx="0"/>
                <a:endCxn id="713"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4" name="Straight Connector 25">
                <a:extLst>
                  <a:ext uri="{FF2B5EF4-FFF2-40B4-BE49-F238E27FC236}">
                    <a16:creationId xmlns:a16="http://schemas.microsoft.com/office/drawing/2014/main" id="{DC7F6B59-AC94-432B-A32C-C093AC097C31}"/>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5" name="Group 664">
                <a:extLst>
                  <a:ext uri="{FF2B5EF4-FFF2-40B4-BE49-F238E27FC236}">
                    <a16:creationId xmlns:a16="http://schemas.microsoft.com/office/drawing/2014/main" id="{6D7B92E9-A5A6-47D8-9D12-E03DFDBBC8C3}"/>
                  </a:ext>
                </a:extLst>
              </p:cNvPr>
              <p:cNvGrpSpPr/>
              <p:nvPr/>
            </p:nvGrpSpPr>
            <p:grpSpPr>
              <a:xfrm>
                <a:off x="3559835" y="5604431"/>
                <a:ext cx="955854" cy="230832"/>
                <a:chOff x="3359783" y="4231493"/>
                <a:chExt cx="1038900" cy="250887"/>
              </a:xfrm>
            </p:grpSpPr>
            <p:sp>
              <p:nvSpPr>
                <p:cNvPr id="669" name="Rectangle 668">
                  <a:extLst>
                    <a:ext uri="{FF2B5EF4-FFF2-40B4-BE49-F238E27FC236}">
                      <a16:creationId xmlns:a16="http://schemas.microsoft.com/office/drawing/2014/main" id="{5E619D48-671F-4246-AE53-192F2F98C397}"/>
                    </a:ext>
                  </a:extLst>
                </p:cNvPr>
                <p:cNvSpPr/>
                <p:nvPr/>
              </p:nvSpPr>
              <p:spPr bwMode="auto">
                <a:xfrm>
                  <a:off x="3359783" y="4231493"/>
                  <a:ext cx="1038900" cy="2508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a:defRPr/>
                  </a:pPr>
                  <a:r>
                    <a:rPr lang="en-US" sz="900"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IsManaged</a:t>
                  </a:r>
                  <a:endPar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pic>
              <p:nvPicPr>
                <p:cNvPr id="670" name="Graphic 669" descr="Checkbox Checked with solid fill">
                  <a:extLst>
                    <a:ext uri="{FF2B5EF4-FFF2-40B4-BE49-F238E27FC236}">
                      <a16:creationId xmlns:a16="http://schemas.microsoft.com/office/drawing/2014/main" id="{5262A583-DA7E-4EB3-90C5-CC1A0AE57D13}"/>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3406499" y="4245413"/>
                  <a:ext cx="230715" cy="230712"/>
                </a:xfrm>
                <a:prstGeom prst="rect">
                  <a:avLst/>
                </a:prstGeom>
              </p:spPr>
            </p:pic>
          </p:grpSp>
          <p:grpSp>
            <p:nvGrpSpPr>
              <p:cNvPr id="666" name="Group 665">
                <a:extLst>
                  <a:ext uri="{FF2B5EF4-FFF2-40B4-BE49-F238E27FC236}">
                    <a16:creationId xmlns:a16="http://schemas.microsoft.com/office/drawing/2014/main" id="{E1E8176B-80DE-4D3C-9269-FC00D52C8A9E}"/>
                  </a:ext>
                </a:extLst>
              </p:cNvPr>
              <p:cNvGrpSpPr/>
              <p:nvPr/>
            </p:nvGrpSpPr>
            <p:grpSpPr>
              <a:xfrm>
                <a:off x="2188664" y="5618446"/>
                <a:ext cx="1248432" cy="338554"/>
                <a:chOff x="2188664" y="5618446"/>
                <a:chExt cx="1248432" cy="338554"/>
              </a:xfrm>
            </p:grpSpPr>
            <p:sp>
              <p:nvSpPr>
                <p:cNvPr id="667" name="Rectangle 666">
                  <a:extLst>
                    <a:ext uri="{FF2B5EF4-FFF2-40B4-BE49-F238E27FC236}">
                      <a16:creationId xmlns:a16="http://schemas.microsoft.com/office/drawing/2014/main" id="{10C56058-2D33-4D71-BFE5-8BAB21DCFE8E}"/>
                    </a:ext>
                  </a:extLst>
                </p:cNvPr>
                <p:cNvSpPr/>
                <p:nvPr/>
              </p:nvSpPr>
              <p:spPr>
                <a:xfrm>
                  <a:off x="2516427" y="5618446"/>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668" name="Picture 667">
                  <a:extLst>
                    <a:ext uri="{FF2B5EF4-FFF2-40B4-BE49-F238E27FC236}">
                      <a16:creationId xmlns:a16="http://schemas.microsoft.com/office/drawing/2014/main" id="{D450535F-3195-4D27-8000-503BC09868AC}"/>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grpSp>
          <p:nvGrpSpPr>
            <p:cNvPr id="650" name="Group 649">
              <a:extLst>
                <a:ext uri="{FF2B5EF4-FFF2-40B4-BE49-F238E27FC236}">
                  <a16:creationId xmlns:a16="http://schemas.microsoft.com/office/drawing/2014/main" id="{8B19E250-5CEB-475F-B666-A70C1B9B7218}"/>
                </a:ext>
              </a:extLst>
            </p:cNvPr>
            <p:cNvGrpSpPr/>
            <p:nvPr/>
          </p:nvGrpSpPr>
          <p:grpSpPr>
            <a:xfrm>
              <a:off x="2910797" y="3733130"/>
              <a:ext cx="1009960" cy="229502"/>
              <a:chOff x="2910797" y="3733130"/>
              <a:chExt cx="1009960" cy="229502"/>
            </a:xfrm>
          </p:grpSpPr>
          <p:sp>
            <p:nvSpPr>
              <p:cNvPr id="654" name="Rectangle 653">
                <a:extLst>
                  <a:ext uri="{FF2B5EF4-FFF2-40B4-BE49-F238E27FC236}">
                    <a16:creationId xmlns:a16="http://schemas.microsoft.com/office/drawing/2014/main" id="{656D1212-2F23-49F9-A3D2-E265C5DD1765}"/>
                  </a:ext>
                </a:extLst>
              </p:cNvPr>
              <p:cNvSpPr/>
              <p:nvPr/>
            </p:nvSpPr>
            <p:spPr bwMode="auto">
              <a:xfrm>
                <a:off x="2910797" y="3733130"/>
                <a:ext cx="1009960" cy="22950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55" name="Graphic 654" descr="Checkbox Checked with solid fill">
                <a:extLst>
                  <a:ext uri="{FF2B5EF4-FFF2-40B4-BE49-F238E27FC236}">
                    <a16:creationId xmlns:a16="http://schemas.microsoft.com/office/drawing/2014/main" id="{E2D27B5B-F41E-4DC2-B381-0A364AEE87A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946797" y="3743485"/>
                <a:ext cx="208792" cy="208794"/>
              </a:xfrm>
              <a:prstGeom prst="rect">
                <a:avLst/>
              </a:prstGeom>
            </p:spPr>
          </p:pic>
        </p:grpSp>
        <p:grpSp>
          <p:nvGrpSpPr>
            <p:cNvPr id="651" name="Group 650">
              <a:extLst>
                <a:ext uri="{FF2B5EF4-FFF2-40B4-BE49-F238E27FC236}">
                  <a16:creationId xmlns:a16="http://schemas.microsoft.com/office/drawing/2014/main" id="{B458ABF2-FD2F-4608-9A99-6450591ED09B}"/>
                </a:ext>
              </a:extLst>
            </p:cNvPr>
            <p:cNvGrpSpPr/>
            <p:nvPr/>
          </p:nvGrpSpPr>
          <p:grpSpPr>
            <a:xfrm>
              <a:off x="2736891" y="4021661"/>
              <a:ext cx="1347368" cy="216321"/>
              <a:chOff x="2736891" y="4021661"/>
              <a:chExt cx="1347368" cy="216321"/>
            </a:xfrm>
          </p:grpSpPr>
          <p:sp>
            <p:nvSpPr>
              <p:cNvPr id="652" name="Rectangle 651">
                <a:extLst>
                  <a:ext uri="{FF2B5EF4-FFF2-40B4-BE49-F238E27FC236}">
                    <a16:creationId xmlns:a16="http://schemas.microsoft.com/office/drawing/2014/main" id="{DBE5D2C0-2AE6-4962-9734-84EA3C00D344}"/>
                  </a:ext>
                </a:extLst>
              </p:cNvPr>
              <p:cNvSpPr/>
              <p:nvPr/>
            </p:nvSpPr>
            <p:spPr bwMode="auto">
              <a:xfrm>
                <a:off x="2736891" y="4021661"/>
                <a:ext cx="1347368" cy="2147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Attribute(s)</a:t>
                </a:r>
              </a:p>
            </p:txBody>
          </p:sp>
          <p:pic>
            <p:nvPicPr>
              <p:cNvPr id="653" name="Graphic 652" descr="Checkbox Checked with solid fill">
                <a:extLst>
                  <a:ext uri="{FF2B5EF4-FFF2-40B4-BE49-F238E27FC236}">
                    <a16:creationId xmlns:a16="http://schemas.microsoft.com/office/drawing/2014/main" id="{CF07D3ED-1B50-4182-BDBC-1E8E9F6C2E4D}"/>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rcRect/>
              <a:stretch/>
            </p:blipFill>
            <p:spPr>
              <a:xfrm>
                <a:off x="2773339" y="4028308"/>
                <a:ext cx="209676" cy="209674"/>
              </a:xfrm>
              <a:prstGeom prst="rect">
                <a:avLst/>
              </a:prstGeom>
            </p:spPr>
          </p:pic>
        </p:grpSp>
      </p:grpSp>
      <p:grpSp>
        <p:nvGrpSpPr>
          <p:cNvPr id="774" name="Group 773">
            <a:extLst>
              <a:ext uri="{FF2B5EF4-FFF2-40B4-BE49-F238E27FC236}">
                <a16:creationId xmlns:a16="http://schemas.microsoft.com/office/drawing/2014/main" id="{B2A10C5E-5BCF-4DC2-8C23-1D953347AFC0}"/>
              </a:ext>
            </a:extLst>
          </p:cNvPr>
          <p:cNvGrpSpPr/>
          <p:nvPr/>
        </p:nvGrpSpPr>
        <p:grpSpPr>
          <a:xfrm>
            <a:off x="822379" y="1508489"/>
            <a:ext cx="4335491" cy="2064038"/>
            <a:chOff x="822379" y="1508489"/>
            <a:chExt cx="4335491" cy="2064038"/>
          </a:xfrm>
        </p:grpSpPr>
        <p:cxnSp>
          <p:nvCxnSpPr>
            <p:cNvPr id="775" name="Straight Arrow Connector 774">
              <a:extLst>
                <a:ext uri="{FF2B5EF4-FFF2-40B4-BE49-F238E27FC236}">
                  <a16:creationId xmlns:a16="http://schemas.microsoft.com/office/drawing/2014/main" id="{7EBF386F-9B9E-4BD4-9B74-B8D4D47434E1}"/>
                </a:ext>
              </a:extLst>
            </p:cNvPr>
            <p:cNvCxnSpPr>
              <a:cxnSpLocks/>
            </p:cNvCxnSpPr>
            <p:nvPr/>
          </p:nvCxnSpPr>
          <p:spPr>
            <a:xfrm>
              <a:off x="2161720" y="3238043"/>
              <a:ext cx="125577" cy="0"/>
            </a:xfrm>
            <a:prstGeom prst="straightConnector1">
              <a:avLst/>
            </a:pr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76" name="Group 775">
              <a:extLst>
                <a:ext uri="{FF2B5EF4-FFF2-40B4-BE49-F238E27FC236}">
                  <a16:creationId xmlns:a16="http://schemas.microsoft.com/office/drawing/2014/main" id="{DAB48C67-E5E2-4E94-AE70-AC5E8C0F715A}"/>
                </a:ext>
              </a:extLst>
            </p:cNvPr>
            <p:cNvGrpSpPr/>
            <p:nvPr/>
          </p:nvGrpSpPr>
          <p:grpSpPr>
            <a:xfrm>
              <a:off x="850796" y="3127551"/>
              <a:ext cx="1313555" cy="199094"/>
              <a:chOff x="-1878740" y="2172752"/>
              <a:chExt cx="1313555" cy="199094"/>
            </a:xfrm>
            <a:solidFill>
              <a:schemeClr val="bg1"/>
            </a:solidFill>
          </p:grpSpPr>
          <p:sp>
            <p:nvSpPr>
              <p:cNvPr id="808" name="Rectangle 807">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E8F7B8F0-477E-4DBE-9690-5079715AA6BA}"/>
                  </a:ext>
                </a:extLst>
              </p:cNvPr>
              <p:cNvSpPr/>
              <p:nvPr/>
            </p:nvSpPr>
            <p:spPr>
              <a:xfrm>
                <a:off x="-1878740" y="2172752"/>
                <a:ext cx="1313555" cy="199094"/>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809" name="Picture 195" descr="Multi-Factor Authentication.png">
                <a:extLst>
                  <a:ext uri="{FF2B5EF4-FFF2-40B4-BE49-F238E27FC236}">
                    <a16:creationId xmlns:a16="http://schemas.microsoft.com/office/drawing/2014/main" id="{98D8F8EC-D104-4815-84C8-0BDF09FE8B0C}"/>
                  </a:ext>
                </a:extLst>
              </p:cNvPr>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1836958" y="2212397"/>
                <a:ext cx="142642" cy="120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777" name="Straight Connector 776">
              <a:extLst>
                <a:ext uri="{FF2B5EF4-FFF2-40B4-BE49-F238E27FC236}">
                  <a16:creationId xmlns:a16="http://schemas.microsoft.com/office/drawing/2014/main" id="{41618C67-7017-4C66-9603-2DD007FA6C35}"/>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8" name="Connector: Elbow 777">
              <a:extLst>
                <a:ext uri="{FF2B5EF4-FFF2-40B4-BE49-F238E27FC236}">
                  <a16:creationId xmlns:a16="http://schemas.microsoft.com/office/drawing/2014/main" id="{A99E85ED-4D51-4474-BD0A-D7311DE2D8C7}"/>
                </a:ext>
              </a:extLst>
            </p:cNvPr>
            <p:cNvCxnSpPr>
              <a:cxnSpLocks/>
              <a:stCxn id="801"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79" name="Group 778">
              <a:extLst>
                <a:ext uri="{FF2B5EF4-FFF2-40B4-BE49-F238E27FC236}">
                  <a16:creationId xmlns:a16="http://schemas.microsoft.com/office/drawing/2014/main" id="{D4D97BBD-847C-4F63-967B-ADC3D569BCC0}"/>
                </a:ext>
              </a:extLst>
            </p:cNvPr>
            <p:cNvGrpSpPr/>
            <p:nvPr/>
          </p:nvGrpSpPr>
          <p:grpSpPr>
            <a:xfrm>
              <a:off x="2500328" y="1508489"/>
              <a:ext cx="1478050" cy="760970"/>
              <a:chOff x="-1202513" y="1315189"/>
              <a:chExt cx="1478050" cy="760970"/>
            </a:xfrm>
          </p:grpSpPr>
          <p:sp>
            <p:nvSpPr>
              <p:cNvPr id="803" name="Rectangle 802">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CEAC1D07-4C4D-41E3-BF61-A20E1CCDFBD1}"/>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804" name="Group 803">
                <a:extLst>
                  <a:ext uri="{FF2B5EF4-FFF2-40B4-BE49-F238E27FC236}">
                    <a16:creationId xmlns:a16="http://schemas.microsoft.com/office/drawing/2014/main" id="{68A179F5-FAEC-422F-8C89-63FAF64B25B5}"/>
                  </a:ext>
                </a:extLst>
              </p:cNvPr>
              <p:cNvGrpSpPr/>
              <p:nvPr/>
            </p:nvGrpSpPr>
            <p:grpSpPr>
              <a:xfrm>
                <a:off x="-901193" y="1942752"/>
                <a:ext cx="188672" cy="45719"/>
                <a:chOff x="6643199" y="3134478"/>
                <a:chExt cx="188672" cy="45719"/>
              </a:xfrm>
            </p:grpSpPr>
            <p:sp>
              <p:nvSpPr>
                <p:cNvPr id="805" name="Oval 804">
                  <a:extLst>
                    <a:ext uri="{FF2B5EF4-FFF2-40B4-BE49-F238E27FC236}">
                      <a16:creationId xmlns:a16="http://schemas.microsoft.com/office/drawing/2014/main" id="{2832F8FD-A89F-4388-8ECD-AC59723B0741}"/>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6" name="Oval 805">
                  <a:extLst>
                    <a:ext uri="{FF2B5EF4-FFF2-40B4-BE49-F238E27FC236}">
                      <a16:creationId xmlns:a16="http://schemas.microsoft.com/office/drawing/2014/main" id="{AB7DE1D8-A0F7-4DD9-94CF-8D4262DB21D2}"/>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Oval 806">
                  <a:extLst>
                    <a:ext uri="{FF2B5EF4-FFF2-40B4-BE49-F238E27FC236}">
                      <a16:creationId xmlns:a16="http://schemas.microsoft.com/office/drawing/2014/main" id="{0F5AFC99-08A4-4117-877B-38384D9B49D8}"/>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80" name="Group 779">
              <a:extLst>
                <a:ext uri="{FF2B5EF4-FFF2-40B4-BE49-F238E27FC236}">
                  <a16:creationId xmlns:a16="http://schemas.microsoft.com/office/drawing/2014/main" id="{CC84FC10-3480-4E60-B065-2B3EA328388F}"/>
                </a:ext>
              </a:extLst>
            </p:cNvPr>
            <p:cNvGrpSpPr/>
            <p:nvPr/>
          </p:nvGrpSpPr>
          <p:grpSpPr>
            <a:xfrm>
              <a:off x="822379" y="1508489"/>
              <a:ext cx="1135091" cy="369332"/>
              <a:chOff x="2659527" y="2746104"/>
              <a:chExt cx="1135091" cy="369332"/>
            </a:xfrm>
          </p:grpSpPr>
          <p:sp>
            <p:nvSpPr>
              <p:cNvPr id="801" name="Rectangle 800">
                <a:extLst>
                  <a:ext uri="{FF2B5EF4-FFF2-40B4-BE49-F238E27FC236}">
                    <a16:creationId xmlns:a16="http://schemas.microsoft.com/office/drawing/2014/main" id="{D721D644-9305-4C6F-B01E-5515B1DBF195}"/>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802" name="Graphic 801" descr="Ethernet">
                <a:extLst>
                  <a:ext uri="{FF2B5EF4-FFF2-40B4-BE49-F238E27FC236}">
                    <a16:creationId xmlns:a16="http://schemas.microsoft.com/office/drawing/2014/main" id="{5EE53A0C-9BA3-412A-AF7A-4900DBE000BB}"/>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sp>
          <p:nvSpPr>
            <p:cNvPr id="781" name="Rectangle 780">
              <a:hlinkClick r:id="rId93"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FAF2F5A2-1F17-438E-A7C5-3D3E1A96B489}"/>
                </a:ext>
              </a:extLst>
            </p:cNvPr>
            <p:cNvSpPr/>
            <p:nvPr/>
          </p:nvSpPr>
          <p:spPr>
            <a:xfrm>
              <a:off x="853310" y="2377248"/>
              <a:ext cx="1308410" cy="32918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p>
          </p:txBody>
        </p:sp>
        <p:grpSp>
          <p:nvGrpSpPr>
            <p:cNvPr id="782" name="Group 781">
              <a:extLst>
                <a:ext uri="{FF2B5EF4-FFF2-40B4-BE49-F238E27FC236}">
                  <a16:creationId xmlns:a16="http://schemas.microsoft.com/office/drawing/2014/main" id="{A6ADF68F-60D9-49A2-A009-5A319BD673E9}"/>
                </a:ext>
              </a:extLst>
            </p:cNvPr>
            <p:cNvGrpSpPr/>
            <p:nvPr/>
          </p:nvGrpSpPr>
          <p:grpSpPr>
            <a:xfrm>
              <a:off x="2671527" y="2396921"/>
              <a:ext cx="1282334" cy="215444"/>
              <a:chOff x="2659527" y="2823048"/>
              <a:chExt cx="1282334" cy="215444"/>
            </a:xfrm>
          </p:grpSpPr>
          <p:sp>
            <p:nvSpPr>
              <p:cNvPr id="799" name="Rectangle 798">
                <a:extLst>
                  <a:ext uri="{FF2B5EF4-FFF2-40B4-BE49-F238E27FC236}">
                    <a16:creationId xmlns:a16="http://schemas.microsoft.com/office/drawing/2014/main" id="{3C3C8F3A-5BA5-4662-B6C8-A994B647F055}"/>
                  </a:ext>
                </a:extLst>
              </p:cNvPr>
              <p:cNvSpPr/>
              <p:nvPr/>
            </p:nvSpPr>
            <p:spPr bwMode="auto">
              <a:xfrm>
                <a:off x="2659527" y="2823048"/>
                <a:ext cx="1282334" cy="215444"/>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800" name="Graphic 799" descr="Ethernet">
                <a:extLst>
                  <a:ext uri="{FF2B5EF4-FFF2-40B4-BE49-F238E27FC236}">
                    <a16:creationId xmlns:a16="http://schemas.microsoft.com/office/drawing/2014/main" id="{DEC0AE1F-593C-46E0-A33B-24BBAD15EDFC}"/>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693181" y="2835738"/>
                <a:ext cx="202473" cy="202473"/>
              </a:xfrm>
              <a:prstGeom prst="rect">
                <a:avLst/>
              </a:prstGeom>
            </p:spPr>
          </p:pic>
        </p:grpSp>
        <p:cxnSp>
          <p:nvCxnSpPr>
            <p:cNvPr id="783" name="Straight Arrow Connector 782">
              <a:extLst>
                <a:ext uri="{FF2B5EF4-FFF2-40B4-BE49-F238E27FC236}">
                  <a16:creationId xmlns:a16="http://schemas.microsoft.com/office/drawing/2014/main" id="{93CA2957-91B7-4D3F-8E3B-4A2085EE82E9}"/>
                </a:ext>
              </a:extLst>
            </p:cNvPr>
            <p:cNvCxnSpPr>
              <a:cxnSpLocks/>
            </p:cNvCxnSpPr>
            <p:nvPr/>
          </p:nvCxnSpPr>
          <p:spPr>
            <a:xfrm>
              <a:off x="2296055" y="3328529"/>
              <a:ext cx="2423160"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4" name="Rectangle 33">
              <a:extLst>
                <a:ext uri="{FF2B5EF4-FFF2-40B4-BE49-F238E27FC236}">
                  <a16:creationId xmlns:a16="http://schemas.microsoft.com/office/drawing/2014/main" id="{D5683EF6-ECC4-4C38-B3E7-E0156DD3BDA8}"/>
                </a:ext>
              </a:extLst>
            </p:cNvPr>
            <p:cNvSpPr/>
            <p:nvPr/>
          </p:nvSpPr>
          <p:spPr bwMode="auto">
            <a:xfrm rot="16200000">
              <a:off x="1980662" y="3161505"/>
              <a:ext cx="497939"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5" name="Group 784">
              <a:extLst>
                <a:ext uri="{FF2B5EF4-FFF2-40B4-BE49-F238E27FC236}">
                  <a16:creationId xmlns:a16="http://schemas.microsoft.com/office/drawing/2014/main" id="{94AF9AC7-F65F-446A-A0E4-E0D962D756A2}"/>
                </a:ext>
              </a:extLst>
            </p:cNvPr>
            <p:cNvGrpSpPr/>
            <p:nvPr/>
          </p:nvGrpSpPr>
          <p:grpSpPr>
            <a:xfrm>
              <a:off x="3196174" y="3149062"/>
              <a:ext cx="1127336" cy="369332"/>
              <a:chOff x="-1202514" y="2185626"/>
              <a:chExt cx="1127336" cy="369332"/>
            </a:xfrm>
          </p:grpSpPr>
          <p:sp>
            <p:nvSpPr>
              <p:cNvPr id="797" name="Rectangle 796">
                <a:extLst>
                  <a:ext uri="{FF2B5EF4-FFF2-40B4-BE49-F238E27FC236}">
                    <a16:creationId xmlns:a16="http://schemas.microsoft.com/office/drawing/2014/main" id="{5575DFF3-7C5F-4CA8-BB1B-A9B91AF1A173}"/>
                  </a:ext>
                </a:extLst>
              </p:cNvPr>
              <p:cNvSpPr/>
              <p:nvPr/>
            </p:nvSpPr>
            <p:spPr>
              <a:xfrm>
                <a:off x="-1202514" y="2185626"/>
                <a:ext cx="1127336" cy="3693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45720" rIns="45720" bIns="45720" rtlCol="0" anchor="ctr">
                <a:spAutoFit/>
              </a:bodyPr>
              <a:lstStyle/>
              <a:p>
                <a:pPr>
                  <a:defRPr/>
                </a:pPr>
                <a:r>
                  <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Multi-Factor Authentication</a:t>
                </a:r>
              </a:p>
            </p:txBody>
          </p:sp>
          <p:pic>
            <p:nvPicPr>
              <p:cNvPr id="798" name="Picture 195" descr="Multi-Factor Authentication.png">
                <a:extLst>
                  <a:ext uri="{FF2B5EF4-FFF2-40B4-BE49-F238E27FC236}">
                    <a16:creationId xmlns:a16="http://schemas.microsoft.com/office/drawing/2014/main" id="{723820F2-D023-4DA5-AAE1-D79FE0DCF403}"/>
                  </a:ext>
                </a:extLst>
              </p:cNvPr>
              <p:cNvPicPr>
                <a:picLocks noChangeAspect="1"/>
              </p:cNvPicPr>
              <p:nvPr/>
            </p:nvPicPr>
            <p:blipFill>
              <a:blip r:embed="rId91">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1A43D9B8-88F3-4CE6-8A11-A0F976862DDA}"/>
                </a:ext>
              </a:extLst>
            </p:cNvPr>
            <p:cNvGrpSpPr/>
            <p:nvPr/>
          </p:nvGrpSpPr>
          <p:grpSpPr>
            <a:xfrm>
              <a:off x="853309" y="2861485"/>
              <a:ext cx="1313557" cy="219548"/>
              <a:chOff x="-1202515" y="2968342"/>
              <a:chExt cx="1317668" cy="219548"/>
            </a:xfrm>
          </p:grpSpPr>
          <p:sp>
            <p:nvSpPr>
              <p:cNvPr id="795" name="Rectangle 794">
                <a:hlinkClick r:id="rId94"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1D62F854-BCF2-4CDF-BC13-54860162A643}"/>
                  </a:ext>
                </a:extLst>
              </p:cNvPr>
              <p:cNvSpPr/>
              <p:nvPr/>
            </p:nvSpPr>
            <p:spPr>
              <a:xfrm>
                <a:off x="-1202515" y="2968342"/>
                <a:ext cx="1317668" cy="219548"/>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796" name="Picture 795">
                <a:extLst>
                  <a:ext uri="{FF2B5EF4-FFF2-40B4-BE49-F238E27FC236}">
                    <a16:creationId xmlns:a16="http://schemas.microsoft.com/office/drawing/2014/main" id="{C71DB248-955F-4C4E-9571-681B54B40312}"/>
                  </a:ext>
                </a:extLst>
              </p:cNvPr>
              <p:cNvPicPr>
                <a:picLocks noChangeAspect="1"/>
              </p:cNvPicPr>
              <p:nvPr/>
            </p:nvPicPr>
            <p:blipFill rotWithShape="1">
              <a:blip r:embed="rId9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13627"/>
                <a:ext cx="146721" cy="137338"/>
              </a:xfrm>
              <a:prstGeom prst="rect">
                <a:avLst/>
              </a:prstGeom>
            </p:spPr>
          </p:pic>
        </p:grpSp>
        <p:grpSp>
          <p:nvGrpSpPr>
            <p:cNvPr id="787" name="Group 786">
              <a:extLst>
                <a:ext uri="{FF2B5EF4-FFF2-40B4-BE49-F238E27FC236}">
                  <a16:creationId xmlns:a16="http://schemas.microsoft.com/office/drawing/2014/main" id="{D92BD2A5-B806-459A-9957-B6D2D2CFF435}"/>
                </a:ext>
              </a:extLst>
            </p:cNvPr>
            <p:cNvGrpSpPr/>
            <p:nvPr/>
          </p:nvGrpSpPr>
          <p:grpSpPr>
            <a:xfrm>
              <a:off x="855931" y="1964812"/>
              <a:ext cx="1445106" cy="325446"/>
              <a:chOff x="855931" y="1964812"/>
              <a:chExt cx="1445106" cy="325446"/>
            </a:xfrm>
          </p:grpSpPr>
          <p:sp>
            <p:nvSpPr>
              <p:cNvPr id="793" name="Rectangle 792">
                <a:hlinkClick r:id="rId96"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9EFF2B1F-11E1-49A4-B40F-CF5F9E0D89C4}"/>
                  </a:ext>
                </a:extLst>
              </p:cNvPr>
              <p:cNvSpPr/>
              <p:nvPr/>
            </p:nvSpPr>
            <p:spPr>
              <a:xfrm>
                <a:off x="855931" y="1964812"/>
                <a:ext cx="1445106" cy="325446"/>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for Identity</a:t>
                </a:r>
              </a:p>
            </p:txBody>
          </p:sp>
          <p:pic>
            <p:nvPicPr>
              <p:cNvPr id="794" name="Picture 793">
                <a:extLst>
                  <a:ext uri="{FF2B5EF4-FFF2-40B4-BE49-F238E27FC236}">
                    <a16:creationId xmlns:a16="http://schemas.microsoft.com/office/drawing/2014/main" id="{881992B0-9578-404C-BBE5-762C3D3480BC}"/>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788" name="Graphic 787">
              <a:extLst>
                <a:ext uri="{FF2B5EF4-FFF2-40B4-BE49-F238E27FC236}">
                  <a16:creationId xmlns:a16="http://schemas.microsoft.com/office/drawing/2014/main" id="{36970401-8989-431C-96BC-F555D203410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543493" y="1556610"/>
              <a:ext cx="183196" cy="183196"/>
            </a:xfrm>
            <a:prstGeom prst="rect">
              <a:avLst/>
            </a:prstGeom>
          </p:spPr>
        </p:pic>
        <p:pic>
          <p:nvPicPr>
            <p:cNvPr id="789" name="Picture 788" descr="Icon&#10;&#10;Description automatically generated with medium confidence">
              <a:extLst>
                <a:ext uri="{FF2B5EF4-FFF2-40B4-BE49-F238E27FC236}">
                  <a16:creationId xmlns:a16="http://schemas.microsoft.com/office/drawing/2014/main" id="{07D4C20E-A3AF-4687-B970-99E11EB2AF4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95492" y="2459616"/>
              <a:ext cx="153883" cy="97067"/>
            </a:xfrm>
            <a:prstGeom prst="rect">
              <a:avLst/>
            </a:prstGeom>
          </p:spPr>
        </p:pic>
        <p:grpSp>
          <p:nvGrpSpPr>
            <p:cNvPr id="790" name="Group 789">
              <a:extLst>
                <a:ext uri="{FF2B5EF4-FFF2-40B4-BE49-F238E27FC236}">
                  <a16:creationId xmlns:a16="http://schemas.microsoft.com/office/drawing/2014/main" id="{345FC641-36C5-4DCF-8075-19B5D0393B1F}"/>
                </a:ext>
              </a:extLst>
            </p:cNvPr>
            <p:cNvGrpSpPr/>
            <p:nvPr/>
          </p:nvGrpSpPr>
          <p:grpSpPr>
            <a:xfrm>
              <a:off x="850796" y="3373433"/>
              <a:ext cx="1313555" cy="199094"/>
              <a:chOff x="850796" y="3373433"/>
              <a:chExt cx="1313555" cy="199094"/>
            </a:xfrm>
          </p:grpSpPr>
          <p:sp>
            <p:nvSpPr>
              <p:cNvPr id="791" name="Rectangle 790">
                <a:hlinkClick r:id="rId90"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ABA39B00-AD11-4161-8359-B9F36FD9C3AF}"/>
                  </a:ext>
                </a:extLst>
              </p:cNvPr>
              <p:cNvSpPr/>
              <p:nvPr/>
            </p:nvSpPr>
            <p:spPr>
              <a:xfrm>
                <a:off x="850796" y="3373433"/>
                <a:ext cx="1313555" cy="19909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MFA</a:t>
                </a:r>
              </a:p>
            </p:txBody>
          </p:sp>
          <p:pic>
            <p:nvPicPr>
              <p:cNvPr id="792" name="Graphic 791" descr="Handshake outline">
                <a:extLst>
                  <a:ext uri="{FF2B5EF4-FFF2-40B4-BE49-F238E27FC236}">
                    <a16:creationId xmlns:a16="http://schemas.microsoft.com/office/drawing/2014/main" id="{8D20A69A-463B-4450-8EA4-C35601E015C2}"/>
                  </a:ext>
                </a:extLst>
              </p:cNvPr>
              <p:cNvPicPr>
                <a:picLocks noChangeAspect="1"/>
              </p:cNvPicPr>
              <p:nvPr/>
            </p:nvPicPr>
            <p:blipFill>
              <a:blip r:embed="rId97">
                <a:extLst>
                  <a:ext uri="{28A0092B-C50C-407E-A947-70E740481C1C}">
                    <a14:useLocalDpi xmlns:a14="http://schemas.microsoft.com/office/drawing/2010/main" val="0"/>
                  </a:ext>
                  <a:ext uri="{96DAC541-7B7A-43D3-8B79-37D633B846F1}">
                    <asvg:svgBlip xmlns:asvg="http://schemas.microsoft.com/office/drawing/2016/SVG/main" r:embed="rId98"/>
                  </a:ext>
                </a:extLst>
              </a:blip>
              <a:stretch>
                <a:fillRect/>
              </a:stretch>
            </p:blipFill>
            <p:spPr>
              <a:xfrm>
                <a:off x="895121" y="3407033"/>
                <a:ext cx="140098" cy="140098"/>
              </a:xfrm>
              <a:prstGeom prst="rect">
                <a:avLst/>
              </a:prstGeom>
            </p:spPr>
          </p:pic>
        </p:grpSp>
      </p:grpSp>
      <p:cxnSp>
        <p:nvCxnSpPr>
          <p:cNvPr id="810" name="Straight Arrow Connector 809">
            <a:extLst>
              <a:ext uri="{FF2B5EF4-FFF2-40B4-BE49-F238E27FC236}">
                <a16:creationId xmlns:a16="http://schemas.microsoft.com/office/drawing/2014/main" id="{3C6782EC-3E51-490F-8169-CEBC27088CF3}"/>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03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7"/>
                                        </p:tgtEl>
                                        <p:attrNameLst>
                                          <p:attrName>style.visibility</p:attrName>
                                        </p:attrNameLst>
                                      </p:cBhvr>
                                      <p:to>
                                        <p:strVal val="visible"/>
                                      </p:to>
                                    </p:set>
                                    <p:animEffect transition="in" filter="fade">
                                      <p:cBhvr>
                                        <p:cTn id="7" dur="500"/>
                                        <p:tgtEl>
                                          <p:spTgt spid="607"/>
                                        </p:tgtEl>
                                      </p:cBhvr>
                                    </p:animEffect>
                                  </p:childTnLst>
                                </p:cTn>
                              </p:par>
                              <p:par>
                                <p:cTn id="8" presetID="10" presetClass="entr" presetSubtype="0" fill="hold" nodeType="withEffect">
                                  <p:stCondLst>
                                    <p:cond delay="0"/>
                                  </p:stCondLst>
                                  <p:childTnLst>
                                    <p:set>
                                      <p:cBhvr>
                                        <p:cTn id="9" dur="1" fill="hold">
                                          <p:stCondLst>
                                            <p:cond delay="0"/>
                                          </p:stCondLst>
                                        </p:cTn>
                                        <p:tgtEl>
                                          <p:spTgt spid="564"/>
                                        </p:tgtEl>
                                        <p:attrNameLst>
                                          <p:attrName>style.visibility</p:attrName>
                                        </p:attrNameLst>
                                      </p:cBhvr>
                                      <p:to>
                                        <p:strVal val="visible"/>
                                      </p:to>
                                    </p:set>
                                    <p:animEffect transition="in" filter="fade">
                                      <p:cBhvr>
                                        <p:cTn id="10" dur="500"/>
                                        <p:tgtEl>
                                          <p:spTgt spid="564"/>
                                        </p:tgtEl>
                                      </p:cBhvr>
                                    </p:animEffect>
                                  </p:childTnLst>
                                </p:cTn>
                              </p:par>
                              <p:par>
                                <p:cTn id="11" presetID="22" presetClass="entr" presetSubtype="4" fill="hold" nodeType="withEffect">
                                  <p:stCondLst>
                                    <p:cond delay="0"/>
                                  </p:stCondLst>
                                  <p:childTnLst>
                                    <p:set>
                                      <p:cBhvr>
                                        <p:cTn id="12" dur="1" fill="hold">
                                          <p:stCondLst>
                                            <p:cond delay="0"/>
                                          </p:stCondLst>
                                        </p:cTn>
                                        <p:tgtEl>
                                          <p:spTgt spid="810"/>
                                        </p:tgtEl>
                                        <p:attrNameLst>
                                          <p:attrName>style.visibility</p:attrName>
                                        </p:attrNameLst>
                                      </p:cBhvr>
                                      <p:to>
                                        <p:strVal val="visible"/>
                                      </p:to>
                                    </p:set>
                                    <p:animEffect transition="in" filter="wipe(down)">
                                      <p:cBhvr>
                                        <p:cTn id="13" dur="500"/>
                                        <p:tgtEl>
                                          <p:spTgt spid="810"/>
                                        </p:tgtEl>
                                      </p:cBhvr>
                                    </p:animEffect>
                                  </p:childTnLst>
                                </p:cTn>
                              </p:par>
                              <p:par>
                                <p:cTn id="14" presetID="22" presetClass="entr" presetSubtype="1" fill="hold" nodeType="withEffect">
                                  <p:stCondLst>
                                    <p:cond delay="250"/>
                                  </p:stCondLst>
                                  <p:childTnLst>
                                    <p:set>
                                      <p:cBhvr>
                                        <p:cTn id="15" dur="1" fill="hold">
                                          <p:stCondLst>
                                            <p:cond delay="0"/>
                                          </p:stCondLst>
                                        </p:cTn>
                                        <p:tgtEl>
                                          <p:spTgt spid="575"/>
                                        </p:tgtEl>
                                        <p:attrNameLst>
                                          <p:attrName>style.visibility</p:attrName>
                                        </p:attrNameLst>
                                      </p:cBhvr>
                                      <p:to>
                                        <p:strVal val="visible"/>
                                      </p:to>
                                    </p:set>
                                    <p:animEffect transition="in" filter="wipe(up)">
                                      <p:cBhvr>
                                        <p:cTn id="16" dur="500"/>
                                        <p:tgtEl>
                                          <p:spTgt spid="57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63"/>
                                        </p:tgtEl>
                                        <p:attrNameLst>
                                          <p:attrName>style.visibility</p:attrName>
                                        </p:attrNameLst>
                                      </p:cBhvr>
                                      <p:to>
                                        <p:strVal val="visible"/>
                                      </p:to>
                                    </p:set>
                                    <p:animEffect transition="in" filter="fade">
                                      <p:cBhvr>
                                        <p:cTn id="19" dur="500"/>
                                        <p:tgtEl>
                                          <p:spTgt spid="563"/>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62"/>
                                        </p:tgtEl>
                                        <p:attrNameLst>
                                          <p:attrName>style.visibility</p:attrName>
                                        </p:attrNameLst>
                                      </p:cBhvr>
                                      <p:to>
                                        <p:strVal val="visible"/>
                                      </p:to>
                                    </p:set>
                                    <p:animEffect transition="in" filter="fade">
                                      <p:cBhvr>
                                        <p:cTn id="22" dur="500"/>
                                        <p:tgtEl>
                                          <p:spTgt spid="5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4"/>
                                        </p:tgtEl>
                                        <p:attrNameLst>
                                          <p:attrName>style.visibility</p:attrName>
                                        </p:attrNameLst>
                                      </p:cBhvr>
                                      <p:to>
                                        <p:strVal val="visible"/>
                                      </p:to>
                                    </p:set>
                                    <p:animEffect transition="in" filter="wipe(left)">
                                      <p:cBhvr>
                                        <p:cTn id="27" dur="500"/>
                                        <p:tgtEl>
                                          <p:spTgt spid="7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8"/>
                                        </p:tgtEl>
                                        <p:attrNameLst>
                                          <p:attrName>style.visibility</p:attrName>
                                        </p:attrNameLst>
                                      </p:cBhvr>
                                      <p:to>
                                        <p:strVal val="visible"/>
                                      </p:to>
                                    </p:set>
                                    <p:animEffect transition="in" filter="wipe(left)">
                                      <p:cBhvr>
                                        <p:cTn id="32" dur="500"/>
                                        <p:tgtEl>
                                          <p:spTgt spid="6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1"/>
                                        </p:tgtEl>
                                        <p:attrNameLst>
                                          <p:attrName>style.visibility</p:attrName>
                                        </p:attrNameLst>
                                      </p:cBhvr>
                                      <p:to>
                                        <p:strVal val="visible"/>
                                      </p:to>
                                    </p:set>
                                    <p:animEffect transition="in" filter="fade">
                                      <p:cBhvr>
                                        <p:cTn id="37" dur="500"/>
                                        <p:tgtEl>
                                          <p:spTgt spid="581"/>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618"/>
                                        </p:tgtEl>
                                      </p:cBhvr>
                                    </p:animEffect>
                                    <p:animScale>
                                      <p:cBhvr>
                                        <p:cTn id="41" dur="250" autoRev="1" fill="hold"/>
                                        <p:tgtEl>
                                          <p:spTgt spid="618"/>
                                        </p:tgtEl>
                                      </p:cBhvr>
                                      <p:by x="105000" y="105000"/>
                                    </p:animScale>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576"/>
                                        </p:tgtEl>
                                        <p:attrNameLst>
                                          <p:attrName>style.visibility</p:attrName>
                                        </p:attrNameLst>
                                      </p:cBhvr>
                                      <p:to>
                                        <p:strVal val="visible"/>
                                      </p:to>
                                    </p:set>
                                    <p:animEffect transition="in" filter="wipe(right)">
                                      <p:cBhvr>
                                        <p:cTn id="45" dur="500"/>
                                        <p:tgtEl>
                                          <p:spTgt spid="576"/>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618"/>
                                        </p:tgtEl>
                                      </p:cBhvr>
                                    </p:animEffect>
                                    <p:animScale>
                                      <p:cBhvr>
                                        <p:cTn id="50" dur="250" autoRev="1" fill="hold"/>
                                        <p:tgtEl>
                                          <p:spTgt spid="618"/>
                                        </p:tgtEl>
                                      </p:cBhvr>
                                      <p:by x="105000" y="105000"/>
                                    </p:animScale>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530"/>
                                        </p:tgtEl>
                                        <p:attrNameLst>
                                          <p:attrName>style.visibility</p:attrName>
                                        </p:attrNameLst>
                                      </p:cBhvr>
                                      <p:to>
                                        <p:strVal val="visible"/>
                                      </p:to>
                                    </p:set>
                                    <p:animEffect transition="in" filter="wipe(up)">
                                      <p:cBhvr>
                                        <p:cTn id="54" dur="500"/>
                                        <p:tgtEl>
                                          <p:spTgt spid="530"/>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618"/>
                                        </p:tgtEl>
                                      </p:cBhvr>
                                    </p:animEffect>
                                    <p:animScale>
                                      <p:cBhvr>
                                        <p:cTn id="59" dur="250" autoRev="1" fill="hold"/>
                                        <p:tgtEl>
                                          <p:spTgt spid="618"/>
                                        </p:tgtEl>
                                      </p:cBhvr>
                                      <p:by x="105000" y="105000"/>
                                    </p:animScale>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608"/>
                                        </p:tgtEl>
                                        <p:attrNameLst>
                                          <p:attrName>style.visibility</p:attrName>
                                        </p:attrNameLst>
                                      </p:cBhvr>
                                      <p:to>
                                        <p:strVal val="visible"/>
                                      </p:to>
                                    </p:set>
                                    <p:animEffect transition="in" filter="wipe(left)">
                                      <p:cBhvr>
                                        <p:cTn id="63" dur="500"/>
                                        <p:tgtEl>
                                          <p:spTgt spid="608"/>
                                        </p:tgtEl>
                                      </p:cBhvr>
                                    </p:animEffect>
                                  </p:childTnLst>
                                </p:cTn>
                              </p:par>
                            </p:childTnLst>
                          </p:cTn>
                        </p:par>
                        <p:par>
                          <p:cTn id="64" fill="hold">
                            <p:stCondLst>
                              <p:cond delay="1000"/>
                            </p:stCondLst>
                            <p:childTnLst>
                              <p:par>
                                <p:cTn id="65" presetID="26" presetClass="emph" presetSubtype="0" fill="hold" nodeType="afterEffect">
                                  <p:stCondLst>
                                    <p:cond delay="0"/>
                                  </p:stCondLst>
                                  <p:childTnLst>
                                    <p:animEffect transition="out" filter="fade">
                                      <p:cBhvr>
                                        <p:cTn id="66" dur="500" tmFilter="0, 0; .2, .5; .8, .5; 1, 0"/>
                                        <p:tgtEl>
                                          <p:spTgt spid="618"/>
                                        </p:tgtEl>
                                      </p:cBhvr>
                                    </p:animEffect>
                                    <p:animScale>
                                      <p:cBhvr>
                                        <p:cTn id="67" dur="250" autoRev="1" fill="hold"/>
                                        <p:tgtEl>
                                          <p:spTgt spid="618"/>
                                        </p:tgtEl>
                                      </p:cBhvr>
                                      <p:by x="105000" y="105000"/>
                                    </p:animScale>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400"/>
                                        </p:tgtEl>
                                        <p:attrNameLst>
                                          <p:attrName>style.visibility</p:attrName>
                                        </p:attrNameLst>
                                      </p:cBhvr>
                                      <p:to>
                                        <p:strVal val="visible"/>
                                      </p:to>
                                    </p:set>
                                    <p:animEffect transition="in" filter="wipe(left)">
                                      <p:cBhvr>
                                        <p:cTn id="71" dur="500"/>
                                        <p:tgtEl>
                                          <p:spTgt spid="400"/>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593"/>
                                        </p:tgtEl>
                                        <p:attrNameLst>
                                          <p:attrName>style.visibility</p:attrName>
                                        </p:attrNameLst>
                                      </p:cBhvr>
                                      <p:to>
                                        <p:strVal val="visible"/>
                                      </p:to>
                                    </p:set>
                                    <p:animEffect transition="in" filter="fade">
                                      <p:cBhvr>
                                        <p:cTn id="75" dur="500"/>
                                        <p:tgtEl>
                                          <p:spTgt spid="59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640"/>
                                        </p:tgtEl>
                                        <p:attrNameLst>
                                          <p:attrName>style.visibility</p:attrName>
                                        </p:attrNameLst>
                                      </p:cBhvr>
                                      <p:to>
                                        <p:strVal val="visible"/>
                                      </p:to>
                                    </p:set>
                                    <p:animEffect transition="in" filter="wipe(up)">
                                      <p:cBhvr>
                                        <p:cTn id="80" dur="180"/>
                                        <p:tgtEl>
                                          <p:spTgt spid="640"/>
                                        </p:tgtEl>
                                      </p:cBhvr>
                                    </p:animEffect>
                                  </p:childTnLst>
                                </p:cTn>
                              </p:par>
                            </p:childTnLst>
                          </p:cTn>
                        </p:par>
                        <p:par>
                          <p:cTn id="81" fill="hold">
                            <p:stCondLst>
                              <p:cond delay="180"/>
                            </p:stCondLst>
                            <p:childTnLst>
                              <p:par>
                                <p:cTn id="82" presetID="22" presetClass="entr" presetSubtype="1" fill="hold" nodeType="afterEffect">
                                  <p:stCondLst>
                                    <p:cond delay="0"/>
                                  </p:stCondLst>
                                  <p:childTnLst>
                                    <p:set>
                                      <p:cBhvr>
                                        <p:cTn id="83" dur="1" fill="hold">
                                          <p:stCondLst>
                                            <p:cond delay="0"/>
                                          </p:stCondLst>
                                        </p:cTn>
                                        <p:tgtEl>
                                          <p:spTgt spid="414"/>
                                        </p:tgtEl>
                                        <p:attrNameLst>
                                          <p:attrName>style.visibility</p:attrName>
                                        </p:attrNameLst>
                                      </p:cBhvr>
                                      <p:to>
                                        <p:strVal val="visible"/>
                                      </p:to>
                                    </p:set>
                                    <p:animEffect transition="in" filter="wipe(up)">
                                      <p:cBhvr>
                                        <p:cTn id="84" dur="180"/>
                                        <p:tgtEl>
                                          <p:spTgt spid="414"/>
                                        </p:tgtEl>
                                      </p:cBhvr>
                                    </p:animEffect>
                                  </p:childTnLst>
                                </p:cTn>
                              </p:par>
                            </p:childTnLst>
                          </p:cTn>
                        </p:par>
                        <p:par>
                          <p:cTn id="85" fill="hold">
                            <p:stCondLst>
                              <p:cond delay="360"/>
                            </p:stCondLst>
                            <p:childTnLst>
                              <p:par>
                                <p:cTn id="86" presetID="22" presetClass="entr" presetSubtype="1" fill="hold" nodeType="afterEffect">
                                  <p:stCondLst>
                                    <p:cond delay="0"/>
                                  </p:stCondLst>
                                  <p:childTnLst>
                                    <p:set>
                                      <p:cBhvr>
                                        <p:cTn id="87" dur="1" fill="hold">
                                          <p:stCondLst>
                                            <p:cond delay="0"/>
                                          </p:stCondLst>
                                        </p:cTn>
                                        <p:tgtEl>
                                          <p:spTgt spid="420"/>
                                        </p:tgtEl>
                                        <p:attrNameLst>
                                          <p:attrName>style.visibility</p:attrName>
                                        </p:attrNameLst>
                                      </p:cBhvr>
                                      <p:to>
                                        <p:strVal val="visible"/>
                                      </p:to>
                                    </p:set>
                                    <p:animEffect transition="in" filter="wipe(up)">
                                      <p:cBhvr>
                                        <p:cTn id="88" dur="180"/>
                                        <p:tgtEl>
                                          <p:spTgt spid="420"/>
                                        </p:tgtEl>
                                      </p:cBhvr>
                                    </p:animEffect>
                                  </p:childTnLst>
                                </p:cTn>
                              </p:par>
                            </p:childTnLst>
                          </p:cTn>
                        </p:par>
                        <p:par>
                          <p:cTn id="89" fill="hold">
                            <p:stCondLst>
                              <p:cond delay="540"/>
                            </p:stCondLst>
                            <p:childTnLst>
                              <p:par>
                                <p:cTn id="90" presetID="22" presetClass="entr" presetSubtype="1" fill="hold" nodeType="after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wipe(up)">
                                      <p:cBhvr>
                                        <p:cTn id="92" dur="180"/>
                                        <p:tgtEl>
                                          <p:spTgt spid="506"/>
                                        </p:tgtEl>
                                      </p:cBhvr>
                                    </p:animEffect>
                                  </p:childTnLst>
                                </p:cTn>
                              </p:par>
                            </p:childTnLst>
                          </p:cTn>
                        </p:par>
                        <p:par>
                          <p:cTn id="93" fill="hold">
                            <p:stCondLst>
                              <p:cond delay="720"/>
                            </p:stCondLst>
                            <p:childTnLst>
                              <p:par>
                                <p:cTn id="94" presetID="22" presetClass="entr" presetSubtype="1" fill="hold" nodeType="afterEffect">
                                  <p:stCondLst>
                                    <p:cond delay="0"/>
                                  </p:stCondLst>
                                  <p:childTnLst>
                                    <p:set>
                                      <p:cBhvr>
                                        <p:cTn id="95" dur="1" fill="hold">
                                          <p:stCondLst>
                                            <p:cond delay="0"/>
                                          </p:stCondLst>
                                        </p:cTn>
                                        <p:tgtEl>
                                          <p:spTgt spid="435"/>
                                        </p:tgtEl>
                                        <p:attrNameLst>
                                          <p:attrName>style.visibility</p:attrName>
                                        </p:attrNameLst>
                                      </p:cBhvr>
                                      <p:to>
                                        <p:strVal val="visible"/>
                                      </p:to>
                                    </p:set>
                                    <p:animEffect transition="in" filter="wipe(up)">
                                      <p:cBhvr>
                                        <p:cTn id="96" dur="180"/>
                                        <p:tgtEl>
                                          <p:spTgt spid="435"/>
                                        </p:tgtEl>
                                      </p:cBhvr>
                                    </p:animEffect>
                                  </p:childTnLst>
                                </p:cTn>
                              </p:par>
                            </p:childTnLst>
                          </p:cTn>
                        </p:par>
                        <p:par>
                          <p:cTn id="97" fill="hold">
                            <p:stCondLst>
                              <p:cond delay="900"/>
                            </p:stCondLst>
                            <p:childTnLst>
                              <p:par>
                                <p:cTn id="98" presetID="22" presetClass="entr" presetSubtype="1" fill="hold" nodeType="afterEffect">
                                  <p:stCondLst>
                                    <p:cond delay="0"/>
                                  </p:stCondLst>
                                  <p:childTnLst>
                                    <p:set>
                                      <p:cBhvr>
                                        <p:cTn id="99" dur="1" fill="hold">
                                          <p:stCondLst>
                                            <p:cond delay="0"/>
                                          </p:stCondLst>
                                        </p:cTn>
                                        <p:tgtEl>
                                          <p:spTgt spid="465"/>
                                        </p:tgtEl>
                                        <p:attrNameLst>
                                          <p:attrName>style.visibility</p:attrName>
                                        </p:attrNameLst>
                                      </p:cBhvr>
                                      <p:to>
                                        <p:strVal val="visible"/>
                                      </p:to>
                                    </p:set>
                                    <p:animEffect transition="in" filter="wipe(up)">
                                      <p:cBhvr>
                                        <p:cTn id="100" dur="180"/>
                                        <p:tgtEl>
                                          <p:spTgt spid="465"/>
                                        </p:tgtEl>
                                      </p:cBhvr>
                                    </p:animEffect>
                                  </p:childTnLst>
                                </p:cTn>
                              </p:par>
                            </p:childTnLst>
                          </p:cTn>
                        </p:par>
                        <p:par>
                          <p:cTn id="101" fill="hold">
                            <p:stCondLst>
                              <p:cond delay="1080"/>
                            </p:stCondLst>
                            <p:childTnLst>
                              <p:par>
                                <p:cTn id="102" presetID="22" presetClass="entr" presetSubtype="8" fill="hold" nodeType="afterEffect">
                                  <p:stCondLst>
                                    <p:cond delay="0"/>
                                  </p:stCondLst>
                                  <p:childTnLst>
                                    <p:set>
                                      <p:cBhvr>
                                        <p:cTn id="103" dur="1" fill="hold">
                                          <p:stCondLst>
                                            <p:cond delay="0"/>
                                          </p:stCondLst>
                                        </p:cTn>
                                        <p:tgtEl>
                                          <p:spTgt spid="408"/>
                                        </p:tgtEl>
                                        <p:attrNameLst>
                                          <p:attrName>style.visibility</p:attrName>
                                        </p:attrNameLst>
                                      </p:cBhvr>
                                      <p:to>
                                        <p:strVal val="visible"/>
                                      </p:to>
                                    </p:set>
                                    <p:animEffect transition="in" filter="wipe(left)">
                                      <p:cBhvr>
                                        <p:cTn id="104" dur="330"/>
                                        <p:tgtEl>
                                          <p:spTgt spid="408"/>
                                        </p:tgtEl>
                                      </p:cBhvr>
                                    </p:animEffect>
                                  </p:childTnLst>
                                </p:cTn>
                              </p:par>
                            </p:childTnLst>
                          </p:cTn>
                        </p:par>
                        <p:par>
                          <p:cTn id="105" fill="hold">
                            <p:stCondLst>
                              <p:cond delay="1410"/>
                            </p:stCondLst>
                            <p:childTnLst>
                              <p:par>
                                <p:cTn id="106" presetID="22" presetClass="entr" presetSubtype="8" fill="hold" nodeType="afterEffect">
                                  <p:stCondLst>
                                    <p:cond delay="0"/>
                                  </p:stCondLst>
                                  <p:childTnLst>
                                    <p:set>
                                      <p:cBhvr>
                                        <p:cTn id="107" dur="1" fill="hold">
                                          <p:stCondLst>
                                            <p:cond delay="0"/>
                                          </p:stCondLst>
                                        </p:cTn>
                                        <p:tgtEl>
                                          <p:spTgt spid="407"/>
                                        </p:tgtEl>
                                        <p:attrNameLst>
                                          <p:attrName>style.visibility</p:attrName>
                                        </p:attrNameLst>
                                      </p:cBhvr>
                                      <p:to>
                                        <p:strVal val="visible"/>
                                      </p:to>
                                    </p:set>
                                    <p:animEffect transition="in" filter="wipe(left)">
                                      <p:cBhvr>
                                        <p:cTn id="108" dur="330"/>
                                        <p:tgtEl>
                                          <p:spTgt spid="407"/>
                                        </p:tgtEl>
                                      </p:cBhvr>
                                    </p:animEffect>
                                  </p:childTnLst>
                                </p:cTn>
                              </p:par>
                            </p:childTnLst>
                          </p:cTn>
                        </p:par>
                        <p:par>
                          <p:cTn id="109" fill="hold">
                            <p:stCondLst>
                              <p:cond delay="1740"/>
                            </p:stCondLst>
                            <p:childTnLst>
                              <p:par>
                                <p:cTn id="110" presetID="22" presetClass="entr" presetSubtype="8" fill="hold" nodeType="afterEffect">
                                  <p:stCondLst>
                                    <p:cond delay="0"/>
                                  </p:stCondLst>
                                  <p:childTnLst>
                                    <p:set>
                                      <p:cBhvr>
                                        <p:cTn id="111" dur="1" fill="hold">
                                          <p:stCondLst>
                                            <p:cond delay="0"/>
                                          </p:stCondLst>
                                        </p:cTn>
                                        <p:tgtEl>
                                          <p:spTgt spid="491"/>
                                        </p:tgtEl>
                                        <p:attrNameLst>
                                          <p:attrName>style.visibility</p:attrName>
                                        </p:attrNameLst>
                                      </p:cBhvr>
                                      <p:to>
                                        <p:strVal val="visible"/>
                                      </p:to>
                                    </p:set>
                                    <p:animEffect transition="in" filter="wipe(left)">
                                      <p:cBhvr>
                                        <p:cTn id="112" dur="330"/>
                                        <p:tgtEl>
                                          <p:spTgt spid="491"/>
                                        </p:tgtEl>
                                      </p:cBhvr>
                                    </p:animEffect>
                                  </p:childTnLst>
                                </p:cTn>
                              </p:par>
                            </p:childTnLst>
                          </p:cTn>
                        </p:par>
                        <p:par>
                          <p:cTn id="113" fill="hold">
                            <p:stCondLst>
                              <p:cond delay="2070"/>
                            </p:stCondLst>
                            <p:childTnLst>
                              <p:par>
                                <p:cTn id="114" presetID="22" presetClass="entr" presetSubtype="8" fill="hold" nodeType="afterEffect">
                                  <p:stCondLst>
                                    <p:cond delay="0"/>
                                  </p:stCondLst>
                                  <p:childTnLst>
                                    <p:set>
                                      <p:cBhvr>
                                        <p:cTn id="115" dur="1" fill="hold">
                                          <p:stCondLst>
                                            <p:cond delay="0"/>
                                          </p:stCondLst>
                                        </p:cTn>
                                        <p:tgtEl>
                                          <p:spTgt spid="496"/>
                                        </p:tgtEl>
                                        <p:attrNameLst>
                                          <p:attrName>style.visibility</p:attrName>
                                        </p:attrNameLst>
                                      </p:cBhvr>
                                      <p:to>
                                        <p:strVal val="visible"/>
                                      </p:to>
                                    </p:set>
                                    <p:animEffect transition="in" filter="wipe(left)">
                                      <p:cBhvr>
                                        <p:cTn id="116" dur="330"/>
                                        <p:tgtEl>
                                          <p:spTgt spid="49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522"/>
                                        </p:tgtEl>
                                        <p:attrNameLst>
                                          <p:attrName>style.visibility</p:attrName>
                                        </p:attrNameLst>
                                      </p:cBhvr>
                                      <p:to>
                                        <p:strVal val="visible"/>
                                      </p:to>
                                    </p:set>
                                    <p:animEffect transition="in" filter="wipe(left)">
                                      <p:cBhvr>
                                        <p:cTn id="121" dur="500"/>
                                        <p:tgtEl>
                                          <p:spTgt spid="522"/>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401"/>
                                        </p:tgtEl>
                                        <p:attrNameLst>
                                          <p:attrName>style.visibility</p:attrName>
                                        </p:attrNameLst>
                                      </p:cBhvr>
                                      <p:to>
                                        <p:strVal val="visible"/>
                                      </p:to>
                                    </p:set>
                                    <p:animEffect transition="in" filter="wipe(up)">
                                      <p:cBhvr>
                                        <p:cTn id="125" dur="500"/>
                                        <p:tgtEl>
                                          <p:spTgt spid="401"/>
                                        </p:tgtEl>
                                      </p:cBhvr>
                                    </p:animEffect>
                                  </p:childTnLst>
                                </p:cTn>
                              </p:par>
                              <p:par>
                                <p:cTn id="126" presetID="26" presetClass="emph" presetSubtype="0" fill="hold" grpId="1" nodeType="withEffect">
                                  <p:stCondLst>
                                    <p:cond delay="500"/>
                                  </p:stCondLst>
                                  <p:childTnLst>
                                    <p:animEffect transition="out" filter="fade">
                                      <p:cBhvr>
                                        <p:cTn id="127" dur="750" tmFilter="0, 0; .2, .5; .8, .5; 1, 0"/>
                                        <p:tgtEl>
                                          <p:spTgt spid="401"/>
                                        </p:tgtEl>
                                      </p:cBhvr>
                                    </p:animEffect>
                                    <p:animScale>
                                      <p:cBhvr>
                                        <p:cTn id="128" dur="375" autoRev="1" fill="hold"/>
                                        <p:tgtEl>
                                          <p:spTgt spid="401"/>
                                        </p:tgtEl>
                                      </p:cBhvr>
                                      <p:by x="105000" y="105000"/>
                                    </p:animScale>
                                  </p:childTnLst>
                                </p:cTn>
                              </p:par>
                            </p:childTnLst>
                          </p:cTn>
                        </p:par>
                        <p:par>
                          <p:cTn id="129" fill="hold">
                            <p:stCondLst>
                              <p:cond delay="1750"/>
                            </p:stCondLst>
                            <p:childTnLst>
                              <p:par>
                                <p:cTn id="130" presetID="10" presetClass="entr" presetSubtype="0" fill="hold" nodeType="afterEffect">
                                  <p:stCondLst>
                                    <p:cond delay="0"/>
                                  </p:stCondLst>
                                  <p:childTnLst>
                                    <p:set>
                                      <p:cBhvr>
                                        <p:cTn id="131" dur="1" fill="hold">
                                          <p:stCondLst>
                                            <p:cond delay="0"/>
                                          </p:stCondLst>
                                        </p:cTn>
                                        <p:tgtEl>
                                          <p:spTgt spid="527"/>
                                        </p:tgtEl>
                                        <p:attrNameLst>
                                          <p:attrName>style.visibility</p:attrName>
                                        </p:attrNameLst>
                                      </p:cBhvr>
                                      <p:to>
                                        <p:strVal val="visible"/>
                                      </p:to>
                                    </p:set>
                                    <p:animEffect transition="in" filter="fade">
                                      <p:cBhvr>
                                        <p:cTn id="132" dur="500"/>
                                        <p:tgtEl>
                                          <p:spTgt spid="527"/>
                                        </p:tgtEl>
                                      </p:cBhvr>
                                    </p:animEffect>
                                  </p:childTnLst>
                                </p:cTn>
                              </p:par>
                            </p:childTnLst>
                          </p:cTn>
                        </p:par>
                        <p:par>
                          <p:cTn id="133" fill="hold">
                            <p:stCondLst>
                              <p:cond delay="2250"/>
                            </p:stCondLst>
                            <p:childTnLst>
                              <p:par>
                                <p:cTn id="134" presetID="22" presetClass="entr" presetSubtype="8" fill="hold" nodeType="afterEffect">
                                  <p:stCondLst>
                                    <p:cond delay="0"/>
                                  </p:stCondLst>
                                  <p:childTnLst>
                                    <p:set>
                                      <p:cBhvr>
                                        <p:cTn id="135" dur="1" fill="hold">
                                          <p:stCondLst>
                                            <p:cond delay="0"/>
                                          </p:stCondLst>
                                        </p:cTn>
                                        <p:tgtEl>
                                          <p:spTgt spid="484"/>
                                        </p:tgtEl>
                                        <p:attrNameLst>
                                          <p:attrName>style.visibility</p:attrName>
                                        </p:attrNameLst>
                                      </p:cBhvr>
                                      <p:to>
                                        <p:strVal val="visible"/>
                                      </p:to>
                                    </p:set>
                                    <p:animEffect transition="in" filter="wipe(left)">
                                      <p:cBhvr>
                                        <p:cTn id="136" dur="500"/>
                                        <p:tgtEl>
                                          <p:spTgt spid="484"/>
                                        </p:tgtEl>
                                      </p:cBhvr>
                                    </p:animEffect>
                                  </p:childTnLst>
                                </p:cTn>
                              </p:par>
                            </p:childTnLst>
                          </p:cTn>
                        </p:par>
                        <p:par>
                          <p:cTn id="137" fill="hold">
                            <p:stCondLst>
                              <p:cond delay="2750"/>
                            </p:stCondLst>
                            <p:childTnLst>
                              <p:par>
                                <p:cTn id="138" presetID="10" presetClass="entr" presetSubtype="0" fill="hold" nodeType="afterEffect">
                                  <p:stCondLst>
                                    <p:cond delay="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animBg="1"/>
      <p:bldP spid="401" grpId="1" animBg="1"/>
      <p:bldP spid="562" grpId="0"/>
      <p:bldP spid="563" grpId="0"/>
      <p:bldP spid="60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0FB-1D67-437F-BD2C-9D3574F95841}"/>
              </a:ext>
            </a:extLst>
          </p:cNvPr>
          <p:cNvSpPr>
            <a:spLocks noGrp="1"/>
          </p:cNvSpPr>
          <p:nvPr>
            <p:ph type="title"/>
          </p:nvPr>
        </p:nvSpPr>
        <p:spPr/>
        <p:txBody>
          <a:bodyPr/>
          <a:lstStyle/>
          <a:p>
            <a:r>
              <a:rPr lang="en-US"/>
              <a:t>Security Operations</a:t>
            </a:r>
            <a:endParaRPr lang="gsw-CH"/>
          </a:p>
        </p:txBody>
      </p:sp>
      <p:sp>
        <p:nvSpPr>
          <p:cNvPr id="398" name="arrow_15_bidi" title="Icon of a arrow in a circle pointed left">
            <a:hlinkClick r:id="rId2" action="ppaction://hlinksldjump"/>
            <a:extLst>
              <a:ext uri="{FF2B5EF4-FFF2-40B4-BE49-F238E27FC236}">
                <a16:creationId xmlns:a16="http://schemas.microsoft.com/office/drawing/2014/main" id="{A4F289E4-98AA-41CD-8BF2-D1989F9853B7}"/>
              </a:ext>
            </a:extLst>
          </p:cNvPr>
          <p:cNvSpPr>
            <a:spLocks noChangeAspect="1" noEditPoints="1"/>
          </p:cNvSpPr>
          <p:nvPr/>
        </p:nvSpPr>
        <p:spPr bwMode="auto">
          <a:xfrm flipH="1">
            <a:off x="11676261" y="262118"/>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98" name="Partial Circle 797">
            <a:extLst>
              <a:ext uri="{FF2B5EF4-FFF2-40B4-BE49-F238E27FC236}">
                <a16:creationId xmlns:a16="http://schemas.microsoft.com/office/drawing/2014/main" id="{97252E1B-71D0-40AF-B442-F1D6F956AF31}"/>
              </a:ext>
            </a:extLst>
          </p:cNvPr>
          <p:cNvSpPr/>
          <p:nvPr/>
        </p:nvSpPr>
        <p:spPr bwMode="auto">
          <a:xfrm>
            <a:off x="6985560" y="2094053"/>
            <a:ext cx="1847338" cy="1847342"/>
          </a:xfrm>
          <a:prstGeom prst="pie">
            <a:avLst>
              <a:gd name="adj1" fmla="val 5386901"/>
              <a:gd name="adj2" fmla="val 10804703"/>
            </a:avLst>
          </a:prstGeom>
          <a:solidFill>
            <a:srgbClr val="9B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9" name="Rectangle 798">
            <a:extLst>
              <a:ext uri="{FF2B5EF4-FFF2-40B4-BE49-F238E27FC236}">
                <a16:creationId xmlns:a16="http://schemas.microsoft.com/office/drawing/2014/main" id="{C26C303E-8790-4D16-AA70-30D15712F192}"/>
              </a:ext>
            </a:extLst>
          </p:cNvPr>
          <p:cNvSpPr/>
          <p:nvPr/>
        </p:nvSpPr>
        <p:spPr bwMode="auto">
          <a:xfrm>
            <a:off x="1" y="4138677"/>
            <a:ext cx="12191999" cy="1248058"/>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00" name="Rectangle 799">
            <a:extLst>
              <a:ext uri="{FF2B5EF4-FFF2-40B4-BE49-F238E27FC236}">
                <a16:creationId xmlns:a16="http://schemas.microsoft.com/office/drawing/2014/main" id="{DCBB7C5A-E9D6-4F5F-90CB-C03CDA4C9A03}"/>
              </a:ext>
            </a:extLst>
          </p:cNvPr>
          <p:cNvSpPr/>
          <p:nvPr/>
        </p:nvSpPr>
        <p:spPr bwMode="auto">
          <a:xfrm rot="5400000">
            <a:off x="6432583" y="2221230"/>
            <a:ext cx="264042" cy="1400600"/>
          </a:xfrm>
          <a:prstGeom prst="rect">
            <a:avLst/>
          </a:prstGeom>
          <a:solidFill>
            <a:srgbClr val="9B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801" name="Straight Arrow Connector 800">
            <a:extLst>
              <a:ext uri="{FF2B5EF4-FFF2-40B4-BE49-F238E27FC236}">
                <a16:creationId xmlns:a16="http://schemas.microsoft.com/office/drawing/2014/main" id="{34DED6D3-A777-400F-9C43-27FCA110EFE0}"/>
              </a:ext>
            </a:extLst>
          </p:cNvPr>
          <p:cNvCxnSpPr>
            <a:cxnSpLocks/>
          </p:cNvCxnSpPr>
          <p:nvPr/>
        </p:nvCxnSpPr>
        <p:spPr>
          <a:xfrm flipH="1" flipV="1">
            <a:off x="5929486" y="2909453"/>
            <a:ext cx="1351394" cy="0"/>
          </a:xfrm>
          <a:prstGeom prst="straightConnector1">
            <a:avLst/>
          </a:prstGeom>
          <a:noFill/>
          <a:ln w="31750" cap="flat" cmpd="sng" algn="ctr">
            <a:solidFill>
              <a:srgbClr val="002050"/>
            </a:solidFill>
            <a:prstDash val="sysDot"/>
            <a:headEnd type="none"/>
            <a:tailEnd type="triangle"/>
          </a:ln>
          <a:effectLst/>
        </p:spPr>
      </p:cxnSp>
      <p:cxnSp>
        <p:nvCxnSpPr>
          <p:cNvPr id="802" name="Straight Arrow Connector 801">
            <a:extLst>
              <a:ext uri="{FF2B5EF4-FFF2-40B4-BE49-F238E27FC236}">
                <a16:creationId xmlns:a16="http://schemas.microsoft.com/office/drawing/2014/main" id="{6DC1E6D8-A376-4D71-8FCB-7BB4CE9310A6}"/>
              </a:ext>
            </a:extLst>
          </p:cNvPr>
          <p:cNvCxnSpPr>
            <a:cxnSpLocks/>
          </p:cNvCxnSpPr>
          <p:nvPr/>
        </p:nvCxnSpPr>
        <p:spPr>
          <a:xfrm flipH="1">
            <a:off x="2792963" y="3349232"/>
            <a:ext cx="4552364" cy="0"/>
          </a:xfrm>
          <a:prstGeom prst="straightConnector1">
            <a:avLst/>
          </a:prstGeom>
          <a:noFill/>
          <a:ln w="31750" cap="flat" cmpd="sng" algn="ctr">
            <a:solidFill>
              <a:srgbClr val="002050"/>
            </a:solidFill>
            <a:prstDash val="sysDot"/>
            <a:headEnd type="none"/>
            <a:tailEnd type="triangle"/>
          </a:ln>
          <a:effectLst/>
        </p:spPr>
      </p:cxnSp>
      <p:sp>
        <p:nvSpPr>
          <p:cNvPr id="803" name="Arrow: Bent 611">
            <a:extLst>
              <a:ext uri="{FF2B5EF4-FFF2-40B4-BE49-F238E27FC236}">
                <a16:creationId xmlns:a16="http://schemas.microsoft.com/office/drawing/2014/main" id="{C9934F11-51E5-4DE6-9832-33AC8BCA4689}"/>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rgbClr val="000000">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4" name="TextBox 803">
            <a:extLst>
              <a:ext uri="{FF2B5EF4-FFF2-40B4-BE49-F238E27FC236}">
                <a16:creationId xmlns:a16="http://schemas.microsoft.com/office/drawing/2014/main" id="{9207F706-517B-4170-AEF9-1C3A103F30CB}"/>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cs typeface="Segoe UI" panose="020B0502040204020203" pitchFamily="34" charset="0"/>
              </a:rPr>
              <a:t>Broad Enterprise 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cs typeface="Segoe UI Semibold" panose="020B0702040204020203" pitchFamily="34" charset="0"/>
              </a:rPr>
              <a:t>Correlated/Unified </a:t>
            </a:r>
            <a:br>
              <a:rPr kumimoji="0" lang="en-US" sz="900" b="1" i="0" u="none" strike="noStrike" kern="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cs typeface="Segoe UI Semibold" panose="020B0702040204020203" pitchFamily="34" charset="0"/>
              </a:rPr>
            </a:br>
            <a:r>
              <a:rPr kumimoji="0" lang="en-US" sz="900" b="1" i="0" u="none" strike="noStrike" kern="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cs typeface="Segoe UI Semibold" panose="020B0702040204020203" pitchFamily="34" charset="0"/>
              </a:rPr>
              <a:t>Incident View</a:t>
            </a:r>
          </a:p>
        </p:txBody>
      </p:sp>
      <p:grpSp>
        <p:nvGrpSpPr>
          <p:cNvPr id="805" name="Group 804">
            <a:extLst>
              <a:ext uri="{FF2B5EF4-FFF2-40B4-BE49-F238E27FC236}">
                <a16:creationId xmlns:a16="http://schemas.microsoft.com/office/drawing/2014/main" id="{07A70629-69F0-43FB-B636-EC09BEF82538}"/>
              </a:ext>
            </a:extLst>
          </p:cNvPr>
          <p:cNvGrpSpPr/>
          <p:nvPr/>
        </p:nvGrpSpPr>
        <p:grpSpPr>
          <a:xfrm>
            <a:off x="527233" y="1827983"/>
            <a:ext cx="419516" cy="419516"/>
            <a:chOff x="8564293" y="6421758"/>
            <a:chExt cx="812414" cy="812410"/>
          </a:xfrm>
        </p:grpSpPr>
        <p:sp>
          <p:nvSpPr>
            <p:cNvPr id="806" name="Oval 805">
              <a:extLst>
                <a:ext uri="{FF2B5EF4-FFF2-40B4-BE49-F238E27FC236}">
                  <a16:creationId xmlns:a16="http://schemas.microsoft.com/office/drawing/2014/main" id="{361A9BB4-BCF0-4FCA-9BF5-E00D142E652B}"/>
                </a:ext>
              </a:extLst>
            </p:cNvPr>
            <p:cNvSpPr/>
            <p:nvPr/>
          </p:nvSpPr>
          <p:spPr bwMode="auto">
            <a:xfrm>
              <a:off x="8564293" y="6421758"/>
              <a:ext cx="812414" cy="812410"/>
            </a:xfrm>
            <a:prstGeom prst="ellipse">
              <a:avLst/>
            </a:prstGeom>
            <a:solidFill>
              <a:srgbClr val="002050"/>
            </a:solidFill>
            <a:ln w="9525" cap="flat" cmpd="sng" algn="ctr">
              <a:noFill/>
              <a:prstDash val="solid"/>
            </a:ln>
            <a:effectLst>
              <a:outerShdw blurRad="127000" dist="254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Calibri" panose="020F0502020204030204"/>
                <a:ea typeface="+mn-ea"/>
                <a:cs typeface="+mn-cs"/>
              </a:endParaRPr>
            </a:p>
          </p:txBody>
        </p:sp>
        <p:sp>
          <p:nvSpPr>
            <p:cNvPr id="807" name="Freeform 13">
              <a:extLst>
                <a:ext uri="{FF2B5EF4-FFF2-40B4-BE49-F238E27FC236}">
                  <a16:creationId xmlns:a16="http://schemas.microsoft.com/office/drawing/2014/main" id="{2C7E67DF-8337-4296-BE66-23643BE1667F}"/>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FFFFFF"/>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808" name="TextBox 807">
            <a:extLst>
              <a:ext uri="{FF2B5EF4-FFF2-40B4-BE49-F238E27FC236}">
                <a16:creationId xmlns:a16="http://schemas.microsoft.com/office/drawing/2014/main" id="{6E755CE7-D63C-4BB9-8DEE-49943A4187FC}"/>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cs typeface="Segoe UI" panose="020B0502040204020203" pitchFamily="34" charset="0"/>
              </a:rPr>
              <a:t>Expert Assistance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cs typeface="Segoe UI Semibold" panose="020B0702040204020203" pitchFamily="34" charset="0"/>
              </a:rPr>
              <a:t>Enabling analysts with scarce skills</a:t>
            </a:r>
          </a:p>
        </p:txBody>
      </p:sp>
      <p:sp>
        <p:nvSpPr>
          <p:cNvPr id="809" name="TextBox 808">
            <a:extLst>
              <a:ext uri="{FF2B5EF4-FFF2-40B4-BE49-F238E27FC236}">
                <a16:creationId xmlns:a16="http://schemas.microsoft.com/office/drawing/2014/main" id="{DD516556-DE1F-446F-BD36-8E609C3EC96B}"/>
              </a:ext>
            </a:extLst>
          </p:cNvPr>
          <p:cNvSpPr txBox="1"/>
          <p:nvPr/>
        </p:nvSpPr>
        <p:spPr>
          <a:xfrm>
            <a:off x="872186" y="4409171"/>
            <a:ext cx="1457247" cy="738664"/>
          </a:xfrm>
          <a:prstGeom prst="rect">
            <a:avLst/>
          </a:prstGeom>
          <a:noFill/>
        </p:spPr>
        <p:txBody>
          <a:bodyPr wrap="square" lIns="182880" tIns="0" rIns="0" bIns="0" rtlCol="0">
            <a:spAutoFit/>
          </a:bodyPr>
          <a:lstStyle/>
          <a:p>
            <a:pPr defTabSz="914400">
              <a:defRPr/>
            </a:pPr>
            <a:r>
              <a:rPr lang="en-US" sz="1200" b="1">
                <a:gradFill>
                  <a:gsLst>
                    <a:gs pos="2917">
                      <a:srgbClr val="002050"/>
                    </a:gs>
                    <a:gs pos="30000">
                      <a:srgbClr val="002050"/>
                    </a:gs>
                  </a:gsLst>
                  <a:lin ang="5400000" scaled="0"/>
                </a:gradFill>
                <a:cs typeface="Segoe UI" panose="020B0502040204020203" pitchFamily="34" charset="0"/>
              </a:rPr>
              <a:t>Deep Insights</a:t>
            </a:r>
            <a:br>
              <a:rPr lang="en-US" sz="1200">
                <a:gradFill>
                  <a:gsLst>
                    <a:gs pos="2917">
                      <a:prstClr val="black"/>
                    </a:gs>
                    <a:gs pos="30000">
                      <a:prstClr val="black"/>
                    </a:gs>
                  </a:gsLst>
                  <a:lin ang="5400000" scaled="0"/>
                </a:gradFill>
                <a:latin typeface="Calibri" panose="020F0502020204030204"/>
              </a:rPr>
            </a:br>
            <a:r>
              <a:rPr lang="en-US" sz="9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Actionable alerts from an XDR tool with deep knowledge of assets </a:t>
            </a:r>
            <a:br>
              <a:rPr lang="en-US" sz="9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br>
            <a:r>
              <a:rPr lang="en-US" sz="9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and ML/UEBA</a:t>
            </a:r>
            <a:endParaRPr lang="en-US" sz="10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endParaRPr>
          </a:p>
        </p:txBody>
      </p:sp>
      <p:sp>
        <p:nvSpPr>
          <p:cNvPr id="810" name="TextBox 809">
            <a:extLst>
              <a:ext uri="{FF2B5EF4-FFF2-40B4-BE49-F238E27FC236}">
                <a16:creationId xmlns:a16="http://schemas.microsoft.com/office/drawing/2014/main" id="{51563C76-C3AB-4665-A2B6-71D3AD3BEC47}"/>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defTabSz="914400">
              <a:defRPr/>
            </a:pPr>
            <a:r>
              <a:rPr lang="en-US" sz="1200" b="1">
                <a:gradFill>
                  <a:gsLst>
                    <a:gs pos="2917">
                      <a:srgbClr val="002050"/>
                    </a:gs>
                    <a:gs pos="30000">
                      <a:srgbClr val="002050"/>
                    </a:gs>
                  </a:gsLst>
                  <a:lin ang="5400000" scaled="0"/>
                </a:gradFill>
                <a:latin typeface="Segoe UI" panose="020B0502040204020203" pitchFamily="34" charset="0"/>
                <a:cs typeface="Segoe UI" panose="020B0502040204020203" pitchFamily="34" charset="0"/>
              </a:rPr>
              <a:t>Raw Data</a:t>
            </a:r>
            <a:br>
              <a:rPr lang="en-US">
                <a:gradFill>
                  <a:gsLst>
                    <a:gs pos="2917">
                      <a:srgbClr val="4472C4"/>
                    </a:gs>
                    <a:gs pos="30000">
                      <a:srgbClr val="4472C4"/>
                    </a:gs>
                  </a:gsLst>
                  <a:lin ang="5400000" scaled="0"/>
                </a:gradFill>
                <a:latin typeface="Segoe UI" panose="020B0502040204020203" pitchFamily="34" charset="0"/>
                <a:cs typeface="Segoe UI" panose="020B0502040204020203" pitchFamily="34" charset="0"/>
              </a:rPr>
            </a:br>
            <a:r>
              <a:rPr lang="en-US" sz="900">
                <a:gradFill>
                  <a:gsLst>
                    <a:gs pos="2917">
                      <a:prstClr val="black"/>
                    </a:gs>
                    <a:gs pos="30000">
                      <a:prstClr val="black"/>
                    </a:gs>
                  </a:gsLst>
                  <a:lin ang="5400000" scaled="0"/>
                </a:gradFill>
                <a:cs typeface="Segoe UI Semibold" panose="020B0702040204020203" pitchFamily="34" charset="0"/>
              </a:rPr>
              <a:t>Security &amp; </a:t>
            </a:r>
            <a:br>
              <a:rPr lang="en-US" sz="900">
                <a:gradFill>
                  <a:gsLst>
                    <a:gs pos="2917">
                      <a:prstClr val="black"/>
                    </a:gs>
                    <a:gs pos="30000">
                      <a:prstClr val="black"/>
                    </a:gs>
                  </a:gsLst>
                  <a:lin ang="5400000" scaled="0"/>
                </a:gradFill>
                <a:cs typeface="Segoe UI Semibold" panose="020B0702040204020203" pitchFamily="34" charset="0"/>
              </a:rPr>
            </a:br>
            <a:r>
              <a:rPr lang="en-US" sz="900">
                <a:gradFill>
                  <a:gsLst>
                    <a:gs pos="2917">
                      <a:prstClr val="black"/>
                    </a:gs>
                    <a:gs pos="30000">
                      <a:prstClr val="black"/>
                    </a:gs>
                  </a:gsLst>
                  <a:lin ang="5400000" scaled="0"/>
                </a:gradFill>
                <a:cs typeface="Segoe UI Semibold" panose="020B0702040204020203" pitchFamily="34" charset="0"/>
              </a:rPr>
              <a:t>Activity Logs</a:t>
            </a:r>
            <a:endParaRPr lang="en-US" sz="1200">
              <a:gradFill>
                <a:gsLst>
                  <a:gs pos="2917">
                    <a:prstClr val="black"/>
                  </a:gs>
                  <a:gs pos="30000">
                    <a:prstClr val="black"/>
                  </a:gs>
                </a:gsLst>
                <a:lin ang="5400000" scaled="0"/>
              </a:gradFill>
              <a:cs typeface="Segoe UI Semibold" panose="020B0702040204020203" pitchFamily="34" charset="0"/>
            </a:endParaRPr>
          </a:p>
        </p:txBody>
      </p:sp>
      <p:grpSp>
        <p:nvGrpSpPr>
          <p:cNvPr id="811" name="Group 810">
            <a:extLst>
              <a:ext uri="{FF2B5EF4-FFF2-40B4-BE49-F238E27FC236}">
                <a16:creationId xmlns:a16="http://schemas.microsoft.com/office/drawing/2014/main" id="{1DE37A70-7206-4522-866E-355AB054CEFC}"/>
              </a:ext>
            </a:extLst>
          </p:cNvPr>
          <p:cNvGrpSpPr/>
          <p:nvPr/>
        </p:nvGrpSpPr>
        <p:grpSpPr>
          <a:xfrm>
            <a:off x="527233" y="5780445"/>
            <a:ext cx="419516" cy="419517"/>
            <a:chOff x="292136" y="5723519"/>
            <a:chExt cx="419516" cy="419517"/>
          </a:xfrm>
        </p:grpSpPr>
        <p:sp>
          <p:nvSpPr>
            <p:cNvPr id="812" name="Oval 811">
              <a:extLst>
                <a:ext uri="{FF2B5EF4-FFF2-40B4-BE49-F238E27FC236}">
                  <a16:creationId xmlns:a16="http://schemas.microsoft.com/office/drawing/2014/main" id="{CAC6014C-63A2-459F-B120-F750A2F80ECF}"/>
                </a:ext>
              </a:extLst>
            </p:cNvPr>
            <p:cNvSpPr/>
            <p:nvPr/>
          </p:nvSpPr>
          <p:spPr bwMode="auto">
            <a:xfrm>
              <a:off x="292136" y="5723519"/>
              <a:ext cx="419516" cy="419517"/>
            </a:xfrm>
            <a:prstGeom prst="ellipse">
              <a:avLst/>
            </a:prstGeom>
            <a:solidFill>
              <a:srgbClr val="002050"/>
            </a:solidFill>
            <a:ln w="9525" cap="flat" cmpd="sng" algn="ctr">
              <a:noFill/>
              <a:prstDash val="solid"/>
            </a:ln>
            <a:effectLst>
              <a:outerShdw blurRad="127000" dist="254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Calibri" panose="020F0502020204030204"/>
                <a:ea typeface="+mn-ea"/>
                <a:cs typeface="+mn-cs"/>
              </a:endParaRPr>
            </a:p>
          </p:txBody>
        </p:sp>
        <p:grpSp>
          <p:nvGrpSpPr>
            <p:cNvPr id="813" name="Group 812">
              <a:extLst>
                <a:ext uri="{FF2B5EF4-FFF2-40B4-BE49-F238E27FC236}">
                  <a16:creationId xmlns:a16="http://schemas.microsoft.com/office/drawing/2014/main" id="{B3A134BB-11B5-4F2B-9FA1-1ABD4CB6427F}"/>
                </a:ext>
              </a:extLst>
            </p:cNvPr>
            <p:cNvGrpSpPr/>
            <p:nvPr/>
          </p:nvGrpSpPr>
          <p:grpSpPr>
            <a:xfrm>
              <a:off x="366501" y="5820858"/>
              <a:ext cx="270785" cy="190718"/>
              <a:chOff x="1569824" y="2493431"/>
              <a:chExt cx="1534468" cy="1080738"/>
            </a:xfrm>
            <a:solidFill>
              <a:srgbClr val="FFFFFF"/>
            </a:solidFill>
          </p:grpSpPr>
          <p:sp>
            <p:nvSpPr>
              <p:cNvPr id="814" name="Freeform: Shape 813">
                <a:extLst>
                  <a:ext uri="{FF2B5EF4-FFF2-40B4-BE49-F238E27FC236}">
                    <a16:creationId xmlns:a16="http://schemas.microsoft.com/office/drawing/2014/main" id="{D8B0CC86-1871-4AA8-AED0-3E9AC1AC4615}"/>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815" name="Freeform: Shape 814">
                <a:extLst>
                  <a:ext uri="{FF2B5EF4-FFF2-40B4-BE49-F238E27FC236}">
                    <a16:creationId xmlns:a16="http://schemas.microsoft.com/office/drawing/2014/main" id="{F480D52E-DDC2-4603-B4AF-4DBFCCB8EB91}"/>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816" name="Freeform: Shape 815">
                <a:extLst>
                  <a:ext uri="{FF2B5EF4-FFF2-40B4-BE49-F238E27FC236}">
                    <a16:creationId xmlns:a16="http://schemas.microsoft.com/office/drawing/2014/main" id="{107976F6-1AC4-47D6-9A9F-B465C70AA27E}"/>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grpSp>
      <p:sp>
        <p:nvSpPr>
          <p:cNvPr id="817" name="Rectangle 816">
            <a:hlinkClick r:id="rId3"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DE2EF388-BA8E-4083-9AB3-7F194BC806CA}"/>
              </a:ext>
            </a:extLst>
          </p:cNvPr>
          <p:cNvSpPr/>
          <p:nvPr/>
        </p:nvSpPr>
        <p:spPr bwMode="auto">
          <a:xfrm>
            <a:off x="6163731" y="1506967"/>
            <a:ext cx="3400626" cy="667578"/>
          </a:xfrm>
          <a:prstGeom prst="rect">
            <a:avLst/>
          </a:prstGeom>
          <a:noFill/>
          <a:ln w="19050" cap="flat" cmpd="sng" algn="ctr">
            <a:noFill/>
            <a:prstDash val="sysDot"/>
            <a:headEnd type="none" w="med" len="med"/>
            <a:tailEnd type="none" w="med" len="med"/>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0078D4">
                    <a:lumMod val="75000"/>
                  </a:srgbClr>
                </a:solidFill>
                <a:effectLst/>
                <a:uLnTx/>
                <a:uFillTx/>
                <a:latin typeface="Segoe UI"/>
                <a:ea typeface="Segoe UI" pitchFamily="34" charset="0"/>
                <a:cs typeface="Segoe UI" pitchFamily="34" charset="0"/>
              </a:rPr>
              <a:t>Align to Mission + Continuously Improve</a:t>
            </a:r>
          </a:p>
          <a:p>
            <a:pPr marL="57150" marR="0" lvl="0" indent="0" algn="ctr" defTabSz="932472" eaLnBrk="1" fontAlgn="base" latinLnBrk="0" hangingPunct="1">
              <a:lnSpc>
                <a:spcPct val="100000"/>
              </a:lnSpc>
              <a:spcBef>
                <a:spcPct val="0"/>
              </a:spcBef>
              <a:spcAft>
                <a:spcPts val="300"/>
              </a:spcAft>
              <a:buClrTx/>
              <a:buSzTx/>
              <a:buFontTx/>
              <a:buNone/>
              <a:tabLst/>
              <a:defRPr/>
            </a:pPr>
            <a:r>
              <a:rPr kumimoji="0" lang="en-US" sz="900" b="1" i="0" u="none" strike="noStrike" kern="0" cap="none" spc="0" normalizeH="0" baseline="0" noProof="0">
                <a:ln>
                  <a:noFill/>
                </a:ln>
                <a:solidFill>
                  <a:srgbClr val="0078D4">
                    <a:lumMod val="75000"/>
                  </a:srgbClr>
                </a:solidFill>
                <a:effectLst/>
                <a:uLnTx/>
                <a:uFillTx/>
                <a:latin typeface="Segoe UI"/>
                <a:ea typeface="Segoe UI" panose="020B0502040204020203" pitchFamily="34" charset="0"/>
                <a:cs typeface="Segoe UI" panose="020B0502040204020203" pitchFamily="34" charset="0"/>
              </a:rPr>
              <a:t>Responsiveness - </a:t>
            </a:r>
            <a:r>
              <a:rPr kumimoji="0" lang="en-US" sz="900" b="0" i="0" u="none" strike="noStrike" kern="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a:t>
            </a:r>
            <a:r>
              <a:rPr kumimoji="0" lang="en-US" sz="900" b="0" i="0" u="none" strike="noStrike" kern="0" cap="none" spc="0" normalizeH="0" baseline="0" noProof="0" err="1">
                <a:ln>
                  <a:noFill/>
                </a:ln>
                <a:solidFill>
                  <a:srgbClr val="0078D4">
                    <a:lumMod val="75000"/>
                  </a:srgbClr>
                </a:solidFill>
                <a:effectLst/>
                <a:uLnTx/>
                <a:uFillTx/>
                <a:latin typeface="Segoe UI Semibold"/>
                <a:ea typeface="Segoe UI" pitchFamily="34" charset="0"/>
                <a:cs typeface="Segoe UI" pitchFamily="34" charset="0"/>
              </a:rPr>
              <a:t>ime</a:t>
            </a:r>
            <a:r>
              <a:rPr kumimoji="0" lang="en-US" sz="900" b="0" i="0" u="none" strike="noStrike" kern="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 to Acknowledge (MTTA)</a:t>
            </a:r>
          </a:p>
          <a:p>
            <a:pPr marL="57150" marR="0" lvl="0" indent="0" algn="ctr" defTabSz="932472" eaLnBrk="1" fontAlgn="base" latinLnBrk="0" hangingPunct="1">
              <a:lnSpc>
                <a:spcPct val="100000"/>
              </a:lnSpc>
              <a:spcBef>
                <a:spcPct val="0"/>
              </a:spcBef>
              <a:spcAft>
                <a:spcPts val="300"/>
              </a:spcAft>
              <a:buClrTx/>
              <a:buSzTx/>
              <a:buFontTx/>
              <a:buNone/>
              <a:tabLst/>
              <a:defRPr/>
            </a:pPr>
            <a:r>
              <a:rPr kumimoji="0" lang="en-US" sz="900" b="1" i="0" u="none" strike="noStrike" kern="0" cap="none" spc="0" normalizeH="0" baseline="0" noProof="0">
                <a:ln>
                  <a:noFill/>
                </a:ln>
                <a:solidFill>
                  <a:srgbClr val="0078D4">
                    <a:lumMod val="75000"/>
                  </a:srgbClr>
                </a:solidFill>
                <a:effectLst/>
                <a:uLnTx/>
                <a:uFillTx/>
                <a:latin typeface="Segoe UI"/>
                <a:ea typeface="Segoe UI" panose="020B0502040204020203" pitchFamily="34" charset="0"/>
                <a:cs typeface="Segoe UI" panose="020B0502040204020203" pitchFamily="34" charset="0"/>
              </a:rPr>
              <a:t>Effectiveness- </a:t>
            </a:r>
            <a:r>
              <a:rPr kumimoji="0" lang="en-US" sz="900" b="0" i="0" u="none" strike="noStrike" kern="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Time to Remediate (MTTR)</a:t>
            </a:r>
          </a:p>
        </p:txBody>
      </p:sp>
      <p:grpSp>
        <p:nvGrpSpPr>
          <p:cNvPr id="818" name="Group 817">
            <a:extLst>
              <a:ext uri="{FF2B5EF4-FFF2-40B4-BE49-F238E27FC236}">
                <a16:creationId xmlns:a16="http://schemas.microsoft.com/office/drawing/2014/main" id="{35FA9C75-F4EB-43D1-8017-9D34945ABA05}"/>
              </a:ext>
            </a:extLst>
          </p:cNvPr>
          <p:cNvGrpSpPr/>
          <p:nvPr/>
        </p:nvGrpSpPr>
        <p:grpSpPr>
          <a:xfrm>
            <a:off x="1068554" y="3126700"/>
            <a:ext cx="1658996" cy="533407"/>
            <a:chOff x="1068554" y="3698600"/>
            <a:chExt cx="1658996" cy="533407"/>
          </a:xfrm>
        </p:grpSpPr>
        <p:sp>
          <p:nvSpPr>
            <p:cNvPr id="819" name="Rectangle 818">
              <a:extLst>
                <a:ext uri="{FF2B5EF4-FFF2-40B4-BE49-F238E27FC236}">
                  <a16:creationId xmlns:a16="http://schemas.microsoft.com/office/drawing/2014/main" id="{8E296EA0-6787-479C-80EF-D9BDC6429B21}"/>
                </a:ext>
              </a:extLst>
            </p:cNvPr>
            <p:cNvSpPr/>
            <p:nvPr/>
          </p:nvSpPr>
          <p:spPr>
            <a:xfrm>
              <a:off x="1068554" y="3698600"/>
              <a:ext cx="1658996" cy="533407"/>
            </a:xfrm>
            <a:prstGeom prst="rect">
              <a:avLst/>
            </a:prstGeom>
            <a:solidFill>
              <a:srgbClr val="FFFFFF"/>
            </a:solidFill>
            <a:ln w="14224" cap="flat" cmpd="sng" algn="ctr">
              <a:solidFill>
                <a:srgbClr val="505050"/>
              </a:solidFill>
              <a:prstDash val="dash"/>
            </a:ln>
            <a:effectLst/>
          </p:spPr>
          <p:txBody>
            <a:bodyPr lIns="320040" tIns="91440" rIns="4572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Classic SIEM</a:t>
              </a:r>
            </a:p>
          </p:txBody>
        </p:sp>
        <p:grpSp>
          <p:nvGrpSpPr>
            <p:cNvPr id="820" name="Group 819">
              <a:extLst>
                <a:ext uri="{FF2B5EF4-FFF2-40B4-BE49-F238E27FC236}">
                  <a16:creationId xmlns:a16="http://schemas.microsoft.com/office/drawing/2014/main" id="{CDBF80D8-D6F8-4885-8B3F-403C43B77149}"/>
                </a:ext>
              </a:extLst>
            </p:cNvPr>
            <p:cNvGrpSpPr/>
            <p:nvPr/>
          </p:nvGrpSpPr>
          <p:grpSpPr>
            <a:xfrm>
              <a:off x="1175899" y="3800677"/>
              <a:ext cx="178885" cy="141617"/>
              <a:chOff x="6923299" y="4036815"/>
              <a:chExt cx="389108" cy="308044"/>
            </a:xfrm>
          </p:grpSpPr>
          <p:sp>
            <p:nvSpPr>
              <p:cNvPr id="828" name="Freeform: Shape 827">
                <a:extLst>
                  <a:ext uri="{FF2B5EF4-FFF2-40B4-BE49-F238E27FC236}">
                    <a16:creationId xmlns:a16="http://schemas.microsoft.com/office/drawing/2014/main" id="{F0364AAC-62B2-440C-B8FE-51F4127EBC41}"/>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29" name="Freeform: Shape 828">
                <a:extLst>
                  <a:ext uri="{FF2B5EF4-FFF2-40B4-BE49-F238E27FC236}">
                    <a16:creationId xmlns:a16="http://schemas.microsoft.com/office/drawing/2014/main" id="{D3A52B3F-091A-4D9D-87E0-D26911E79BBA}"/>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30" name="Freeform: Shape 829">
                <a:extLst>
                  <a:ext uri="{FF2B5EF4-FFF2-40B4-BE49-F238E27FC236}">
                    <a16:creationId xmlns:a16="http://schemas.microsoft.com/office/drawing/2014/main" id="{A5DE0D87-9BC6-4E2C-8546-0A2580E9D500}"/>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31" name="Freeform: Shape 830">
                <a:extLst>
                  <a:ext uri="{FF2B5EF4-FFF2-40B4-BE49-F238E27FC236}">
                    <a16:creationId xmlns:a16="http://schemas.microsoft.com/office/drawing/2014/main" id="{F5849A61-61EE-4B34-A49D-6BF52A9E3342}"/>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32" name="Freeform: Shape 831">
                <a:extLst>
                  <a:ext uri="{FF2B5EF4-FFF2-40B4-BE49-F238E27FC236}">
                    <a16:creationId xmlns:a16="http://schemas.microsoft.com/office/drawing/2014/main" id="{4E7A728C-2E19-4540-B442-248C03A1C8FA}"/>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33" name="Freeform: Shape 832">
                <a:extLst>
                  <a:ext uri="{FF2B5EF4-FFF2-40B4-BE49-F238E27FC236}">
                    <a16:creationId xmlns:a16="http://schemas.microsoft.com/office/drawing/2014/main" id="{402D44E0-7BE4-4C12-B867-B21C3FF3F384}"/>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pic>
          <p:nvPicPr>
            <p:cNvPr id="821" name="Picture 820" descr="A picture containing clipart&#10;&#10;Description automatically generated">
              <a:extLst>
                <a:ext uri="{FF2B5EF4-FFF2-40B4-BE49-F238E27FC236}">
                  <a16:creationId xmlns:a16="http://schemas.microsoft.com/office/drawing/2014/main" id="{65409D01-113E-4095-BBF1-89F2EEA4D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822" name="Picture 821">
              <a:extLst>
                <a:ext uri="{FF2B5EF4-FFF2-40B4-BE49-F238E27FC236}">
                  <a16:creationId xmlns:a16="http://schemas.microsoft.com/office/drawing/2014/main" id="{32683407-6C2A-4679-953A-E604BE74B49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823" name="Picture 822" descr="A close up of a logo&#10;&#10;Description automatically generated">
              <a:extLst>
                <a:ext uri="{FF2B5EF4-FFF2-40B4-BE49-F238E27FC236}">
                  <a16:creationId xmlns:a16="http://schemas.microsoft.com/office/drawing/2014/main" id="{18CE5189-7E31-4A15-B5F3-85FA6BEDA0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824" name="Group 823">
              <a:extLst>
                <a:ext uri="{FF2B5EF4-FFF2-40B4-BE49-F238E27FC236}">
                  <a16:creationId xmlns:a16="http://schemas.microsoft.com/office/drawing/2014/main" id="{04170A98-9944-4D69-AF67-16FE458E951A}"/>
                </a:ext>
              </a:extLst>
            </p:cNvPr>
            <p:cNvGrpSpPr/>
            <p:nvPr/>
          </p:nvGrpSpPr>
          <p:grpSpPr>
            <a:xfrm>
              <a:off x="2434116" y="4066241"/>
              <a:ext cx="160817" cy="36587"/>
              <a:chOff x="3979178" y="6518937"/>
              <a:chExt cx="160817" cy="36587"/>
            </a:xfrm>
          </p:grpSpPr>
          <p:sp>
            <p:nvSpPr>
              <p:cNvPr id="825" name="Oval 824">
                <a:extLst>
                  <a:ext uri="{FF2B5EF4-FFF2-40B4-BE49-F238E27FC236}">
                    <a16:creationId xmlns:a16="http://schemas.microsoft.com/office/drawing/2014/main" id="{9493AE08-8CE2-4CC4-8192-320C8D6F3F14}"/>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826" name="Oval 825">
                <a:extLst>
                  <a:ext uri="{FF2B5EF4-FFF2-40B4-BE49-F238E27FC236}">
                    <a16:creationId xmlns:a16="http://schemas.microsoft.com/office/drawing/2014/main" id="{CDECC6B1-8F10-4103-A344-3728ABFA01E6}"/>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827" name="Oval 826">
                <a:extLst>
                  <a:ext uri="{FF2B5EF4-FFF2-40B4-BE49-F238E27FC236}">
                    <a16:creationId xmlns:a16="http://schemas.microsoft.com/office/drawing/2014/main" id="{99A41F3E-6B34-4EC6-8455-A4A129E1C5F3}"/>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834" name="Group 833">
            <a:extLst>
              <a:ext uri="{FF2B5EF4-FFF2-40B4-BE49-F238E27FC236}">
                <a16:creationId xmlns:a16="http://schemas.microsoft.com/office/drawing/2014/main" id="{80DFECCE-29D6-470A-86BE-45B7236B4AA5}"/>
              </a:ext>
            </a:extLst>
          </p:cNvPr>
          <p:cNvGrpSpPr/>
          <p:nvPr/>
        </p:nvGrpSpPr>
        <p:grpSpPr>
          <a:xfrm>
            <a:off x="1068553" y="2396934"/>
            <a:ext cx="1657645" cy="319616"/>
            <a:chOff x="868163" y="3648976"/>
            <a:chExt cx="1657645" cy="319616"/>
          </a:xfrm>
        </p:grpSpPr>
        <p:sp>
          <p:nvSpPr>
            <p:cNvPr id="835" name="Rectangle 834">
              <a:hlinkClick r:id="rId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475943D9-FDA1-4B35-A5A0-AD14949227C0}"/>
                </a:ext>
              </a:extLst>
            </p:cNvPr>
            <p:cNvSpPr/>
            <p:nvPr/>
          </p:nvSpPr>
          <p:spPr>
            <a:xfrm>
              <a:off x="868163" y="3648976"/>
              <a:ext cx="1657645" cy="319616"/>
            </a:xfrm>
            <a:prstGeom prst="rect">
              <a:avLst/>
            </a:prstGeom>
            <a:solidFill>
              <a:srgbClr val="FFFFFF"/>
            </a:solidFill>
            <a:ln w="14224" cap="flat" cmpd="sng" algn="ctr">
              <a:solidFill>
                <a:srgbClr val="505050"/>
              </a:solidFill>
              <a:prstDash val="dash"/>
            </a:ln>
            <a:effectLst/>
          </p:spPr>
          <p:txBody>
            <a:bodyPr lIns="320040" tIns="73152" rIns="4572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Case Management</a:t>
              </a:r>
            </a:p>
          </p:txBody>
        </p:sp>
        <p:sp>
          <p:nvSpPr>
            <p:cNvPr id="836" name="Commitments_EC4D">
              <a:extLst>
                <a:ext uri="{FF2B5EF4-FFF2-40B4-BE49-F238E27FC236}">
                  <a16:creationId xmlns:a16="http://schemas.microsoft.com/office/drawing/2014/main" id="{7FA66844-AC06-4C85-8268-6B0D5188B6C9}"/>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837" name="Rectangle 836">
            <a:hlinkClick r:id="rId8"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1FB232BB-DBAE-49AD-9E21-5D23D355A92C}"/>
              </a:ext>
            </a:extLst>
          </p:cNvPr>
          <p:cNvSpPr/>
          <p:nvPr/>
        </p:nvSpPr>
        <p:spPr>
          <a:xfrm>
            <a:off x="4431349" y="3521280"/>
            <a:ext cx="1723987" cy="430887"/>
          </a:xfrm>
          <a:prstGeom prst="rect">
            <a:avLst/>
          </a:prstGeom>
        </p:spPr>
        <p:txBody>
          <a:bodyPr wrap="square">
            <a:spAutoFit/>
          </a:bodyPr>
          <a:lstStyle/>
          <a:p>
            <a:pPr>
              <a:defRPr/>
            </a:pPr>
            <a:r>
              <a:rPr lang="en-US" sz="800" b="1" kern="0">
                <a:gradFill>
                  <a:gsLst>
                    <a:gs pos="0">
                      <a:prstClr val="black"/>
                    </a:gs>
                    <a:gs pos="100000">
                      <a:prstClr val="black"/>
                    </a:gs>
                  </a:gsLst>
                  <a:lin ang="5400000" scaled="1"/>
                </a:gradFill>
                <a:cs typeface="Segoe UI" panose="020B0502040204020203" pitchFamily="34" charset="0"/>
              </a:rPr>
              <a:t>Microsoft Threat Intelligence </a:t>
            </a:r>
            <a:br>
              <a:rPr lang="en-US" sz="800" b="1" kern="0">
                <a:gradFill>
                  <a:gsLst>
                    <a:gs pos="0">
                      <a:prstClr val="black"/>
                    </a:gs>
                    <a:gs pos="100000">
                      <a:prstClr val="black"/>
                    </a:gs>
                  </a:gsLst>
                  <a:lin ang="5400000" scaled="1"/>
                </a:gradFill>
                <a:cs typeface="Segoe UI" panose="020B0502040204020203" pitchFamily="34" charset="0"/>
              </a:rPr>
            </a:br>
            <a:r>
              <a:rPr lang="en-US" sz="700">
                <a:gradFill>
                  <a:gsLst>
                    <a:gs pos="0">
                      <a:prstClr val="black"/>
                    </a:gs>
                    <a:gs pos="100000">
                      <a:prstClr val="black"/>
                    </a:gs>
                  </a:gsLst>
                  <a:lin ang="5400000" scaled="1"/>
                </a:gradFill>
                <a:cs typeface="Segoe UI" panose="020B0502040204020203" pitchFamily="34" charset="0"/>
              </a:rPr>
              <a:t>8+ Trillion signals per day of security context &amp; Human Expertise</a:t>
            </a:r>
            <a:endParaRPr lang="en-US" sz="600">
              <a:gradFill>
                <a:gsLst>
                  <a:gs pos="0">
                    <a:prstClr val="black"/>
                  </a:gs>
                  <a:gs pos="100000">
                    <a:prstClr val="black"/>
                  </a:gs>
                </a:gsLst>
                <a:lin ang="5400000" scaled="1"/>
              </a:gradFill>
              <a:cs typeface="Segoe UI" panose="020B0502040204020203" pitchFamily="34" charset="0"/>
            </a:endParaRPr>
          </a:p>
        </p:txBody>
      </p:sp>
      <p:grpSp>
        <p:nvGrpSpPr>
          <p:cNvPr id="838" name="Group 4">
            <a:extLst>
              <a:ext uri="{FF2B5EF4-FFF2-40B4-BE49-F238E27FC236}">
                <a16:creationId xmlns:a16="http://schemas.microsoft.com/office/drawing/2014/main" id="{8181AAD1-866A-4D6B-BA48-BC91EB5AA33D}"/>
              </a:ext>
            </a:extLst>
          </p:cNvPr>
          <p:cNvGrpSpPr>
            <a:grpSpLocks noChangeAspect="1"/>
          </p:cNvGrpSpPr>
          <p:nvPr/>
        </p:nvGrpSpPr>
        <p:grpSpPr bwMode="auto">
          <a:xfrm>
            <a:off x="4169763" y="3594482"/>
            <a:ext cx="281366" cy="281366"/>
            <a:chOff x="380" y="3325"/>
            <a:chExt cx="286" cy="286"/>
          </a:xfrm>
          <a:solidFill>
            <a:srgbClr val="243A5E"/>
          </a:solidFill>
        </p:grpSpPr>
        <p:sp>
          <p:nvSpPr>
            <p:cNvPr id="839" name="Freeform 5">
              <a:extLst>
                <a:ext uri="{FF2B5EF4-FFF2-40B4-BE49-F238E27FC236}">
                  <a16:creationId xmlns:a16="http://schemas.microsoft.com/office/drawing/2014/main" id="{76B0A7F1-B461-4081-9636-105AF61C6209}"/>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0" name="Oval 6">
              <a:extLst>
                <a:ext uri="{FF2B5EF4-FFF2-40B4-BE49-F238E27FC236}">
                  <a16:creationId xmlns:a16="http://schemas.microsoft.com/office/drawing/2014/main" id="{ECE38C79-EFE4-49BA-A69B-DA0A05010908}"/>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1" name="Oval 7">
              <a:extLst>
                <a:ext uri="{FF2B5EF4-FFF2-40B4-BE49-F238E27FC236}">
                  <a16:creationId xmlns:a16="http://schemas.microsoft.com/office/drawing/2014/main" id="{EF5EA7CA-A831-4A33-87CF-07DADFC4E82D}"/>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2" name="Oval 8">
              <a:extLst>
                <a:ext uri="{FF2B5EF4-FFF2-40B4-BE49-F238E27FC236}">
                  <a16:creationId xmlns:a16="http://schemas.microsoft.com/office/drawing/2014/main" id="{7940DD52-A4B9-4754-B888-0D228A0C830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3" name="Oval 9">
              <a:extLst>
                <a:ext uri="{FF2B5EF4-FFF2-40B4-BE49-F238E27FC236}">
                  <a16:creationId xmlns:a16="http://schemas.microsoft.com/office/drawing/2014/main" id="{C9172678-ED93-4680-AF71-0FE50AF4A2C1}"/>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4" name="Oval 10">
              <a:extLst>
                <a:ext uri="{FF2B5EF4-FFF2-40B4-BE49-F238E27FC236}">
                  <a16:creationId xmlns:a16="http://schemas.microsoft.com/office/drawing/2014/main" id="{CF461F4A-1B4B-411D-A414-3DF8666AC0D9}"/>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5" name="Oval 11">
              <a:extLst>
                <a:ext uri="{FF2B5EF4-FFF2-40B4-BE49-F238E27FC236}">
                  <a16:creationId xmlns:a16="http://schemas.microsoft.com/office/drawing/2014/main" id="{A0F74874-47D6-4DC4-9496-D59E7D551084}"/>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6" name="Oval 12">
              <a:extLst>
                <a:ext uri="{FF2B5EF4-FFF2-40B4-BE49-F238E27FC236}">
                  <a16:creationId xmlns:a16="http://schemas.microsoft.com/office/drawing/2014/main" id="{60FE85FF-2AD7-4891-ABE3-001F2245D11B}"/>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grpSp>
      <p:cxnSp>
        <p:nvCxnSpPr>
          <p:cNvPr id="847" name="Straight Arrow Connector 846">
            <a:extLst>
              <a:ext uri="{FF2B5EF4-FFF2-40B4-BE49-F238E27FC236}">
                <a16:creationId xmlns:a16="http://schemas.microsoft.com/office/drawing/2014/main" id="{60E90041-BDE0-4080-9508-30B7B766C195}"/>
              </a:ext>
            </a:extLst>
          </p:cNvPr>
          <p:cNvCxnSpPr>
            <a:cxnSpLocks/>
          </p:cNvCxnSpPr>
          <p:nvPr/>
        </p:nvCxnSpPr>
        <p:spPr>
          <a:xfrm flipV="1">
            <a:off x="5082672" y="3126700"/>
            <a:ext cx="0" cy="375375"/>
          </a:xfrm>
          <a:prstGeom prst="straightConnector1">
            <a:avLst/>
          </a:prstGeom>
          <a:noFill/>
          <a:ln w="25400" cap="flat" cmpd="sng" algn="ctr">
            <a:solidFill>
              <a:srgbClr val="2F2F2F">
                <a:lumMod val="75000"/>
              </a:srgbClr>
            </a:solidFill>
            <a:prstDash val="solid"/>
            <a:headEnd type="none" w="med" len="med"/>
            <a:tailEnd type="arrow" w="med" len="med"/>
          </a:ln>
          <a:effectLst/>
        </p:spPr>
      </p:cxnSp>
      <p:grpSp>
        <p:nvGrpSpPr>
          <p:cNvPr id="848" name="Group 847">
            <a:extLst>
              <a:ext uri="{FF2B5EF4-FFF2-40B4-BE49-F238E27FC236}">
                <a16:creationId xmlns:a16="http://schemas.microsoft.com/office/drawing/2014/main" id="{E9754A6A-EE44-4677-98E4-42E020FD8371}"/>
              </a:ext>
            </a:extLst>
          </p:cNvPr>
          <p:cNvGrpSpPr/>
          <p:nvPr/>
        </p:nvGrpSpPr>
        <p:grpSpPr>
          <a:xfrm>
            <a:off x="1064480" y="3656358"/>
            <a:ext cx="3805367" cy="2080280"/>
            <a:chOff x="1064480" y="3656358"/>
            <a:chExt cx="3805367" cy="2080280"/>
          </a:xfrm>
        </p:grpSpPr>
        <p:sp>
          <p:nvSpPr>
            <p:cNvPr id="849" name="Arrow: Bent 848">
              <a:extLst>
                <a:ext uri="{FF2B5EF4-FFF2-40B4-BE49-F238E27FC236}">
                  <a16:creationId xmlns:a16="http://schemas.microsoft.com/office/drawing/2014/main" id="{FA00E98C-F614-434E-A572-96265425B9DE}"/>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rgbClr val="000000">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Rectangle 849">
              <a:extLst>
                <a:ext uri="{FF2B5EF4-FFF2-40B4-BE49-F238E27FC236}">
                  <a16:creationId xmlns:a16="http://schemas.microsoft.com/office/drawing/2014/main" id="{4DA2C1DF-09C0-48C6-ACCD-4F5242DAFC43}"/>
                </a:ext>
              </a:extLst>
            </p:cNvPr>
            <p:cNvSpPr/>
            <p:nvPr/>
          </p:nvSpPr>
          <p:spPr>
            <a:xfrm>
              <a:off x="1064480" y="3656358"/>
              <a:ext cx="2091114" cy="175433"/>
            </a:xfrm>
            <a:prstGeom prst="rect">
              <a:avLst/>
            </a:prstGeom>
            <a:solidFill>
              <a:srgbClr val="000000">
                <a:lumMod val="50000"/>
              </a:srgbClr>
            </a:solidFill>
            <a:ln w="38100">
              <a:noFill/>
            </a:ln>
          </p:spPr>
          <p:txBody>
            <a:bodyPr wrap="square" lIns="0" tIns="18288" rIns="0" bIns="18288" anchor="ctr" anchorCtr="0">
              <a:spAutoFit/>
            </a:bodyPr>
            <a:lstStyle/>
            <a:p>
              <a:pPr marL="112713"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prstClr val="white"/>
                      </a:gs>
                      <a:gs pos="100000">
                        <a:prstClr val="white"/>
                      </a:gs>
                    </a:gsLst>
                    <a:lin ang="5400000" scaled="1"/>
                  </a:gradFill>
                  <a:effectLst/>
                  <a:uLnTx/>
                  <a:uFillTx/>
                  <a:latin typeface="Calibri" panose="020F0502020204030204"/>
                </a:rPr>
                <a:t>API integration</a:t>
              </a:r>
              <a:endParaRPr kumimoji="0" lang="en-US" sz="900" b="0" i="0" u="none" strike="noStrike" kern="0" cap="none" spc="0" normalizeH="0" baseline="0" noProof="0">
                <a:ln>
                  <a:noFill/>
                </a:ln>
                <a:gradFill>
                  <a:gsLst>
                    <a:gs pos="0">
                      <a:prstClr val="white"/>
                    </a:gs>
                    <a:gs pos="100000">
                      <a:prstClr val="white"/>
                    </a:gs>
                  </a:gsLst>
                  <a:lin ang="5400000" scaled="1"/>
                </a:gradFill>
                <a:effectLst/>
                <a:uLnTx/>
                <a:uFillTx/>
                <a:latin typeface="Calibri" panose="020F0502020204030204"/>
              </a:endParaRPr>
            </a:p>
          </p:txBody>
        </p:sp>
        <p:pic>
          <p:nvPicPr>
            <p:cNvPr id="851" name="Graphic 850">
              <a:extLst>
                <a:ext uri="{FF2B5EF4-FFF2-40B4-BE49-F238E27FC236}">
                  <a16:creationId xmlns:a16="http://schemas.microsoft.com/office/drawing/2014/main" id="{88749A5A-E804-4CD2-8F3D-5653BD8148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668" y="4004776"/>
              <a:ext cx="1677179" cy="548291"/>
            </a:xfrm>
            <a:prstGeom prst="rect">
              <a:avLst/>
            </a:prstGeom>
          </p:spPr>
        </p:pic>
      </p:grpSp>
      <p:grpSp>
        <p:nvGrpSpPr>
          <p:cNvPr id="852" name="Group 851">
            <a:extLst>
              <a:ext uri="{FF2B5EF4-FFF2-40B4-BE49-F238E27FC236}">
                <a16:creationId xmlns:a16="http://schemas.microsoft.com/office/drawing/2014/main" id="{BB9FE041-8FBC-45F4-B7EF-A1CE1B8830B0}"/>
              </a:ext>
            </a:extLst>
          </p:cNvPr>
          <p:cNvGrpSpPr/>
          <p:nvPr/>
        </p:nvGrpSpPr>
        <p:grpSpPr>
          <a:xfrm>
            <a:off x="5724799" y="423131"/>
            <a:ext cx="6293846" cy="826457"/>
            <a:chOff x="7322232" y="422237"/>
            <a:chExt cx="6166337" cy="826457"/>
          </a:xfrm>
        </p:grpSpPr>
        <p:sp>
          <p:nvSpPr>
            <p:cNvPr id="853" name="Rectangle 852">
              <a:extLst>
                <a:ext uri="{FF2B5EF4-FFF2-40B4-BE49-F238E27FC236}">
                  <a16:creationId xmlns:a16="http://schemas.microsoft.com/office/drawing/2014/main" id="{60834766-EBB3-4B26-8D44-1E101881A767}"/>
                </a:ext>
              </a:extLst>
            </p:cNvPr>
            <p:cNvSpPr/>
            <p:nvPr/>
          </p:nvSpPr>
          <p:spPr bwMode="auto">
            <a:xfrm>
              <a:off x="7322232" y="422237"/>
              <a:ext cx="6166337" cy="826457"/>
            </a:xfrm>
            <a:prstGeom prst="rect">
              <a:avLst/>
            </a:prstGeom>
            <a:solidFill>
              <a:srgbClr val="FFFFFF"/>
            </a:solidFill>
            <a:ln w="0" cap="flat" cmpd="sng" algn="ctr">
              <a:noFill/>
              <a:prstDash val="solid"/>
              <a:headEnd type="none" w="med" len="med"/>
              <a:tailEnd type="none" w="med" len="med"/>
            </a:ln>
            <a:effectLst>
              <a:outerShdw blurRad="177800" dist="25400" dir="2400000" algn="ctr" rotWithShape="0">
                <a:prstClr val="black">
                  <a:alpha val="30000"/>
                </a:prstClr>
              </a:outerShdw>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854" name="Group 853">
              <a:extLst>
                <a:ext uri="{FF2B5EF4-FFF2-40B4-BE49-F238E27FC236}">
                  <a16:creationId xmlns:a16="http://schemas.microsoft.com/office/drawing/2014/main" id="{0E4A80F2-0A52-4366-9CA6-D22816CCD23E}"/>
                </a:ext>
              </a:extLst>
            </p:cNvPr>
            <p:cNvGrpSpPr/>
            <p:nvPr/>
          </p:nvGrpSpPr>
          <p:grpSpPr>
            <a:xfrm>
              <a:off x="9724028" y="746227"/>
              <a:ext cx="1646309" cy="244554"/>
              <a:chOff x="9828657" y="764191"/>
              <a:chExt cx="1646309" cy="244554"/>
            </a:xfrm>
          </p:grpSpPr>
          <p:sp>
            <p:nvSpPr>
              <p:cNvPr id="867" name="Arrow: Right 866">
                <a:extLst>
                  <a:ext uri="{FF2B5EF4-FFF2-40B4-BE49-F238E27FC236}">
                    <a16:creationId xmlns:a16="http://schemas.microsoft.com/office/drawing/2014/main" id="{125F1F4A-7965-4319-BBFB-9E0C49E39F55}"/>
                  </a:ext>
                </a:extLst>
              </p:cNvPr>
              <p:cNvSpPr/>
              <p:nvPr/>
            </p:nvSpPr>
            <p:spPr>
              <a:xfrm>
                <a:off x="9828657" y="851065"/>
                <a:ext cx="315746" cy="80173"/>
              </a:xfrm>
              <a:prstGeom prst="rightArrow">
                <a:avLst/>
              </a:prstGeom>
              <a:solidFill>
                <a:srgbClr val="00B050"/>
              </a:solidFill>
              <a:ln w="10795" cap="flat" cmpd="sng" algn="ctr">
                <a:solidFill>
                  <a:srgbClr val="107C1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8" name="Arrow: Right 867">
                <a:extLst>
                  <a:ext uri="{FF2B5EF4-FFF2-40B4-BE49-F238E27FC236}">
                    <a16:creationId xmlns:a16="http://schemas.microsoft.com/office/drawing/2014/main" id="{0F3A219B-1AF6-433D-B716-7E1555E6EE99}"/>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Consulting and Escalation</a:t>
                </a:r>
              </a:p>
            </p:txBody>
          </p:sp>
        </p:grpSp>
        <p:grpSp>
          <p:nvGrpSpPr>
            <p:cNvPr id="855" name="Group 854">
              <a:extLst>
                <a:ext uri="{FF2B5EF4-FFF2-40B4-BE49-F238E27FC236}">
                  <a16:creationId xmlns:a16="http://schemas.microsoft.com/office/drawing/2014/main" id="{3F0370FB-4780-46F7-A1AF-18426BC318E5}"/>
                </a:ext>
              </a:extLst>
            </p:cNvPr>
            <p:cNvGrpSpPr/>
            <p:nvPr/>
          </p:nvGrpSpPr>
          <p:grpSpPr>
            <a:xfrm>
              <a:off x="9724028" y="564591"/>
              <a:ext cx="1025888" cy="244554"/>
              <a:chOff x="9828657" y="939673"/>
              <a:chExt cx="1025888" cy="244554"/>
            </a:xfrm>
          </p:grpSpPr>
          <p:sp>
            <p:nvSpPr>
              <p:cNvPr id="865" name="Arrow: Right 864">
                <a:extLst>
                  <a:ext uri="{FF2B5EF4-FFF2-40B4-BE49-F238E27FC236}">
                    <a16:creationId xmlns:a16="http://schemas.microsoft.com/office/drawing/2014/main" id="{C53E091C-188D-4A75-87DE-624627A9706A}"/>
                  </a:ext>
                </a:extLst>
              </p:cNvPr>
              <p:cNvSpPr/>
              <p:nvPr/>
            </p:nvSpPr>
            <p:spPr>
              <a:xfrm>
                <a:off x="9828657" y="1015224"/>
                <a:ext cx="315746" cy="101800"/>
              </a:xfrm>
              <a:prstGeom prst="rightArrow">
                <a:avLst/>
              </a:prstGeom>
              <a:solidFill>
                <a:srgbClr val="E2F0D9"/>
              </a:solidFill>
              <a:ln w="12700" cap="flat" cmpd="sng" algn="ctr">
                <a:solidFill>
                  <a:srgbClr val="00B050"/>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6" name="Arrow: Right 865">
                <a:extLst>
                  <a:ext uri="{FF2B5EF4-FFF2-40B4-BE49-F238E27FC236}">
                    <a16:creationId xmlns:a16="http://schemas.microsoft.com/office/drawing/2014/main" id="{D05A8269-65D0-4089-A22E-DF9AE9381420}"/>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Outsourcing</a:t>
                </a:r>
              </a:p>
            </p:txBody>
          </p:sp>
        </p:grpSp>
        <p:grpSp>
          <p:nvGrpSpPr>
            <p:cNvPr id="856" name="Group 855">
              <a:extLst>
                <a:ext uri="{FF2B5EF4-FFF2-40B4-BE49-F238E27FC236}">
                  <a16:creationId xmlns:a16="http://schemas.microsoft.com/office/drawing/2014/main" id="{A69FAFF0-FAC6-4B16-B040-4B97D3FFE73C}"/>
                </a:ext>
              </a:extLst>
            </p:cNvPr>
            <p:cNvGrpSpPr/>
            <p:nvPr/>
          </p:nvGrpSpPr>
          <p:grpSpPr>
            <a:xfrm>
              <a:off x="9724028" y="913277"/>
              <a:ext cx="1788057" cy="244554"/>
              <a:chOff x="7541203" y="939673"/>
              <a:chExt cx="1788057" cy="244554"/>
            </a:xfrm>
          </p:grpSpPr>
          <p:sp>
            <p:nvSpPr>
              <p:cNvPr id="863" name="Arrow: Right 862">
                <a:extLst>
                  <a:ext uri="{FF2B5EF4-FFF2-40B4-BE49-F238E27FC236}">
                    <a16:creationId xmlns:a16="http://schemas.microsoft.com/office/drawing/2014/main" id="{B618E508-C042-47A0-87A0-0FA5B82EB208}"/>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Native Resource Monitoring </a:t>
                </a:r>
              </a:p>
            </p:txBody>
          </p:sp>
          <p:cxnSp>
            <p:nvCxnSpPr>
              <p:cNvPr id="864" name="Connector: Elbow 279">
                <a:extLst>
                  <a:ext uri="{FF2B5EF4-FFF2-40B4-BE49-F238E27FC236}">
                    <a16:creationId xmlns:a16="http://schemas.microsoft.com/office/drawing/2014/main" id="{BAFFF62B-D602-4B60-A43C-FB85D45AE51F}"/>
                  </a:ext>
                </a:extLst>
              </p:cNvPr>
              <p:cNvCxnSpPr>
                <a:cxnSpLocks/>
              </p:cNvCxnSpPr>
              <p:nvPr/>
            </p:nvCxnSpPr>
            <p:spPr>
              <a:xfrm flipH="1">
                <a:off x="7541203" y="1063167"/>
                <a:ext cx="299602" cy="0"/>
              </a:xfrm>
              <a:prstGeom prst="straightConnector1">
                <a:avLst/>
              </a:prstGeom>
              <a:noFill/>
              <a:ln w="57150" cap="flat" cmpd="sng" algn="ctr">
                <a:solidFill>
                  <a:srgbClr val="0078D4"/>
                </a:solidFill>
                <a:prstDash val="solid"/>
              </a:ln>
              <a:effectLst/>
            </p:spPr>
          </p:cxnSp>
        </p:grpSp>
        <p:grpSp>
          <p:nvGrpSpPr>
            <p:cNvPr id="857" name="Group 856">
              <a:extLst>
                <a:ext uri="{FF2B5EF4-FFF2-40B4-BE49-F238E27FC236}">
                  <a16:creationId xmlns:a16="http://schemas.microsoft.com/office/drawing/2014/main" id="{3AD27900-A3DD-47A1-8ED8-30F8482E57DC}"/>
                </a:ext>
              </a:extLst>
            </p:cNvPr>
            <p:cNvGrpSpPr/>
            <p:nvPr/>
          </p:nvGrpSpPr>
          <p:grpSpPr>
            <a:xfrm>
              <a:off x="7538429" y="746227"/>
              <a:ext cx="1732247" cy="244554"/>
              <a:chOff x="9857680" y="591021"/>
              <a:chExt cx="1732247" cy="244554"/>
            </a:xfrm>
          </p:grpSpPr>
          <p:sp>
            <p:nvSpPr>
              <p:cNvPr id="861" name="Arrow: Right 860">
                <a:extLst>
                  <a:ext uri="{FF2B5EF4-FFF2-40B4-BE49-F238E27FC236}">
                    <a16:creationId xmlns:a16="http://schemas.microsoft.com/office/drawing/2014/main" id="{8B99671C-165C-44F2-80F9-A5B61D7F5032}"/>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Event Log Based Monitoring</a:t>
                </a:r>
              </a:p>
            </p:txBody>
          </p:sp>
          <p:cxnSp>
            <p:nvCxnSpPr>
              <p:cNvPr id="862" name="Connector: Elbow 279">
                <a:extLst>
                  <a:ext uri="{FF2B5EF4-FFF2-40B4-BE49-F238E27FC236}">
                    <a16:creationId xmlns:a16="http://schemas.microsoft.com/office/drawing/2014/main" id="{A836232A-A78F-487E-91A8-1EF8613068ED}"/>
                  </a:ext>
                </a:extLst>
              </p:cNvPr>
              <p:cNvCxnSpPr>
                <a:cxnSpLocks/>
              </p:cNvCxnSpPr>
              <p:nvPr/>
            </p:nvCxnSpPr>
            <p:spPr>
              <a:xfrm flipH="1">
                <a:off x="9857680" y="727468"/>
                <a:ext cx="295182" cy="0"/>
              </a:xfrm>
              <a:prstGeom prst="straightConnector1">
                <a:avLst/>
              </a:prstGeom>
              <a:noFill/>
              <a:ln w="28575" cap="flat" cmpd="sng" algn="ctr">
                <a:solidFill>
                  <a:srgbClr val="757575"/>
                </a:solidFill>
                <a:prstDash val="sysDash"/>
                <a:headEnd type="none"/>
                <a:tailEnd type="none"/>
              </a:ln>
              <a:effectLst/>
            </p:spPr>
          </p:cxnSp>
        </p:grpSp>
        <p:grpSp>
          <p:nvGrpSpPr>
            <p:cNvPr id="858" name="Group 857">
              <a:extLst>
                <a:ext uri="{FF2B5EF4-FFF2-40B4-BE49-F238E27FC236}">
                  <a16:creationId xmlns:a16="http://schemas.microsoft.com/office/drawing/2014/main" id="{B07E7D36-3326-4C49-B82B-518F6EBCEBA5}"/>
                </a:ext>
              </a:extLst>
            </p:cNvPr>
            <p:cNvGrpSpPr/>
            <p:nvPr/>
          </p:nvGrpSpPr>
          <p:grpSpPr>
            <a:xfrm>
              <a:off x="7538429" y="913277"/>
              <a:ext cx="1986362" cy="244554"/>
              <a:chOff x="7538429" y="750123"/>
              <a:chExt cx="1986362" cy="244554"/>
            </a:xfrm>
          </p:grpSpPr>
          <p:sp>
            <p:nvSpPr>
              <p:cNvPr id="859" name="Arrow: Right 858">
                <a:extLst>
                  <a:ext uri="{FF2B5EF4-FFF2-40B4-BE49-F238E27FC236}">
                    <a16:creationId xmlns:a16="http://schemas.microsoft.com/office/drawing/2014/main" id="{0578E055-E43D-4BAA-B027-483CF17E70C8}"/>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Investigation &amp; Proactive Hunting</a:t>
                </a:r>
              </a:p>
            </p:txBody>
          </p:sp>
          <p:cxnSp>
            <p:nvCxnSpPr>
              <p:cNvPr id="860" name="Straight Arrow Connector 859">
                <a:extLst>
                  <a:ext uri="{FF2B5EF4-FFF2-40B4-BE49-F238E27FC236}">
                    <a16:creationId xmlns:a16="http://schemas.microsoft.com/office/drawing/2014/main" id="{818B94E2-6E80-4CE4-8A9F-51A86B12B070}"/>
                  </a:ext>
                </a:extLst>
              </p:cNvPr>
              <p:cNvCxnSpPr>
                <a:cxnSpLocks/>
              </p:cNvCxnSpPr>
              <p:nvPr/>
            </p:nvCxnSpPr>
            <p:spPr>
              <a:xfrm flipH="1">
                <a:off x="7538429" y="878645"/>
                <a:ext cx="283712" cy="0"/>
              </a:xfrm>
              <a:prstGeom prst="straightConnector1">
                <a:avLst/>
              </a:prstGeom>
              <a:noFill/>
              <a:ln w="31750" cap="flat" cmpd="sng" algn="ctr">
                <a:solidFill>
                  <a:srgbClr val="002050"/>
                </a:solidFill>
                <a:prstDash val="sysDot"/>
                <a:headEnd type="none"/>
                <a:tailEnd type="none"/>
              </a:ln>
              <a:effectLst/>
            </p:spPr>
          </p:cxnSp>
        </p:grpSp>
      </p:grpSp>
      <p:sp>
        <p:nvSpPr>
          <p:cNvPr id="869" name="Arrow: Bent 868">
            <a:extLst>
              <a:ext uri="{FF2B5EF4-FFF2-40B4-BE49-F238E27FC236}">
                <a16:creationId xmlns:a16="http://schemas.microsoft.com/office/drawing/2014/main" id="{7B6C41B0-1DE7-4E52-BFAA-24BD875DC078}"/>
              </a:ext>
            </a:extLst>
          </p:cNvPr>
          <p:cNvSpPr/>
          <p:nvPr/>
        </p:nvSpPr>
        <p:spPr>
          <a:xfrm rot="10800000" flipH="1" flipV="1">
            <a:off x="8451291" y="2321808"/>
            <a:ext cx="1611894" cy="459138"/>
          </a:xfrm>
          <a:prstGeom prst="bentArrow">
            <a:avLst>
              <a:gd name="adj1" fmla="val 9635"/>
              <a:gd name="adj2" fmla="val 15734"/>
              <a:gd name="adj3" fmla="val 25013"/>
              <a:gd name="adj4" fmla="val 43750"/>
            </a:avLst>
          </a:prstGeom>
          <a:solidFill>
            <a:srgbClr val="00B050"/>
          </a:solidFill>
          <a:ln w="10795" cap="flat" cmpd="sng" algn="ctr">
            <a:solidFill>
              <a:srgbClr val="107C1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0" name="Arrow: Bent 869">
            <a:extLst>
              <a:ext uri="{FF2B5EF4-FFF2-40B4-BE49-F238E27FC236}">
                <a16:creationId xmlns:a16="http://schemas.microsoft.com/office/drawing/2014/main" id="{4F27D1DF-E253-41FE-B047-D71FE7602BCD}"/>
              </a:ext>
            </a:extLst>
          </p:cNvPr>
          <p:cNvSpPr/>
          <p:nvPr/>
        </p:nvSpPr>
        <p:spPr>
          <a:xfrm rot="10800000" flipH="1">
            <a:off x="8037309" y="3017736"/>
            <a:ext cx="1421615" cy="459138"/>
          </a:xfrm>
          <a:prstGeom prst="bentArrow">
            <a:avLst>
              <a:gd name="adj1" fmla="val 9635"/>
              <a:gd name="adj2" fmla="val 15734"/>
              <a:gd name="adj3" fmla="val 25013"/>
              <a:gd name="adj4" fmla="val 43750"/>
            </a:avLst>
          </a:prstGeom>
          <a:solidFill>
            <a:srgbClr val="E2F0D9"/>
          </a:solidFill>
          <a:ln w="12700" cap="flat" cmpd="sng" algn="ctr">
            <a:solidFill>
              <a:srgbClr val="00B050"/>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1" name="Rectangle 870">
            <a:extLst>
              <a:ext uri="{FF2B5EF4-FFF2-40B4-BE49-F238E27FC236}">
                <a16:creationId xmlns:a16="http://schemas.microsoft.com/office/drawing/2014/main" id="{DDC1AA2C-1131-4E37-A268-A69C45B330E6}"/>
              </a:ext>
            </a:extLst>
          </p:cNvPr>
          <p:cNvSpPr/>
          <p:nvPr/>
        </p:nvSpPr>
        <p:spPr bwMode="auto">
          <a:xfrm>
            <a:off x="7794608" y="3750511"/>
            <a:ext cx="264042" cy="668255"/>
          </a:xfrm>
          <a:prstGeom prst="rect">
            <a:avLst/>
          </a:prstGeom>
          <a:solidFill>
            <a:srgbClr val="9B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872" name="Straight Arrow Connector 871">
            <a:extLst>
              <a:ext uri="{FF2B5EF4-FFF2-40B4-BE49-F238E27FC236}">
                <a16:creationId xmlns:a16="http://schemas.microsoft.com/office/drawing/2014/main" id="{6911C227-BF51-4134-85F8-504963DBCD80}"/>
              </a:ext>
            </a:extLst>
          </p:cNvPr>
          <p:cNvCxnSpPr>
            <a:cxnSpLocks/>
            <a:endCxn id="1132" idx="0"/>
          </p:cNvCxnSpPr>
          <p:nvPr/>
        </p:nvCxnSpPr>
        <p:spPr>
          <a:xfrm flipH="1">
            <a:off x="7925856" y="3340775"/>
            <a:ext cx="906" cy="1076626"/>
          </a:xfrm>
          <a:prstGeom prst="straightConnector1">
            <a:avLst/>
          </a:prstGeom>
          <a:noFill/>
          <a:ln w="31750" cap="flat" cmpd="sng" algn="ctr">
            <a:solidFill>
              <a:srgbClr val="002050"/>
            </a:solidFill>
            <a:prstDash val="sysDot"/>
            <a:headEnd type="none"/>
            <a:tailEnd type="triangle"/>
          </a:ln>
          <a:effectLst/>
        </p:spPr>
      </p:cxnSp>
      <p:grpSp>
        <p:nvGrpSpPr>
          <p:cNvPr id="873" name="Group 872">
            <a:extLst>
              <a:ext uri="{FF2B5EF4-FFF2-40B4-BE49-F238E27FC236}">
                <a16:creationId xmlns:a16="http://schemas.microsoft.com/office/drawing/2014/main" id="{6C2B9F34-38BD-4AC8-8EA2-D8D27CA4B8E0}"/>
              </a:ext>
            </a:extLst>
          </p:cNvPr>
          <p:cNvGrpSpPr/>
          <p:nvPr/>
        </p:nvGrpSpPr>
        <p:grpSpPr>
          <a:xfrm>
            <a:off x="7192553" y="2262151"/>
            <a:ext cx="1475012" cy="1499879"/>
            <a:chOff x="7192553" y="2262151"/>
            <a:chExt cx="1475012" cy="1499879"/>
          </a:xfrm>
        </p:grpSpPr>
        <p:sp>
          <p:nvSpPr>
            <p:cNvPr id="874" name="Oval 873">
              <a:extLst>
                <a:ext uri="{FF2B5EF4-FFF2-40B4-BE49-F238E27FC236}">
                  <a16:creationId xmlns:a16="http://schemas.microsoft.com/office/drawing/2014/main" id="{A12D09BE-5C3B-4BF9-8FC7-B22C908E2BEF}"/>
                </a:ext>
              </a:extLst>
            </p:cNvPr>
            <p:cNvSpPr/>
            <p:nvPr/>
          </p:nvSpPr>
          <p:spPr bwMode="auto">
            <a:xfrm>
              <a:off x="7192553" y="2262151"/>
              <a:ext cx="1475012" cy="1499879"/>
            </a:xfrm>
            <a:prstGeom prst="ellipse">
              <a:avLst/>
            </a:prstGeom>
            <a:solidFill>
              <a:srgbClr val="FFFFFF"/>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75" name="Rectangle 874">
              <a:extLst>
                <a:ext uri="{FF2B5EF4-FFF2-40B4-BE49-F238E27FC236}">
                  <a16:creationId xmlns:a16="http://schemas.microsoft.com/office/drawing/2014/main" id="{762ACA94-7D9C-49BE-9076-F2542B3FCE53}"/>
                </a:ext>
              </a:extLst>
            </p:cNvPr>
            <p:cNvSpPr/>
            <p:nvPr/>
          </p:nvSpPr>
          <p:spPr>
            <a:xfrm>
              <a:off x="7331555" y="2336395"/>
              <a:ext cx="1200812" cy="420756"/>
            </a:xfrm>
            <a:prstGeom prst="rect">
              <a:avLst/>
            </a:prstGeom>
          </p:spPr>
          <p:txBody>
            <a:bodyPr wrap="square">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1100" b="1" i="1" u="none" strike="noStrike" kern="0" cap="none" spc="0" normalizeH="0" baseline="0" noProof="0">
                  <a:ln>
                    <a:noFill/>
                  </a:ln>
                  <a:solidFill>
                    <a:srgbClr val="0078D4">
                      <a:lumMod val="75000"/>
                    </a:srgbClr>
                  </a:solidFill>
                  <a:effectLst/>
                  <a:uLnTx/>
                  <a:uFillTx/>
                  <a:cs typeface="Segoe UI" panose="020B0502040204020203" pitchFamily="34" charset="0"/>
                </a:rPr>
                <a:t>Analysts</a:t>
              </a:r>
              <a:br>
                <a:rPr kumimoji="0" lang="en-US" sz="1100" b="1" i="1" u="none" strike="noStrike" kern="0" cap="none" spc="0" normalizeH="0" baseline="0" noProof="0">
                  <a:ln>
                    <a:noFill/>
                  </a:ln>
                  <a:solidFill>
                    <a:srgbClr val="0078D4">
                      <a:lumMod val="75000"/>
                    </a:srgbClr>
                  </a:solidFill>
                  <a:effectLst/>
                  <a:uLnTx/>
                  <a:uFillTx/>
                  <a:cs typeface="Segoe UI" panose="020B0502040204020203" pitchFamily="34" charset="0"/>
                </a:rPr>
              </a:br>
              <a:r>
                <a:rPr kumimoji="0" lang="en-US" sz="1100" b="1" i="1" u="none" strike="noStrike" kern="0" cap="none" spc="0" normalizeH="0" baseline="0" noProof="0">
                  <a:ln>
                    <a:noFill/>
                  </a:ln>
                  <a:solidFill>
                    <a:srgbClr val="0078D4">
                      <a:lumMod val="75000"/>
                    </a:srgbClr>
                  </a:solidFill>
                  <a:effectLst/>
                  <a:uLnTx/>
                  <a:uFillTx/>
                  <a:cs typeface="Segoe UI" panose="020B0502040204020203" pitchFamily="34" charset="0"/>
                </a:rPr>
                <a:t>and Hunters</a:t>
              </a:r>
            </a:p>
          </p:txBody>
        </p:sp>
        <p:grpSp>
          <p:nvGrpSpPr>
            <p:cNvPr id="876" name="Group 875">
              <a:extLst>
                <a:ext uri="{FF2B5EF4-FFF2-40B4-BE49-F238E27FC236}">
                  <a16:creationId xmlns:a16="http://schemas.microsoft.com/office/drawing/2014/main" id="{30F5064F-A4D1-489A-B465-3FA18EDCE3C1}"/>
                </a:ext>
              </a:extLst>
            </p:cNvPr>
            <p:cNvGrpSpPr/>
            <p:nvPr/>
          </p:nvGrpSpPr>
          <p:grpSpPr>
            <a:xfrm>
              <a:off x="7598077" y="2787666"/>
              <a:ext cx="686640" cy="737232"/>
              <a:chOff x="5387169" y="1276544"/>
              <a:chExt cx="474140" cy="509075"/>
            </a:xfrm>
            <a:solidFill>
              <a:srgbClr val="0078D4"/>
            </a:solidFill>
          </p:grpSpPr>
          <p:sp>
            <p:nvSpPr>
              <p:cNvPr id="877" name="Oval 1124">
                <a:extLst>
                  <a:ext uri="{FF2B5EF4-FFF2-40B4-BE49-F238E27FC236}">
                    <a16:creationId xmlns:a16="http://schemas.microsoft.com/office/drawing/2014/main" id="{FB842017-450E-4E3A-85BA-AB8FCAF8B990}"/>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78" name="Freeform 1125">
                <a:extLst>
                  <a:ext uri="{FF2B5EF4-FFF2-40B4-BE49-F238E27FC236}">
                    <a16:creationId xmlns:a16="http://schemas.microsoft.com/office/drawing/2014/main" id="{81BF33AF-86D5-435A-B866-BF0EAB28C129}"/>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79" name="Oval 1126">
                <a:extLst>
                  <a:ext uri="{FF2B5EF4-FFF2-40B4-BE49-F238E27FC236}">
                    <a16:creationId xmlns:a16="http://schemas.microsoft.com/office/drawing/2014/main" id="{3F56F6F1-A779-477E-9826-8EB5C5DB729A}"/>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0" name="Oval 1127">
                <a:extLst>
                  <a:ext uri="{FF2B5EF4-FFF2-40B4-BE49-F238E27FC236}">
                    <a16:creationId xmlns:a16="http://schemas.microsoft.com/office/drawing/2014/main" id="{B1BCD2DA-5166-4080-BC77-F20183333409}"/>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1" name="Oval 1128">
                <a:extLst>
                  <a:ext uri="{FF2B5EF4-FFF2-40B4-BE49-F238E27FC236}">
                    <a16:creationId xmlns:a16="http://schemas.microsoft.com/office/drawing/2014/main" id="{B6706AF8-31CB-4D6A-8A01-90009BF2DF4A}"/>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2" name="Oval 1129">
                <a:extLst>
                  <a:ext uri="{FF2B5EF4-FFF2-40B4-BE49-F238E27FC236}">
                    <a16:creationId xmlns:a16="http://schemas.microsoft.com/office/drawing/2014/main" id="{71102A46-28DC-4746-AC4B-50BD896F3F35}"/>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3" name="Oval 1130">
                <a:extLst>
                  <a:ext uri="{FF2B5EF4-FFF2-40B4-BE49-F238E27FC236}">
                    <a16:creationId xmlns:a16="http://schemas.microsoft.com/office/drawing/2014/main" id="{10150E04-9B5C-4604-9AD1-724070DA9C64}"/>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4" name="Oval 1131">
                <a:extLst>
                  <a:ext uri="{FF2B5EF4-FFF2-40B4-BE49-F238E27FC236}">
                    <a16:creationId xmlns:a16="http://schemas.microsoft.com/office/drawing/2014/main" id="{FEF4AFB7-17AD-4EEE-9198-55EB0A4F7706}"/>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5" name="Oval 1132">
                <a:extLst>
                  <a:ext uri="{FF2B5EF4-FFF2-40B4-BE49-F238E27FC236}">
                    <a16:creationId xmlns:a16="http://schemas.microsoft.com/office/drawing/2014/main" id="{4D322299-2772-46BC-8747-297CDFCB49FB}"/>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sp>
        <p:nvSpPr>
          <p:cNvPr id="886" name="Isosceles Triangle 885">
            <a:extLst>
              <a:ext uri="{FF2B5EF4-FFF2-40B4-BE49-F238E27FC236}">
                <a16:creationId xmlns:a16="http://schemas.microsoft.com/office/drawing/2014/main" id="{F9EC0B69-384B-4B82-82F5-9030721657E7}"/>
              </a:ext>
            </a:extLst>
          </p:cNvPr>
          <p:cNvSpPr/>
          <p:nvPr/>
        </p:nvSpPr>
        <p:spPr bwMode="auto">
          <a:xfrm>
            <a:off x="6596736" y="3333948"/>
            <a:ext cx="213809" cy="516959"/>
          </a:xfrm>
          <a:prstGeom prst="triangle">
            <a:avLst/>
          </a:prstGeom>
          <a:solidFill>
            <a:srgbClr val="002050"/>
          </a:solidFill>
          <a:ln w="10795" cap="flat" cmpd="sng" algn="ctr">
            <a:solidFill>
              <a:srgbClr val="00B6F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87" name="Speech Bubble: Rectangle 886">
            <a:extLst>
              <a:ext uri="{FF2B5EF4-FFF2-40B4-BE49-F238E27FC236}">
                <a16:creationId xmlns:a16="http://schemas.microsoft.com/office/drawing/2014/main" id="{2EBAFE84-F4B8-455E-AB8E-E8B0391394A8}"/>
              </a:ext>
            </a:extLst>
          </p:cNvPr>
          <p:cNvSpPr/>
          <p:nvPr/>
        </p:nvSpPr>
        <p:spPr bwMode="auto">
          <a:xfrm>
            <a:off x="5883924" y="3854447"/>
            <a:ext cx="1754706" cy="461665"/>
          </a:xfrm>
          <a:prstGeom prst="wedgeRectCallout">
            <a:avLst>
              <a:gd name="adj1" fmla="val 60208"/>
              <a:gd name="adj2" fmla="val 21131"/>
            </a:avLst>
          </a:prstGeom>
          <a:solidFill>
            <a:srgbClr val="002050"/>
          </a:solidFill>
          <a:ln w="10795" cap="flat" cmpd="sng" algn="ctr">
            <a:solidFill>
              <a:srgbClr val="00B6F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888" name="Connector: Elbow 887">
            <a:extLst>
              <a:ext uri="{FF2B5EF4-FFF2-40B4-BE49-F238E27FC236}">
                <a16:creationId xmlns:a16="http://schemas.microsoft.com/office/drawing/2014/main" id="{8B8BACAA-47E1-44AB-8238-63186BAB3EB2}"/>
              </a:ext>
            </a:extLst>
          </p:cNvPr>
          <p:cNvCxnSpPr>
            <a:cxnSpLocks/>
          </p:cNvCxnSpPr>
          <p:nvPr/>
        </p:nvCxnSpPr>
        <p:spPr>
          <a:xfrm rot="16200000" flipV="1">
            <a:off x="3406063" y="2985460"/>
            <a:ext cx="1737360" cy="1371600"/>
          </a:xfrm>
          <a:prstGeom prst="bentConnector3">
            <a:avLst>
              <a:gd name="adj1" fmla="val 23168"/>
            </a:avLst>
          </a:prstGeom>
          <a:noFill/>
          <a:ln w="41275" cap="flat" cmpd="sng" algn="ctr">
            <a:solidFill>
              <a:srgbClr val="0078D4"/>
            </a:solidFill>
            <a:prstDash val="solid"/>
          </a:ln>
          <a:effectLst/>
        </p:spPr>
      </p:cxnSp>
      <p:cxnSp>
        <p:nvCxnSpPr>
          <p:cNvPr id="889" name="Straight Connector 888">
            <a:extLst>
              <a:ext uri="{FF2B5EF4-FFF2-40B4-BE49-F238E27FC236}">
                <a16:creationId xmlns:a16="http://schemas.microsoft.com/office/drawing/2014/main" id="{1CC65CB9-CFF8-4274-8F02-3719C9E143C3}"/>
              </a:ext>
            </a:extLst>
          </p:cNvPr>
          <p:cNvCxnSpPr/>
          <p:nvPr/>
        </p:nvCxnSpPr>
        <p:spPr>
          <a:xfrm>
            <a:off x="3588943" y="2809113"/>
            <a:ext cx="0" cy="1732490"/>
          </a:xfrm>
          <a:prstGeom prst="line">
            <a:avLst/>
          </a:prstGeom>
          <a:noFill/>
          <a:ln w="41275" cap="flat" cmpd="sng" algn="ctr">
            <a:solidFill>
              <a:srgbClr val="0078D4"/>
            </a:solidFill>
            <a:prstDash val="solid"/>
          </a:ln>
          <a:effectLst/>
        </p:spPr>
      </p:cxnSp>
      <p:grpSp>
        <p:nvGrpSpPr>
          <p:cNvPr id="890" name="Group 889">
            <a:extLst>
              <a:ext uri="{FF2B5EF4-FFF2-40B4-BE49-F238E27FC236}">
                <a16:creationId xmlns:a16="http://schemas.microsoft.com/office/drawing/2014/main" id="{E4C8C2CB-A9EB-49C9-9633-5B1826AC6F86}"/>
              </a:ext>
            </a:extLst>
          </p:cNvPr>
          <p:cNvGrpSpPr/>
          <p:nvPr/>
        </p:nvGrpSpPr>
        <p:grpSpPr>
          <a:xfrm>
            <a:off x="2311575" y="4460834"/>
            <a:ext cx="1368178" cy="1923001"/>
            <a:chOff x="2578872" y="4553129"/>
            <a:chExt cx="1368178" cy="1923001"/>
          </a:xfrm>
        </p:grpSpPr>
        <p:sp>
          <p:nvSpPr>
            <p:cNvPr id="891" name="Rectangle 890">
              <a:extLst>
                <a:ext uri="{FF2B5EF4-FFF2-40B4-BE49-F238E27FC236}">
                  <a16:creationId xmlns:a16="http://schemas.microsoft.com/office/drawing/2014/main" id="{B8D5071D-C890-4318-A846-D2ED80913171}"/>
                </a:ext>
              </a:extLst>
            </p:cNvPr>
            <p:cNvSpPr/>
            <p:nvPr/>
          </p:nvSpPr>
          <p:spPr>
            <a:xfrm>
              <a:off x="2580819" y="4697166"/>
              <a:ext cx="1364286" cy="177896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92" name="Rectangle 891">
              <a:extLst>
                <a:ext uri="{FF2B5EF4-FFF2-40B4-BE49-F238E27FC236}">
                  <a16:creationId xmlns:a16="http://schemas.microsoft.com/office/drawing/2014/main" id="{16DD738C-80D0-4728-9029-CA09BACDC9D6}"/>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Security &amp; Network</a:t>
              </a:r>
            </a:p>
          </p:txBody>
        </p:sp>
        <p:sp>
          <p:nvSpPr>
            <p:cNvPr id="893" name="Rectangle 892">
              <a:extLst>
                <a:ext uri="{FF2B5EF4-FFF2-40B4-BE49-F238E27FC236}">
                  <a16:creationId xmlns:a16="http://schemas.microsoft.com/office/drawing/2014/main" id="{D9703492-DC3D-4A42-B07D-0F88C6D9E550}"/>
                </a:ext>
              </a:extLst>
            </p:cNvPr>
            <p:cNvSpPr/>
            <p:nvPr/>
          </p:nvSpPr>
          <p:spPr>
            <a:xfrm>
              <a:off x="2578872" y="4783407"/>
              <a:ext cx="1368178" cy="343009"/>
            </a:xfrm>
            <a:prstGeom prst="rect">
              <a:avLst/>
            </a:prstGeom>
            <a:solidFill>
              <a:srgbClr val="C9E7FF"/>
            </a:solidFill>
            <a:ln w="10795" cap="flat" cmpd="sng" algn="ctr">
              <a:noFill/>
              <a:prstDash val="solid"/>
            </a:ln>
            <a:effectLst/>
          </p:spPr>
          <p:txBody>
            <a:bodyPr lIns="73152"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894" name="Picture 893" descr="A close up of a logo&#10;&#10;Description automatically generated">
              <a:extLst>
                <a:ext uri="{FF2B5EF4-FFF2-40B4-BE49-F238E27FC236}">
                  <a16:creationId xmlns:a16="http://schemas.microsoft.com/office/drawing/2014/main" id="{259AC786-1DD1-4F4E-A723-2C5C90C9F6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895" name="Picture 894" descr="A close up of a logo&#10;&#10;Description generated with high confidence">
              <a:extLst>
                <a:ext uri="{FF2B5EF4-FFF2-40B4-BE49-F238E27FC236}">
                  <a16:creationId xmlns:a16="http://schemas.microsoft.com/office/drawing/2014/main" id="{F4FDEA6D-50FE-4EA6-AF8D-6597679050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rgbClr val="2F2F2F">
                  <a:lumMod val="75000"/>
                  <a:alpha val="40000"/>
                </a:srgbClr>
              </a:outerShdw>
            </a:effectLst>
          </p:spPr>
        </p:pic>
        <p:pic>
          <p:nvPicPr>
            <p:cNvPr id="896" name="Picture 895">
              <a:extLst>
                <a:ext uri="{FF2B5EF4-FFF2-40B4-BE49-F238E27FC236}">
                  <a16:creationId xmlns:a16="http://schemas.microsoft.com/office/drawing/2014/main" id="{5C8694FB-4315-4AC5-BADD-2F7A84AA23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897" name="Picture 896" descr="A close up of a logo&#10;&#10;Description generated with very high confidence">
              <a:extLst>
                <a:ext uri="{FF2B5EF4-FFF2-40B4-BE49-F238E27FC236}">
                  <a16:creationId xmlns:a16="http://schemas.microsoft.com/office/drawing/2014/main" id="{C8B5395D-BB69-4B24-AD50-D275EDE463EA}"/>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898" name="Picture 897">
              <a:extLst>
                <a:ext uri="{FF2B5EF4-FFF2-40B4-BE49-F238E27FC236}">
                  <a16:creationId xmlns:a16="http://schemas.microsoft.com/office/drawing/2014/main" id="{F1DBBAE5-FE87-4CF2-92EC-7F0D06997F3D}"/>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rgbClr val="2F2F2F">
                  <a:lumMod val="75000"/>
                  <a:alpha val="40000"/>
                </a:srgbClr>
              </a:outerShdw>
            </a:effectLst>
          </p:spPr>
        </p:pic>
        <p:pic>
          <p:nvPicPr>
            <p:cNvPr id="899" name="Picture 898">
              <a:extLst>
                <a:ext uri="{FF2B5EF4-FFF2-40B4-BE49-F238E27FC236}">
                  <a16:creationId xmlns:a16="http://schemas.microsoft.com/office/drawing/2014/main" id="{05169EF8-F47F-493E-91EB-7FEE8AF397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900" name="Picture 2" descr="Image result for sophos png">
              <a:extLst>
                <a:ext uri="{FF2B5EF4-FFF2-40B4-BE49-F238E27FC236}">
                  <a16:creationId xmlns:a16="http://schemas.microsoft.com/office/drawing/2014/main" id="{ECAA8CFA-397D-4ECD-8770-DE2162BB75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901" name="Picture 900" descr="A picture containing object&#10;&#10;Description automatically generated">
              <a:extLst>
                <a:ext uri="{FF2B5EF4-FFF2-40B4-BE49-F238E27FC236}">
                  <a16:creationId xmlns:a16="http://schemas.microsoft.com/office/drawing/2014/main" id="{0F0343D1-1BD5-4903-997F-A9B20D178EA2}"/>
                </a:ext>
              </a:extLst>
            </p:cNvPr>
            <p:cNvPicPr>
              <a:picLocks noChangeAspect="1"/>
            </p:cNvPicPr>
            <p:nvPr/>
          </p:nvPicPr>
          <p:blipFill rotWithShape="1">
            <a:blip r:embed="rId18"/>
            <a:srcRect t="21546" b="26174"/>
            <a:stretch/>
          </p:blipFill>
          <p:spPr>
            <a:xfrm>
              <a:off x="3360779" y="5534111"/>
              <a:ext cx="430409" cy="150010"/>
            </a:xfrm>
            <a:prstGeom prst="rect">
              <a:avLst/>
            </a:prstGeom>
          </p:spPr>
        </p:pic>
        <p:pic>
          <p:nvPicPr>
            <p:cNvPr id="902" name="Picture 901" descr="A close up of a logo&#10;&#10;Description automatically generated">
              <a:extLst>
                <a:ext uri="{FF2B5EF4-FFF2-40B4-BE49-F238E27FC236}">
                  <a16:creationId xmlns:a16="http://schemas.microsoft.com/office/drawing/2014/main" id="{9DFAB58D-8062-4CF6-86F7-835E5B2346FD}"/>
                </a:ext>
              </a:extLst>
            </p:cNvPr>
            <p:cNvPicPr>
              <a:picLocks noChangeAspect="1"/>
            </p:cNvPicPr>
            <p:nvPr/>
          </p:nvPicPr>
          <p:blipFill>
            <a:blip r:embed="rId19"/>
            <a:stretch>
              <a:fillRect/>
            </a:stretch>
          </p:blipFill>
          <p:spPr>
            <a:xfrm>
              <a:off x="2672991" y="5213382"/>
              <a:ext cx="552806" cy="62069"/>
            </a:xfrm>
            <a:prstGeom prst="rect">
              <a:avLst/>
            </a:prstGeom>
          </p:spPr>
        </p:pic>
        <p:pic>
          <p:nvPicPr>
            <p:cNvPr id="903" name="Picture 902">
              <a:extLst>
                <a:ext uri="{FF2B5EF4-FFF2-40B4-BE49-F238E27FC236}">
                  <a16:creationId xmlns:a16="http://schemas.microsoft.com/office/drawing/2014/main" id="{0FE6F2AC-FBD7-4ED9-8205-D86C8CB7C74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904" name="Picture 2">
              <a:extLst>
                <a:ext uri="{FF2B5EF4-FFF2-40B4-BE49-F238E27FC236}">
                  <a16:creationId xmlns:a16="http://schemas.microsoft.com/office/drawing/2014/main" id="{C882B55C-3E10-4501-8D0F-FAE4F99294B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905" name="Picture 4" descr="Image result for symantec png logo">
              <a:extLst>
                <a:ext uri="{FF2B5EF4-FFF2-40B4-BE49-F238E27FC236}">
                  <a16:creationId xmlns:a16="http://schemas.microsoft.com/office/drawing/2014/main" id="{CF4F3747-CA78-4B54-B52A-0DBC57223B8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906" name="Picture 905" descr="A close up of a logo&#10;&#10;Description generated with very high confidence">
              <a:extLst>
                <a:ext uri="{FF2B5EF4-FFF2-40B4-BE49-F238E27FC236}">
                  <a16:creationId xmlns:a16="http://schemas.microsoft.com/office/drawing/2014/main" id="{A6FC6A66-C6FB-4CE3-B239-5FC1823F0F5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907" name="Picture 906" descr="A close up of a logo&#10;&#10;Description generated with very high confidence">
              <a:extLst>
                <a:ext uri="{FF2B5EF4-FFF2-40B4-BE49-F238E27FC236}">
                  <a16:creationId xmlns:a16="http://schemas.microsoft.com/office/drawing/2014/main" id="{FE643996-E9DB-4AF5-A3C0-58304EAC3B93}"/>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908" name="Group 907">
              <a:extLst>
                <a:ext uri="{FF2B5EF4-FFF2-40B4-BE49-F238E27FC236}">
                  <a16:creationId xmlns:a16="http://schemas.microsoft.com/office/drawing/2014/main" id="{27D8AB98-ACEA-4166-AA89-6CD65BBD2021}"/>
                </a:ext>
              </a:extLst>
            </p:cNvPr>
            <p:cNvGrpSpPr/>
            <p:nvPr/>
          </p:nvGrpSpPr>
          <p:grpSpPr>
            <a:xfrm>
              <a:off x="3593291" y="6268395"/>
              <a:ext cx="160817" cy="36587"/>
              <a:chOff x="4050545" y="6518937"/>
              <a:chExt cx="160817" cy="36587"/>
            </a:xfrm>
          </p:grpSpPr>
          <p:sp>
            <p:nvSpPr>
              <p:cNvPr id="909" name="Oval 908">
                <a:extLst>
                  <a:ext uri="{FF2B5EF4-FFF2-40B4-BE49-F238E27FC236}">
                    <a16:creationId xmlns:a16="http://schemas.microsoft.com/office/drawing/2014/main" id="{140D0F4B-6C23-45CF-926E-4BD1CB0253D7}"/>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10" name="Oval 909">
                <a:extLst>
                  <a:ext uri="{FF2B5EF4-FFF2-40B4-BE49-F238E27FC236}">
                    <a16:creationId xmlns:a16="http://schemas.microsoft.com/office/drawing/2014/main" id="{67ABB84E-23DF-42F6-B358-F4619798F7C4}"/>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11" name="Oval 910">
                <a:extLst>
                  <a:ext uri="{FF2B5EF4-FFF2-40B4-BE49-F238E27FC236}">
                    <a16:creationId xmlns:a16="http://schemas.microsoft.com/office/drawing/2014/main" id="{0FA21599-3FA2-45EF-9A17-6C82AA8A0767}"/>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912" name="Group 911">
            <a:extLst>
              <a:ext uri="{FF2B5EF4-FFF2-40B4-BE49-F238E27FC236}">
                <a16:creationId xmlns:a16="http://schemas.microsoft.com/office/drawing/2014/main" id="{399AAD44-80D0-4A16-854D-C326D6B3724C}"/>
              </a:ext>
            </a:extLst>
          </p:cNvPr>
          <p:cNvGrpSpPr/>
          <p:nvPr/>
        </p:nvGrpSpPr>
        <p:grpSpPr>
          <a:xfrm>
            <a:off x="2888692" y="1792475"/>
            <a:ext cx="3025251" cy="1307827"/>
            <a:chOff x="2767495" y="1710614"/>
            <a:chExt cx="3025251" cy="1307827"/>
          </a:xfrm>
        </p:grpSpPr>
        <p:sp>
          <p:nvSpPr>
            <p:cNvPr id="913" name="Rectangle 912">
              <a:hlinkClick r:id="rId2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5E79678E-C936-4D6F-BDB5-9AE4EB7D7355}"/>
                </a:ext>
              </a:extLst>
            </p:cNvPr>
            <p:cNvSpPr/>
            <p:nvPr/>
          </p:nvSpPr>
          <p:spPr>
            <a:xfrm>
              <a:off x="2767495" y="1710614"/>
              <a:ext cx="3025251" cy="1307827"/>
            </a:xfrm>
            <a:prstGeom prst="rect">
              <a:avLst/>
            </a:prstGeom>
            <a:solidFill>
              <a:srgbClr val="FFFFFF"/>
            </a:solidFill>
            <a:ln w="22225" cap="flat" cmpd="sng" algn="ctr">
              <a:solidFill>
                <a:srgbClr val="0078D4"/>
              </a:solid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Microsoft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Sentinel</a:t>
              </a:r>
            </a:p>
            <a:p>
              <a:pPr marL="34290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14" name="Group 913">
              <a:extLst>
                <a:ext uri="{FF2B5EF4-FFF2-40B4-BE49-F238E27FC236}">
                  <a16:creationId xmlns:a16="http://schemas.microsoft.com/office/drawing/2014/main" id="{41BF1DA4-5E3D-45F6-9E6F-847885FF9739}"/>
                </a:ext>
              </a:extLst>
            </p:cNvPr>
            <p:cNvGrpSpPr/>
            <p:nvPr/>
          </p:nvGrpSpPr>
          <p:grpSpPr>
            <a:xfrm>
              <a:off x="4105674" y="1803358"/>
              <a:ext cx="1595893" cy="246888"/>
              <a:chOff x="2006475" y="5626256"/>
              <a:chExt cx="1595893" cy="246888"/>
            </a:xfrm>
          </p:grpSpPr>
          <p:sp>
            <p:nvSpPr>
              <p:cNvPr id="939" name="Rectangle 938">
                <a:extLst>
                  <a:ext uri="{FF2B5EF4-FFF2-40B4-BE49-F238E27FC236}">
                    <a16:creationId xmlns:a16="http://schemas.microsoft.com/office/drawing/2014/main" id="{36D891C6-3CD2-45B4-9336-FFA015D89522}"/>
                  </a:ext>
                </a:extLst>
              </p:cNvPr>
              <p:cNvSpPr/>
              <p:nvPr/>
            </p:nvSpPr>
            <p:spPr>
              <a:xfrm>
                <a:off x="2006475" y="5626256"/>
                <a:ext cx="1595893" cy="246888"/>
              </a:xfrm>
              <a:prstGeom prst="rect">
                <a:avLst/>
              </a:prstGeom>
              <a:solidFill>
                <a:srgbClr val="FFFFFF">
                  <a:lumMod val="95000"/>
                </a:srgbClr>
              </a:solidFill>
              <a:ln w="14224" cap="flat" cmpd="sng" algn="ctr">
                <a:solidFill>
                  <a:srgbClr val="E6E6E6">
                    <a:lumMod val="90000"/>
                  </a:srgbClr>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Machine Learning (ML) &amp; AI</a:t>
                </a:r>
              </a:p>
            </p:txBody>
          </p:sp>
          <p:grpSp>
            <p:nvGrpSpPr>
              <p:cNvPr id="940" name="Group 939">
                <a:extLst>
                  <a:ext uri="{FF2B5EF4-FFF2-40B4-BE49-F238E27FC236}">
                    <a16:creationId xmlns:a16="http://schemas.microsoft.com/office/drawing/2014/main" id="{0ADAD9A7-0177-43A9-B2C3-E11DDDB53E7B}"/>
                  </a:ext>
                </a:extLst>
              </p:cNvPr>
              <p:cNvGrpSpPr/>
              <p:nvPr/>
            </p:nvGrpSpPr>
            <p:grpSpPr>
              <a:xfrm>
                <a:off x="2058282" y="5662385"/>
                <a:ext cx="179375" cy="179374"/>
                <a:chOff x="7772012" y="5728917"/>
                <a:chExt cx="536745" cy="536745"/>
              </a:xfrm>
            </p:grpSpPr>
            <p:sp>
              <p:nvSpPr>
                <p:cNvPr id="941" name="Freeform 974">
                  <a:extLst>
                    <a:ext uri="{FF2B5EF4-FFF2-40B4-BE49-F238E27FC236}">
                      <a16:creationId xmlns:a16="http://schemas.microsoft.com/office/drawing/2014/main" id="{F125F383-F445-4CD8-BB05-0E2EAF722113}"/>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rgbClr val="000000">
                    <a:lumMod val="50000"/>
                    <a:lumOff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2" name="Oval 986">
                  <a:extLst>
                    <a:ext uri="{FF2B5EF4-FFF2-40B4-BE49-F238E27FC236}">
                      <a16:creationId xmlns:a16="http://schemas.microsoft.com/office/drawing/2014/main" id="{DE9141C5-0553-4ED2-97CF-7317EA522C59}"/>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3" name="Oval 987">
                  <a:extLst>
                    <a:ext uri="{FF2B5EF4-FFF2-40B4-BE49-F238E27FC236}">
                      <a16:creationId xmlns:a16="http://schemas.microsoft.com/office/drawing/2014/main" id="{486B1F09-29C4-48D0-9C47-7414CDC11FDE}"/>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4" name="Oval 988">
                  <a:extLst>
                    <a:ext uri="{FF2B5EF4-FFF2-40B4-BE49-F238E27FC236}">
                      <a16:creationId xmlns:a16="http://schemas.microsoft.com/office/drawing/2014/main" id="{FF9AAF50-6268-4C86-BF25-36894C7C69DF}"/>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5" name="Oval 989">
                  <a:extLst>
                    <a:ext uri="{FF2B5EF4-FFF2-40B4-BE49-F238E27FC236}">
                      <a16:creationId xmlns:a16="http://schemas.microsoft.com/office/drawing/2014/main" id="{C3909F23-0827-4A56-BAA1-DC3552E1061E}"/>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6" name="Oval 990">
                  <a:extLst>
                    <a:ext uri="{FF2B5EF4-FFF2-40B4-BE49-F238E27FC236}">
                      <a16:creationId xmlns:a16="http://schemas.microsoft.com/office/drawing/2014/main" id="{1D1450DD-DF5A-4DFA-A26A-10DE015B71D8}"/>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7" name="Oval 991">
                  <a:extLst>
                    <a:ext uri="{FF2B5EF4-FFF2-40B4-BE49-F238E27FC236}">
                      <a16:creationId xmlns:a16="http://schemas.microsoft.com/office/drawing/2014/main" id="{361FF82A-FDA3-4207-829F-3533A5AD5637}"/>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grpSp>
        </p:grpSp>
        <p:grpSp>
          <p:nvGrpSpPr>
            <p:cNvPr id="915" name="Group 914">
              <a:extLst>
                <a:ext uri="{FF2B5EF4-FFF2-40B4-BE49-F238E27FC236}">
                  <a16:creationId xmlns:a16="http://schemas.microsoft.com/office/drawing/2014/main" id="{34C0C29E-D795-43D3-89B4-36E38BC61826}"/>
                </a:ext>
              </a:extLst>
            </p:cNvPr>
            <p:cNvGrpSpPr/>
            <p:nvPr/>
          </p:nvGrpSpPr>
          <p:grpSpPr>
            <a:xfrm>
              <a:off x="4105674" y="2050318"/>
              <a:ext cx="1595893" cy="246888"/>
              <a:chOff x="2006475" y="5924916"/>
              <a:chExt cx="1595893" cy="246888"/>
            </a:xfrm>
          </p:grpSpPr>
          <p:sp>
            <p:nvSpPr>
              <p:cNvPr id="934" name="Rectangle 933">
                <a:extLst>
                  <a:ext uri="{FF2B5EF4-FFF2-40B4-BE49-F238E27FC236}">
                    <a16:creationId xmlns:a16="http://schemas.microsoft.com/office/drawing/2014/main" id="{23CC8507-19D8-438D-B2D0-FF38A686B111}"/>
                  </a:ext>
                </a:extLst>
              </p:cNvPr>
              <p:cNvSpPr/>
              <p:nvPr/>
            </p:nvSpPr>
            <p:spPr>
              <a:xfrm>
                <a:off x="2006475" y="5924916"/>
                <a:ext cx="1595893" cy="246888"/>
              </a:xfrm>
              <a:prstGeom prst="rect">
                <a:avLst/>
              </a:prstGeom>
              <a:solidFill>
                <a:srgbClr val="FFFFFF">
                  <a:lumMod val="95000"/>
                </a:srgbClr>
              </a:solidFill>
              <a:ln w="14224" cap="flat" cmpd="sng" algn="ctr">
                <a:solidFill>
                  <a:srgbClr val="E6E6E6">
                    <a:lumMod val="90000"/>
                  </a:srgbClr>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Behavioral Analytics (UEBA)</a:t>
                </a:r>
              </a:p>
            </p:txBody>
          </p:sp>
          <p:grpSp>
            <p:nvGrpSpPr>
              <p:cNvPr id="935" name="Group 934">
                <a:extLst>
                  <a:ext uri="{FF2B5EF4-FFF2-40B4-BE49-F238E27FC236}">
                    <a16:creationId xmlns:a16="http://schemas.microsoft.com/office/drawing/2014/main" id="{9B5A8980-0994-4536-B516-9BE20FC81339}"/>
                  </a:ext>
                </a:extLst>
              </p:cNvPr>
              <p:cNvGrpSpPr/>
              <p:nvPr/>
            </p:nvGrpSpPr>
            <p:grpSpPr>
              <a:xfrm>
                <a:off x="2061122" y="5970184"/>
                <a:ext cx="164670" cy="142677"/>
                <a:chOff x="1098273" y="1545305"/>
                <a:chExt cx="392506" cy="340084"/>
              </a:xfrm>
            </p:grpSpPr>
            <p:sp>
              <p:nvSpPr>
                <p:cNvPr id="936" name="Rectangle 5">
                  <a:extLst>
                    <a:ext uri="{FF2B5EF4-FFF2-40B4-BE49-F238E27FC236}">
                      <a16:creationId xmlns:a16="http://schemas.microsoft.com/office/drawing/2014/main" id="{6985B5FD-9C29-4F2F-AFF4-8A5E34A88E84}"/>
                    </a:ext>
                  </a:extLst>
                </p:cNvPr>
                <p:cNvSpPr>
                  <a:spLocks noChangeArrowheads="1"/>
                </p:cNvSpPr>
                <p:nvPr/>
              </p:nvSpPr>
              <p:spPr bwMode="auto">
                <a:xfrm>
                  <a:off x="1098273" y="1763066"/>
                  <a:ext cx="122322" cy="1223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latin typeface="Calibri" panose="020F0502020204030204"/>
                  </a:endParaRPr>
                </a:p>
              </p:txBody>
            </p:sp>
            <p:sp>
              <p:nvSpPr>
                <p:cNvPr id="937" name="Freeform 6">
                  <a:extLst>
                    <a:ext uri="{FF2B5EF4-FFF2-40B4-BE49-F238E27FC236}">
                      <a16:creationId xmlns:a16="http://schemas.microsoft.com/office/drawing/2014/main" id="{BC27E3C4-6EE4-4978-9E12-79DFD67F2D8F}"/>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latin typeface="Calibri" panose="020F0502020204030204"/>
                  </a:endParaRPr>
                </a:p>
              </p:txBody>
            </p:sp>
            <p:sp>
              <p:nvSpPr>
                <p:cNvPr id="938" name="Freeform 7">
                  <a:extLst>
                    <a:ext uri="{FF2B5EF4-FFF2-40B4-BE49-F238E27FC236}">
                      <a16:creationId xmlns:a16="http://schemas.microsoft.com/office/drawing/2014/main" id="{12957C4B-1316-410E-A5DF-4ED30C1A6CA0}"/>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latin typeface="Calibri" panose="020F0502020204030204"/>
                  </a:endParaRPr>
                </a:p>
              </p:txBody>
            </p:sp>
          </p:grpSp>
        </p:grpSp>
        <p:pic>
          <p:nvPicPr>
            <p:cNvPr id="916" name="Picture 915">
              <a:extLst>
                <a:ext uri="{FF2B5EF4-FFF2-40B4-BE49-F238E27FC236}">
                  <a16:creationId xmlns:a16="http://schemas.microsoft.com/office/drawing/2014/main" id="{C8377098-1E88-4360-8427-BA5634FEF34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917" name="Group 916">
              <a:extLst>
                <a:ext uri="{FF2B5EF4-FFF2-40B4-BE49-F238E27FC236}">
                  <a16:creationId xmlns:a16="http://schemas.microsoft.com/office/drawing/2014/main" id="{C5B73B0C-230D-4059-AB36-6329846E4849}"/>
                </a:ext>
              </a:extLst>
            </p:cNvPr>
            <p:cNvGrpSpPr/>
            <p:nvPr/>
          </p:nvGrpSpPr>
          <p:grpSpPr>
            <a:xfrm>
              <a:off x="2909512" y="2630745"/>
              <a:ext cx="1166217" cy="296735"/>
              <a:chOff x="416720" y="6213215"/>
              <a:chExt cx="1166217" cy="296735"/>
            </a:xfrm>
          </p:grpSpPr>
          <p:sp>
            <p:nvSpPr>
              <p:cNvPr id="930" name="Rectangle 929">
                <a:extLst>
                  <a:ext uri="{FF2B5EF4-FFF2-40B4-BE49-F238E27FC236}">
                    <a16:creationId xmlns:a16="http://schemas.microsoft.com/office/drawing/2014/main" id="{C891B9CB-9F84-419E-8D88-1A7DB4F599A1}"/>
                  </a:ext>
                </a:extLst>
              </p:cNvPr>
              <p:cNvSpPr/>
              <p:nvPr/>
            </p:nvSpPr>
            <p:spPr>
              <a:xfrm>
                <a:off x="416720" y="6213215"/>
                <a:ext cx="1166217" cy="296735"/>
              </a:xfrm>
              <a:prstGeom prst="rect">
                <a:avLst/>
              </a:prstGeom>
              <a:solidFill>
                <a:srgbClr val="FFFFFF"/>
              </a:solidFill>
              <a:ln w="14224" cap="flat" cmpd="sng" algn="ctr">
                <a:solidFill>
                  <a:srgbClr val="E6E6E6">
                    <a:lumMod val="90000"/>
                  </a:srgbClr>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Data Lake</a:t>
                </a:r>
              </a:p>
            </p:txBody>
          </p:sp>
          <p:grpSp>
            <p:nvGrpSpPr>
              <p:cNvPr id="931" name="Graphic 34">
                <a:extLst>
                  <a:ext uri="{FF2B5EF4-FFF2-40B4-BE49-F238E27FC236}">
                    <a16:creationId xmlns:a16="http://schemas.microsoft.com/office/drawing/2014/main" id="{B5387F7E-C2CA-434C-9813-7205DFC32DAD}"/>
                  </a:ext>
                </a:extLst>
              </p:cNvPr>
              <p:cNvGrpSpPr/>
              <p:nvPr/>
            </p:nvGrpSpPr>
            <p:grpSpPr>
              <a:xfrm>
                <a:off x="485860" y="6287506"/>
                <a:ext cx="141248" cy="149704"/>
                <a:chOff x="1365692" y="5732234"/>
                <a:chExt cx="542925" cy="575429"/>
              </a:xfrm>
            </p:grpSpPr>
            <p:sp>
              <p:nvSpPr>
                <p:cNvPr id="932" name="Freeform: Shape 931">
                  <a:extLst>
                    <a:ext uri="{FF2B5EF4-FFF2-40B4-BE49-F238E27FC236}">
                      <a16:creationId xmlns:a16="http://schemas.microsoft.com/office/drawing/2014/main" id="{143BE10D-87F4-49D9-8A12-C77AEDEEDEE8}"/>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33" name="Freeform: Shape 932">
                  <a:extLst>
                    <a:ext uri="{FF2B5EF4-FFF2-40B4-BE49-F238E27FC236}">
                      <a16:creationId xmlns:a16="http://schemas.microsoft.com/office/drawing/2014/main" id="{354EBD52-0B6D-40B9-BB6D-860D1C0CD7A0}"/>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918" name="Group 917">
              <a:extLst>
                <a:ext uri="{FF2B5EF4-FFF2-40B4-BE49-F238E27FC236}">
                  <a16:creationId xmlns:a16="http://schemas.microsoft.com/office/drawing/2014/main" id="{8132B032-EECE-4C13-B6CD-A6A579132E1B}"/>
                </a:ext>
              </a:extLst>
            </p:cNvPr>
            <p:cNvGrpSpPr/>
            <p:nvPr/>
          </p:nvGrpSpPr>
          <p:grpSpPr>
            <a:xfrm>
              <a:off x="4078060" y="2629193"/>
              <a:ext cx="1622679" cy="298287"/>
              <a:chOff x="1588089" y="6213215"/>
              <a:chExt cx="1622679" cy="298287"/>
            </a:xfrm>
          </p:grpSpPr>
          <p:sp>
            <p:nvSpPr>
              <p:cNvPr id="922" name="Rectangle 921">
                <a:extLst>
                  <a:ext uri="{FF2B5EF4-FFF2-40B4-BE49-F238E27FC236}">
                    <a16:creationId xmlns:a16="http://schemas.microsoft.com/office/drawing/2014/main" id="{3239E198-4E41-4F3A-8780-3B388415B730}"/>
                  </a:ext>
                </a:extLst>
              </p:cNvPr>
              <p:cNvSpPr/>
              <p:nvPr/>
            </p:nvSpPr>
            <p:spPr>
              <a:xfrm>
                <a:off x="1588089" y="6213215"/>
                <a:ext cx="1622679" cy="298287"/>
              </a:xfrm>
              <a:prstGeom prst="rect">
                <a:avLst/>
              </a:prstGeom>
              <a:solidFill>
                <a:srgbClr val="FFFFFF"/>
              </a:solidFill>
              <a:ln w="14224" cap="flat" cmpd="sng" algn="ctr">
                <a:solidFill>
                  <a:srgbClr val="E6E6E6">
                    <a:lumMod val="90000"/>
                  </a:srgbClr>
                </a:solidFill>
                <a:prstDash val="solid"/>
              </a:ln>
              <a:effectLst/>
            </p:spPr>
            <p:txBody>
              <a:bodyPr lIns="36576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Incident &amp; Event Management (SIEM)</a:t>
                </a:r>
              </a:p>
            </p:txBody>
          </p:sp>
          <p:grpSp>
            <p:nvGrpSpPr>
              <p:cNvPr id="923" name="Group 922">
                <a:extLst>
                  <a:ext uri="{FF2B5EF4-FFF2-40B4-BE49-F238E27FC236}">
                    <a16:creationId xmlns:a16="http://schemas.microsoft.com/office/drawing/2014/main" id="{89273BD6-53E6-43EF-BB78-ADA4F971D947}"/>
                  </a:ext>
                </a:extLst>
              </p:cNvPr>
              <p:cNvGrpSpPr/>
              <p:nvPr/>
            </p:nvGrpSpPr>
            <p:grpSpPr>
              <a:xfrm>
                <a:off x="1696007" y="6289639"/>
                <a:ext cx="178885" cy="141617"/>
                <a:chOff x="6924544" y="4032658"/>
                <a:chExt cx="389108" cy="308044"/>
              </a:xfrm>
            </p:grpSpPr>
            <p:sp>
              <p:nvSpPr>
                <p:cNvPr id="924" name="Freeform: Shape 923">
                  <a:extLst>
                    <a:ext uri="{FF2B5EF4-FFF2-40B4-BE49-F238E27FC236}">
                      <a16:creationId xmlns:a16="http://schemas.microsoft.com/office/drawing/2014/main" id="{4E886E1F-2ED4-453F-A94A-E4D76068853A}"/>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5" name="Freeform: Shape 924">
                  <a:extLst>
                    <a:ext uri="{FF2B5EF4-FFF2-40B4-BE49-F238E27FC236}">
                      <a16:creationId xmlns:a16="http://schemas.microsoft.com/office/drawing/2014/main" id="{D9CCA9FD-15CB-4852-888C-777E9195DC1D}"/>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6" name="Freeform: Shape 925">
                  <a:extLst>
                    <a:ext uri="{FF2B5EF4-FFF2-40B4-BE49-F238E27FC236}">
                      <a16:creationId xmlns:a16="http://schemas.microsoft.com/office/drawing/2014/main" id="{1C4C4775-0D48-4AD6-A881-680529386DFC}"/>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7" name="Freeform: Shape 926">
                  <a:extLst>
                    <a:ext uri="{FF2B5EF4-FFF2-40B4-BE49-F238E27FC236}">
                      <a16:creationId xmlns:a16="http://schemas.microsoft.com/office/drawing/2014/main" id="{72562C17-6C07-4898-9D87-368AD054941B}"/>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8" name="Freeform: Shape 927">
                  <a:extLst>
                    <a:ext uri="{FF2B5EF4-FFF2-40B4-BE49-F238E27FC236}">
                      <a16:creationId xmlns:a16="http://schemas.microsoft.com/office/drawing/2014/main" id="{DC5DBB39-2E43-497D-841D-A2299F017D08}"/>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9" name="Freeform: Shape 928">
                  <a:extLst>
                    <a:ext uri="{FF2B5EF4-FFF2-40B4-BE49-F238E27FC236}">
                      <a16:creationId xmlns:a16="http://schemas.microsoft.com/office/drawing/2014/main" id="{BC89F9D4-7E32-4021-924A-2743858A2C91}"/>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919" name="Group 918">
              <a:extLst>
                <a:ext uri="{FF2B5EF4-FFF2-40B4-BE49-F238E27FC236}">
                  <a16:creationId xmlns:a16="http://schemas.microsoft.com/office/drawing/2014/main" id="{70793EF8-E686-4041-B257-3CF784D6EEF1}"/>
                </a:ext>
              </a:extLst>
            </p:cNvPr>
            <p:cNvGrpSpPr/>
            <p:nvPr/>
          </p:nvGrpSpPr>
          <p:grpSpPr>
            <a:xfrm>
              <a:off x="2908277" y="2297646"/>
              <a:ext cx="2792462" cy="338554"/>
              <a:chOff x="-913264" y="5878807"/>
              <a:chExt cx="2792462" cy="338554"/>
            </a:xfrm>
          </p:grpSpPr>
          <p:sp>
            <p:nvSpPr>
              <p:cNvPr id="920" name="Rectangle 919">
                <a:extLst>
                  <a:ext uri="{FF2B5EF4-FFF2-40B4-BE49-F238E27FC236}">
                    <a16:creationId xmlns:a16="http://schemas.microsoft.com/office/drawing/2014/main" id="{033A4262-3FC5-438D-B8F4-4312CD8770C3}"/>
                  </a:ext>
                </a:extLst>
              </p:cNvPr>
              <p:cNvSpPr/>
              <p:nvPr/>
            </p:nvSpPr>
            <p:spPr>
              <a:xfrm>
                <a:off x="-913264" y="5878807"/>
                <a:ext cx="2792462" cy="338554"/>
              </a:xfrm>
              <a:prstGeom prst="rect">
                <a:avLst/>
              </a:prstGeom>
              <a:solidFill>
                <a:srgbClr val="002050"/>
              </a:solidFill>
              <a:ln w="14224" cap="flat" cmpd="sng" algn="ctr">
                <a:solidFill>
                  <a:srgbClr val="00BCF2"/>
                </a:solidFill>
                <a:prstDash val="solid"/>
              </a:ln>
              <a:effectLst/>
            </p:spPr>
            <p:txBody>
              <a:bodyPr wrap="square" lIns="274320" rIns="4572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921" name="Freeform 1054">
                <a:extLst>
                  <a:ext uri="{FF2B5EF4-FFF2-40B4-BE49-F238E27FC236}">
                    <a16:creationId xmlns:a16="http://schemas.microsoft.com/office/drawing/2014/main" id="{C27BBD17-228F-4852-9F27-986D70A290D8}"/>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sp>
        <p:nvSpPr>
          <p:cNvPr id="948" name="Arrow: Up-Down 947">
            <a:extLst>
              <a:ext uri="{FF2B5EF4-FFF2-40B4-BE49-F238E27FC236}">
                <a16:creationId xmlns:a16="http://schemas.microsoft.com/office/drawing/2014/main" id="{40C230A9-CC0B-4F70-994B-C884B8E7FC94}"/>
              </a:ext>
            </a:extLst>
          </p:cNvPr>
          <p:cNvSpPr/>
          <p:nvPr/>
        </p:nvSpPr>
        <p:spPr>
          <a:xfrm rot="5400000">
            <a:off x="2707435" y="2325567"/>
            <a:ext cx="189227" cy="454850"/>
          </a:xfrm>
          <a:prstGeom prst="upDownArrow">
            <a:avLst>
              <a:gd name="adj1" fmla="val 40718"/>
              <a:gd name="adj2" fmla="val 56784"/>
            </a:avLst>
          </a:prstGeom>
          <a:solidFill>
            <a:srgbClr val="000000">
              <a:lumMod val="5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49" name="Group 948">
            <a:extLst>
              <a:ext uri="{FF2B5EF4-FFF2-40B4-BE49-F238E27FC236}">
                <a16:creationId xmlns:a16="http://schemas.microsoft.com/office/drawing/2014/main" id="{A0AAD092-8597-4DEA-ABD0-45198205DFD9}"/>
              </a:ext>
            </a:extLst>
          </p:cNvPr>
          <p:cNvGrpSpPr/>
          <p:nvPr/>
        </p:nvGrpSpPr>
        <p:grpSpPr>
          <a:xfrm>
            <a:off x="3766817" y="5560875"/>
            <a:ext cx="1494714" cy="822960"/>
            <a:chOff x="3720591" y="5659520"/>
            <a:chExt cx="1494714" cy="822960"/>
          </a:xfrm>
        </p:grpSpPr>
        <p:sp>
          <p:nvSpPr>
            <p:cNvPr id="950" name="Rectangle 949">
              <a:extLst>
                <a:ext uri="{FF2B5EF4-FFF2-40B4-BE49-F238E27FC236}">
                  <a16:creationId xmlns:a16="http://schemas.microsoft.com/office/drawing/2014/main" id="{15208553-8C07-4263-9E53-508B6517D28A}"/>
                </a:ext>
              </a:extLst>
            </p:cNvPr>
            <p:cNvSpPr/>
            <p:nvPr/>
          </p:nvSpPr>
          <p:spPr>
            <a:xfrm>
              <a:off x="3720592" y="5659520"/>
              <a:ext cx="1493642"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51" name="Picture 950">
              <a:extLst>
                <a:ext uri="{FF2B5EF4-FFF2-40B4-BE49-F238E27FC236}">
                  <a16:creationId xmlns:a16="http://schemas.microsoft.com/office/drawing/2014/main" id="{E7E8D63D-B4D8-49F4-8057-C4E79E34E52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952" name="Picture 951">
              <a:extLst>
                <a:ext uri="{FF2B5EF4-FFF2-40B4-BE49-F238E27FC236}">
                  <a16:creationId xmlns:a16="http://schemas.microsoft.com/office/drawing/2014/main" id="{4EFDB144-2C7D-49D9-9E8C-D9B92D29AB3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953" name="Picture 952">
              <a:extLst>
                <a:ext uri="{FF2B5EF4-FFF2-40B4-BE49-F238E27FC236}">
                  <a16:creationId xmlns:a16="http://schemas.microsoft.com/office/drawing/2014/main" id="{08056D8C-4553-4D04-B477-BA6DBC31590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954" name="Picture 953">
              <a:extLst>
                <a:ext uri="{FF2B5EF4-FFF2-40B4-BE49-F238E27FC236}">
                  <a16:creationId xmlns:a16="http://schemas.microsoft.com/office/drawing/2014/main" id="{9391AA77-5825-4DAF-A411-DF0F64F31EE2}"/>
                </a:ext>
              </a:extLst>
            </p:cNvPr>
            <p:cNvPicPr>
              <a:picLocks noChangeAspect="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955" name="Picture 954">
              <a:extLst>
                <a:ext uri="{FF2B5EF4-FFF2-40B4-BE49-F238E27FC236}">
                  <a16:creationId xmlns:a16="http://schemas.microsoft.com/office/drawing/2014/main" id="{A36EE25F-D45B-4A65-A2DF-8A10BDB0CE1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956" name="Picture 955">
              <a:extLst>
                <a:ext uri="{FF2B5EF4-FFF2-40B4-BE49-F238E27FC236}">
                  <a16:creationId xmlns:a16="http://schemas.microsoft.com/office/drawing/2014/main" id="{1BD9E5B0-2AD3-4380-ABB9-FB32E69429C2}"/>
                </a:ext>
              </a:extLst>
            </p:cNvPr>
            <p:cNvPicPr>
              <a:picLocks noChangeAspect="1"/>
            </p:cNvPicPr>
            <p:nvPr/>
          </p:nvPicPr>
          <p:blipFill rotWithShape="1">
            <a:blip r:embed="rId32">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957" name="Rectangle 956">
              <a:extLst>
                <a:ext uri="{FF2B5EF4-FFF2-40B4-BE49-F238E27FC236}">
                  <a16:creationId xmlns:a16="http://schemas.microsoft.com/office/drawing/2014/main" id="{D660A61C-0E98-4174-A194-1D4C54C3E4CC}"/>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Infrastructure &amp; Apps</a:t>
              </a:r>
            </a:p>
          </p:txBody>
        </p:sp>
        <p:sp>
          <p:nvSpPr>
            <p:cNvPr id="958" name="Freeform 6">
              <a:extLst>
                <a:ext uri="{FF2B5EF4-FFF2-40B4-BE49-F238E27FC236}">
                  <a16:creationId xmlns:a16="http://schemas.microsoft.com/office/drawing/2014/main" id="{41F7A6E1-EB7F-4602-9C86-5409343C6BCA}"/>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959" name="Picture 958">
              <a:extLst>
                <a:ext uri="{FF2B5EF4-FFF2-40B4-BE49-F238E27FC236}">
                  <a16:creationId xmlns:a16="http://schemas.microsoft.com/office/drawing/2014/main" id="{23DAEDD1-2570-4FBD-9730-B6F8473A315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960" name="Picture 959" descr="A picture containing building&#10;&#10;Description automatically generated">
              <a:extLst>
                <a:ext uri="{FF2B5EF4-FFF2-40B4-BE49-F238E27FC236}">
                  <a16:creationId xmlns:a16="http://schemas.microsoft.com/office/drawing/2014/main" id="{D105CC77-3AD1-42B1-8D21-ED529B2FE85D}"/>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961" name="Picture 960">
              <a:extLst>
                <a:ext uri="{FF2B5EF4-FFF2-40B4-BE49-F238E27FC236}">
                  <a16:creationId xmlns:a16="http://schemas.microsoft.com/office/drawing/2014/main" id="{38466556-22A4-4E2D-BFAD-35151ED317A2}"/>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962" name="Picture 961">
              <a:extLst>
                <a:ext uri="{FF2B5EF4-FFF2-40B4-BE49-F238E27FC236}">
                  <a16:creationId xmlns:a16="http://schemas.microsoft.com/office/drawing/2014/main" id="{75543C87-2C56-48A6-A366-CF68AC2D40F2}"/>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963" name="Group 962">
              <a:extLst>
                <a:ext uri="{FF2B5EF4-FFF2-40B4-BE49-F238E27FC236}">
                  <a16:creationId xmlns:a16="http://schemas.microsoft.com/office/drawing/2014/main" id="{F25B2091-F7A5-4572-AE2A-0EE31E974E85}"/>
                </a:ext>
              </a:extLst>
            </p:cNvPr>
            <p:cNvGrpSpPr/>
            <p:nvPr/>
          </p:nvGrpSpPr>
          <p:grpSpPr>
            <a:xfrm>
              <a:off x="4980407" y="6306630"/>
              <a:ext cx="160816" cy="36598"/>
              <a:chOff x="6297813" y="3181591"/>
              <a:chExt cx="160855" cy="36607"/>
            </a:xfrm>
          </p:grpSpPr>
          <p:sp>
            <p:nvSpPr>
              <p:cNvPr id="964" name="Oval 963">
                <a:extLst>
                  <a:ext uri="{FF2B5EF4-FFF2-40B4-BE49-F238E27FC236}">
                    <a16:creationId xmlns:a16="http://schemas.microsoft.com/office/drawing/2014/main" id="{EDEF1DC5-BF42-47DE-81A1-66FAAC934447}"/>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65" name="Oval 964">
                <a:extLst>
                  <a:ext uri="{FF2B5EF4-FFF2-40B4-BE49-F238E27FC236}">
                    <a16:creationId xmlns:a16="http://schemas.microsoft.com/office/drawing/2014/main" id="{8BD28EB4-C4AE-4F80-B79D-2A9AFCD59783}"/>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66" name="Oval 965">
                <a:extLst>
                  <a:ext uri="{FF2B5EF4-FFF2-40B4-BE49-F238E27FC236}">
                    <a16:creationId xmlns:a16="http://schemas.microsoft.com/office/drawing/2014/main" id="{DEC7835F-A798-4D87-B9BD-3FECA0B61946}"/>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967" name="Group 966">
            <a:extLst>
              <a:ext uri="{FF2B5EF4-FFF2-40B4-BE49-F238E27FC236}">
                <a16:creationId xmlns:a16="http://schemas.microsoft.com/office/drawing/2014/main" id="{F7CE806C-A786-4EF7-9891-A9AD69362BEC}"/>
              </a:ext>
            </a:extLst>
          </p:cNvPr>
          <p:cNvGrpSpPr/>
          <p:nvPr/>
        </p:nvGrpSpPr>
        <p:grpSpPr>
          <a:xfrm>
            <a:off x="5298736" y="5560875"/>
            <a:ext cx="751424" cy="822960"/>
            <a:chOff x="5298736" y="5560875"/>
            <a:chExt cx="751424" cy="822960"/>
          </a:xfrm>
        </p:grpSpPr>
        <p:grpSp>
          <p:nvGrpSpPr>
            <p:cNvPr id="968" name="Group 967">
              <a:extLst>
                <a:ext uri="{FF2B5EF4-FFF2-40B4-BE49-F238E27FC236}">
                  <a16:creationId xmlns:a16="http://schemas.microsoft.com/office/drawing/2014/main" id="{5FF1DCEB-A7C6-44E8-9E8F-9D10E6615BAE}"/>
                </a:ext>
              </a:extLst>
            </p:cNvPr>
            <p:cNvGrpSpPr/>
            <p:nvPr/>
          </p:nvGrpSpPr>
          <p:grpSpPr>
            <a:xfrm>
              <a:off x="5298736" y="5560875"/>
              <a:ext cx="751424" cy="822960"/>
              <a:chOff x="4463880" y="5659520"/>
              <a:chExt cx="751424" cy="822960"/>
            </a:xfrm>
          </p:grpSpPr>
          <p:sp>
            <p:nvSpPr>
              <p:cNvPr id="993" name="Rectangle 992">
                <a:extLst>
                  <a:ext uri="{FF2B5EF4-FFF2-40B4-BE49-F238E27FC236}">
                    <a16:creationId xmlns:a16="http://schemas.microsoft.com/office/drawing/2014/main" id="{D400C66B-11C5-4C85-A91D-EC3B6FF8BAD7}"/>
                  </a:ext>
                </a:extLst>
              </p:cNvPr>
              <p:cNvSpPr/>
              <p:nvPr/>
            </p:nvSpPr>
            <p:spPr>
              <a:xfrm>
                <a:off x="4463880" y="5659520"/>
                <a:ext cx="750354"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4" name="Rectangle 993">
                <a:extLst>
                  <a:ext uri="{FF2B5EF4-FFF2-40B4-BE49-F238E27FC236}">
                    <a16:creationId xmlns:a16="http://schemas.microsoft.com/office/drawing/2014/main" id="{D3C18A34-2E3E-4646-8359-D734F2BE0E62}"/>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PaaS</a:t>
                </a:r>
              </a:p>
            </p:txBody>
          </p:sp>
          <p:grpSp>
            <p:nvGrpSpPr>
              <p:cNvPr id="995" name="Group 994">
                <a:extLst>
                  <a:ext uri="{FF2B5EF4-FFF2-40B4-BE49-F238E27FC236}">
                    <a16:creationId xmlns:a16="http://schemas.microsoft.com/office/drawing/2014/main" id="{E6D86B65-8BD0-4948-AE76-4CE9E50E6A65}"/>
                  </a:ext>
                </a:extLst>
              </p:cNvPr>
              <p:cNvGrpSpPr/>
              <p:nvPr/>
            </p:nvGrpSpPr>
            <p:grpSpPr>
              <a:xfrm>
                <a:off x="4980407" y="6306630"/>
                <a:ext cx="160816" cy="36598"/>
                <a:chOff x="6297813" y="3181591"/>
                <a:chExt cx="160855" cy="36607"/>
              </a:xfrm>
            </p:grpSpPr>
            <p:sp>
              <p:nvSpPr>
                <p:cNvPr id="996" name="Oval 995">
                  <a:extLst>
                    <a:ext uri="{FF2B5EF4-FFF2-40B4-BE49-F238E27FC236}">
                      <a16:creationId xmlns:a16="http://schemas.microsoft.com/office/drawing/2014/main" id="{B3064097-BDED-4E89-A98F-1968F28F4737}"/>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97" name="Oval 996">
                  <a:extLst>
                    <a:ext uri="{FF2B5EF4-FFF2-40B4-BE49-F238E27FC236}">
                      <a16:creationId xmlns:a16="http://schemas.microsoft.com/office/drawing/2014/main" id="{49A23E9E-C576-4483-8BA7-8BA3CBDD7E4D}"/>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98" name="Oval 997">
                  <a:extLst>
                    <a:ext uri="{FF2B5EF4-FFF2-40B4-BE49-F238E27FC236}">
                      <a16:creationId xmlns:a16="http://schemas.microsoft.com/office/drawing/2014/main" id="{6B5FB049-A1B8-40DD-96E1-CFB5CF3BA42A}"/>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969" name="Group 968">
              <a:extLst>
                <a:ext uri="{FF2B5EF4-FFF2-40B4-BE49-F238E27FC236}">
                  <a16:creationId xmlns:a16="http://schemas.microsoft.com/office/drawing/2014/main" id="{73B1A6E3-4D0E-45E2-84E9-43C2E67D639A}"/>
                </a:ext>
              </a:extLst>
            </p:cNvPr>
            <p:cNvGrpSpPr/>
            <p:nvPr/>
          </p:nvGrpSpPr>
          <p:grpSpPr>
            <a:xfrm>
              <a:off x="5811037" y="5886932"/>
              <a:ext cx="117648" cy="116092"/>
              <a:chOff x="8051303" y="5878037"/>
              <a:chExt cx="596865" cy="523037"/>
            </a:xfrm>
          </p:grpSpPr>
          <p:sp>
            <p:nvSpPr>
              <p:cNvPr id="991" name="Freeform: Shape 990">
                <a:extLst>
                  <a:ext uri="{FF2B5EF4-FFF2-40B4-BE49-F238E27FC236}">
                    <a16:creationId xmlns:a16="http://schemas.microsoft.com/office/drawing/2014/main" id="{9461026D-EF03-43C4-8084-93CA443CBEE4}"/>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defTabSz="914191"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endParaRPr>
              </a:p>
            </p:txBody>
          </p:sp>
          <p:sp>
            <p:nvSpPr>
              <p:cNvPr id="992" name="Freeform: Shape 991">
                <a:extLst>
                  <a:ext uri="{FF2B5EF4-FFF2-40B4-BE49-F238E27FC236}">
                    <a16:creationId xmlns:a16="http://schemas.microsoft.com/office/drawing/2014/main" id="{5B0AD47A-7656-4550-B285-97EFEA9A9A31}"/>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defTabSz="914191"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endParaRPr>
              </a:p>
            </p:txBody>
          </p:sp>
        </p:grpSp>
        <p:grpSp>
          <p:nvGrpSpPr>
            <p:cNvPr id="970" name="Graphic 33">
              <a:extLst>
                <a:ext uri="{FF2B5EF4-FFF2-40B4-BE49-F238E27FC236}">
                  <a16:creationId xmlns:a16="http://schemas.microsoft.com/office/drawing/2014/main" id="{E43E547F-B063-43B8-AA80-B5F9CB78738E}"/>
                </a:ext>
              </a:extLst>
            </p:cNvPr>
            <p:cNvGrpSpPr/>
            <p:nvPr/>
          </p:nvGrpSpPr>
          <p:grpSpPr>
            <a:xfrm>
              <a:off x="5572445" y="5900354"/>
              <a:ext cx="121402" cy="93478"/>
              <a:chOff x="9214624" y="5352522"/>
              <a:chExt cx="755282" cy="599017"/>
            </a:xfrm>
          </p:grpSpPr>
          <p:sp>
            <p:nvSpPr>
              <p:cNvPr id="986" name="Freeform: Shape 985">
                <a:extLst>
                  <a:ext uri="{FF2B5EF4-FFF2-40B4-BE49-F238E27FC236}">
                    <a16:creationId xmlns:a16="http://schemas.microsoft.com/office/drawing/2014/main" id="{B7A7F692-65DA-4D7E-9E2E-1584179C320C}"/>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rgbClr val="0078D4"/>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grpSp>
            <p:nvGrpSpPr>
              <p:cNvPr id="987" name="Graphic 33">
                <a:extLst>
                  <a:ext uri="{FF2B5EF4-FFF2-40B4-BE49-F238E27FC236}">
                    <a16:creationId xmlns:a16="http://schemas.microsoft.com/office/drawing/2014/main" id="{2DA802A1-800D-4320-B7C2-B418D4706A1F}"/>
                  </a:ext>
                </a:extLst>
              </p:cNvPr>
              <p:cNvGrpSpPr/>
              <p:nvPr/>
            </p:nvGrpSpPr>
            <p:grpSpPr>
              <a:xfrm>
                <a:off x="9469857" y="5451490"/>
                <a:ext cx="244816" cy="270860"/>
                <a:chOff x="9469857" y="5451490"/>
                <a:chExt cx="244816" cy="270860"/>
              </a:xfrm>
              <a:solidFill>
                <a:srgbClr val="FFFFFF"/>
              </a:solidFill>
            </p:grpSpPr>
            <p:sp>
              <p:nvSpPr>
                <p:cNvPr id="988" name="Freeform: Shape 987">
                  <a:extLst>
                    <a:ext uri="{FF2B5EF4-FFF2-40B4-BE49-F238E27FC236}">
                      <a16:creationId xmlns:a16="http://schemas.microsoft.com/office/drawing/2014/main" id="{125B9930-4534-4041-863E-7A386758BE7F}"/>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sp>
              <p:nvSpPr>
                <p:cNvPr id="989" name="Freeform: Shape 988">
                  <a:extLst>
                    <a:ext uri="{FF2B5EF4-FFF2-40B4-BE49-F238E27FC236}">
                      <a16:creationId xmlns:a16="http://schemas.microsoft.com/office/drawing/2014/main" id="{57E373F2-6D3C-4AFF-AEF5-5A4D0CCEB789}"/>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sp>
              <p:nvSpPr>
                <p:cNvPr id="990" name="Freeform: Shape 989">
                  <a:extLst>
                    <a:ext uri="{FF2B5EF4-FFF2-40B4-BE49-F238E27FC236}">
                      <a16:creationId xmlns:a16="http://schemas.microsoft.com/office/drawing/2014/main" id="{9E00AB86-ED26-4887-AE93-B0A038250E06}"/>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grpSp>
        </p:grpSp>
        <p:pic>
          <p:nvPicPr>
            <p:cNvPr id="971" name="Picture 970">
              <a:extLst>
                <a:ext uri="{FF2B5EF4-FFF2-40B4-BE49-F238E27FC236}">
                  <a16:creationId xmlns:a16="http://schemas.microsoft.com/office/drawing/2014/main" id="{93CE5DFE-A1A5-4A6D-BB9D-EC398A60529E}"/>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972" name="Group 971">
              <a:extLst>
                <a:ext uri="{FF2B5EF4-FFF2-40B4-BE49-F238E27FC236}">
                  <a16:creationId xmlns:a16="http://schemas.microsoft.com/office/drawing/2014/main" id="{B712C655-3899-4841-ABA5-FFD724F083DA}"/>
                </a:ext>
              </a:extLst>
            </p:cNvPr>
            <p:cNvGrpSpPr/>
            <p:nvPr/>
          </p:nvGrpSpPr>
          <p:grpSpPr>
            <a:xfrm>
              <a:off x="5349903" y="6155109"/>
              <a:ext cx="121788" cy="119264"/>
              <a:chOff x="10854228" y="3989686"/>
              <a:chExt cx="379602" cy="382863"/>
            </a:xfrm>
          </p:grpSpPr>
          <p:sp>
            <p:nvSpPr>
              <p:cNvPr id="974" name="Rectangle 973">
                <a:extLst>
                  <a:ext uri="{FF2B5EF4-FFF2-40B4-BE49-F238E27FC236}">
                    <a16:creationId xmlns:a16="http://schemas.microsoft.com/office/drawing/2014/main" id="{0402DA04-AB67-4877-88AA-085DCDABA15D}"/>
                  </a:ext>
                </a:extLst>
              </p:cNvPr>
              <p:cNvSpPr/>
              <p:nvPr/>
            </p:nvSpPr>
            <p:spPr bwMode="auto">
              <a:xfrm rot="19125560" flipH="1">
                <a:off x="10978090" y="4049972"/>
                <a:ext cx="18288" cy="133937"/>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75" name="Rectangle 974">
                <a:extLst>
                  <a:ext uri="{FF2B5EF4-FFF2-40B4-BE49-F238E27FC236}">
                    <a16:creationId xmlns:a16="http://schemas.microsoft.com/office/drawing/2014/main" id="{5D7178B6-DF52-4857-BE57-329FF2671C8D}"/>
                  </a:ext>
                </a:extLst>
              </p:cNvPr>
              <p:cNvSpPr/>
              <p:nvPr/>
            </p:nvSpPr>
            <p:spPr bwMode="auto">
              <a:xfrm rot="2161206" flipH="1">
                <a:off x="11091916" y="4024737"/>
                <a:ext cx="18288" cy="133937"/>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76" name="Rectangle 975">
                <a:extLst>
                  <a:ext uri="{FF2B5EF4-FFF2-40B4-BE49-F238E27FC236}">
                    <a16:creationId xmlns:a16="http://schemas.microsoft.com/office/drawing/2014/main" id="{5CBA4157-207B-48B4-AB7B-1425F856B477}"/>
                  </a:ext>
                </a:extLst>
              </p:cNvPr>
              <p:cNvSpPr/>
              <p:nvPr/>
            </p:nvSpPr>
            <p:spPr bwMode="auto">
              <a:xfrm rot="3931757" flipH="1">
                <a:off x="10953277" y="4159000"/>
                <a:ext cx="18287" cy="133939"/>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77" name="Rectangle 976">
                <a:extLst>
                  <a:ext uri="{FF2B5EF4-FFF2-40B4-BE49-F238E27FC236}">
                    <a16:creationId xmlns:a16="http://schemas.microsoft.com/office/drawing/2014/main" id="{2988F255-2584-48A6-BE15-F28524DBFA87}"/>
                  </a:ext>
                </a:extLst>
              </p:cNvPr>
              <p:cNvSpPr/>
              <p:nvPr/>
            </p:nvSpPr>
            <p:spPr bwMode="auto">
              <a:xfrm rot="16538738" flipH="1">
                <a:off x="11108130" y="4124703"/>
                <a:ext cx="18287" cy="133939"/>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78" name="Rectangle 977">
                <a:extLst>
                  <a:ext uri="{FF2B5EF4-FFF2-40B4-BE49-F238E27FC236}">
                    <a16:creationId xmlns:a16="http://schemas.microsoft.com/office/drawing/2014/main" id="{793CF61C-26D0-436E-B111-D0C3ED32631B}"/>
                  </a:ext>
                </a:extLst>
              </p:cNvPr>
              <p:cNvSpPr/>
              <p:nvPr/>
            </p:nvSpPr>
            <p:spPr bwMode="auto">
              <a:xfrm rot="20658908" flipH="1">
                <a:off x="11059269" y="4195199"/>
                <a:ext cx="18288" cy="133937"/>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grpSp>
            <p:nvGrpSpPr>
              <p:cNvPr id="979" name="Group 978">
                <a:extLst>
                  <a:ext uri="{FF2B5EF4-FFF2-40B4-BE49-F238E27FC236}">
                    <a16:creationId xmlns:a16="http://schemas.microsoft.com/office/drawing/2014/main" id="{87CE2D21-6C1B-4187-9371-8C165680886B}"/>
                  </a:ext>
                </a:extLst>
              </p:cNvPr>
              <p:cNvGrpSpPr/>
              <p:nvPr/>
            </p:nvGrpSpPr>
            <p:grpSpPr>
              <a:xfrm>
                <a:off x="10854228" y="3989686"/>
                <a:ext cx="379602" cy="382863"/>
                <a:chOff x="10854228" y="3989686"/>
                <a:chExt cx="379602" cy="382863"/>
              </a:xfrm>
            </p:grpSpPr>
            <p:sp>
              <p:nvSpPr>
                <p:cNvPr id="980" name="Oval 979">
                  <a:extLst>
                    <a:ext uri="{FF2B5EF4-FFF2-40B4-BE49-F238E27FC236}">
                      <a16:creationId xmlns:a16="http://schemas.microsoft.com/office/drawing/2014/main" id="{F8D81DF9-7FCD-4785-AD49-BA10A85F9BD6}"/>
                    </a:ext>
                  </a:extLst>
                </p:cNvPr>
                <p:cNvSpPr/>
                <p:nvPr/>
              </p:nvSpPr>
              <p:spPr bwMode="auto">
                <a:xfrm>
                  <a:off x="10974270" y="4114134"/>
                  <a:ext cx="139622" cy="1396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1" name="Oval 980">
                  <a:extLst>
                    <a:ext uri="{FF2B5EF4-FFF2-40B4-BE49-F238E27FC236}">
                      <a16:creationId xmlns:a16="http://schemas.microsoft.com/office/drawing/2014/main" id="{F1495F9A-9E8E-4C80-9BE0-7EA1380A547E}"/>
                    </a:ext>
                  </a:extLst>
                </p:cNvPr>
                <p:cNvSpPr/>
                <p:nvPr/>
              </p:nvSpPr>
              <p:spPr bwMode="auto">
                <a:xfrm>
                  <a:off x="11101607" y="3989686"/>
                  <a:ext cx="85242"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2" name="Oval 981">
                  <a:extLst>
                    <a:ext uri="{FF2B5EF4-FFF2-40B4-BE49-F238E27FC236}">
                      <a16:creationId xmlns:a16="http://schemas.microsoft.com/office/drawing/2014/main" id="{169B69E9-D2E1-49D3-9723-754F5CFC29F0}"/>
                    </a:ext>
                  </a:extLst>
                </p:cNvPr>
                <p:cNvSpPr/>
                <p:nvPr/>
              </p:nvSpPr>
              <p:spPr bwMode="auto">
                <a:xfrm>
                  <a:off x="10902749" y="4016582"/>
                  <a:ext cx="85244"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3" name="Oval 982">
                  <a:extLst>
                    <a:ext uri="{FF2B5EF4-FFF2-40B4-BE49-F238E27FC236}">
                      <a16:creationId xmlns:a16="http://schemas.microsoft.com/office/drawing/2014/main" id="{143874FE-4AF4-491E-95CF-1740709EB78B}"/>
                    </a:ext>
                  </a:extLst>
                </p:cNvPr>
                <p:cNvSpPr/>
                <p:nvPr/>
              </p:nvSpPr>
              <p:spPr bwMode="auto">
                <a:xfrm>
                  <a:off x="10854228" y="4211133"/>
                  <a:ext cx="85244"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4" name="Oval 983">
                  <a:extLst>
                    <a:ext uri="{FF2B5EF4-FFF2-40B4-BE49-F238E27FC236}">
                      <a16:creationId xmlns:a16="http://schemas.microsoft.com/office/drawing/2014/main" id="{8CFD3E65-9296-4B24-9D8C-E6EF315542D3}"/>
                    </a:ext>
                  </a:extLst>
                </p:cNvPr>
                <p:cNvSpPr/>
                <p:nvPr/>
              </p:nvSpPr>
              <p:spPr bwMode="auto">
                <a:xfrm>
                  <a:off x="11148586" y="4161163"/>
                  <a:ext cx="85244"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5" name="Oval 984">
                  <a:extLst>
                    <a:ext uri="{FF2B5EF4-FFF2-40B4-BE49-F238E27FC236}">
                      <a16:creationId xmlns:a16="http://schemas.microsoft.com/office/drawing/2014/main" id="{1190C8FF-57F1-4177-9C07-5F4BA51EDA07}"/>
                    </a:ext>
                  </a:extLst>
                </p:cNvPr>
                <p:cNvSpPr/>
                <p:nvPr/>
              </p:nvSpPr>
              <p:spPr bwMode="auto">
                <a:xfrm>
                  <a:off x="11051501" y="4287305"/>
                  <a:ext cx="85242"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973" name="Graphic 972">
              <a:extLst>
                <a:ext uri="{FF2B5EF4-FFF2-40B4-BE49-F238E27FC236}">
                  <a16:creationId xmlns:a16="http://schemas.microsoft.com/office/drawing/2014/main" id="{2C6FC121-D416-4AE4-B1E5-8143C7A2B0F6}"/>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5556479" y="6138187"/>
              <a:ext cx="150182" cy="150180"/>
            </a:xfrm>
            <a:prstGeom prst="rect">
              <a:avLst/>
            </a:prstGeom>
          </p:spPr>
        </p:pic>
      </p:grpSp>
      <p:cxnSp>
        <p:nvCxnSpPr>
          <p:cNvPr id="999" name="Connector: Elbow 998">
            <a:extLst>
              <a:ext uri="{FF2B5EF4-FFF2-40B4-BE49-F238E27FC236}">
                <a16:creationId xmlns:a16="http://schemas.microsoft.com/office/drawing/2014/main" id="{A5026195-6367-41F2-89C1-692AB02F05B9}"/>
              </a:ext>
            </a:extLst>
          </p:cNvPr>
          <p:cNvCxnSpPr>
            <a:cxnSpLocks/>
            <a:stCxn id="1053" idx="0"/>
            <a:endCxn id="1149" idx="2"/>
          </p:cNvCxnSpPr>
          <p:nvPr/>
        </p:nvCxnSpPr>
        <p:spPr>
          <a:xfrm rot="5400000" flipH="1" flipV="1">
            <a:off x="8824365" y="4926317"/>
            <a:ext cx="404029" cy="865089"/>
          </a:xfrm>
          <a:prstGeom prst="bentConnector3">
            <a:avLst>
              <a:gd name="adj1" fmla="val 50000"/>
            </a:avLst>
          </a:prstGeom>
          <a:noFill/>
          <a:ln w="41275" cap="flat" cmpd="sng" algn="ctr">
            <a:solidFill>
              <a:srgbClr val="0078D4"/>
            </a:solidFill>
            <a:prstDash val="solid"/>
          </a:ln>
          <a:effectLst/>
        </p:spPr>
      </p:cxnSp>
      <p:grpSp>
        <p:nvGrpSpPr>
          <p:cNvPr id="1000" name="Group 999">
            <a:extLst>
              <a:ext uri="{FF2B5EF4-FFF2-40B4-BE49-F238E27FC236}">
                <a16:creationId xmlns:a16="http://schemas.microsoft.com/office/drawing/2014/main" id="{680193A1-9484-4812-8981-5C6F6E4921A5}"/>
              </a:ext>
            </a:extLst>
          </p:cNvPr>
          <p:cNvGrpSpPr/>
          <p:nvPr/>
        </p:nvGrpSpPr>
        <p:grpSpPr>
          <a:xfrm>
            <a:off x="7402654" y="5161451"/>
            <a:ext cx="1034375" cy="399425"/>
            <a:chOff x="7402654" y="5161451"/>
            <a:chExt cx="1034375" cy="399425"/>
          </a:xfrm>
        </p:grpSpPr>
        <p:cxnSp>
          <p:nvCxnSpPr>
            <p:cNvPr id="1001" name="Connector: Elbow 1000">
              <a:extLst>
                <a:ext uri="{FF2B5EF4-FFF2-40B4-BE49-F238E27FC236}">
                  <a16:creationId xmlns:a16="http://schemas.microsoft.com/office/drawing/2014/main" id="{4C87EC45-6985-47A7-B587-CA9E6032973C}"/>
                </a:ext>
              </a:extLst>
            </p:cNvPr>
            <p:cNvCxnSpPr>
              <a:cxnSpLocks/>
              <a:stCxn id="1037" idx="0"/>
              <a:endCxn id="1145" idx="2"/>
            </p:cNvCxnSpPr>
            <p:nvPr/>
          </p:nvCxnSpPr>
          <p:spPr>
            <a:xfrm rot="16200000" flipV="1">
              <a:off x="7275012" y="5289093"/>
              <a:ext cx="399424" cy="144140"/>
            </a:xfrm>
            <a:prstGeom prst="bentConnector3">
              <a:avLst>
                <a:gd name="adj1" fmla="val 50000"/>
              </a:avLst>
            </a:prstGeom>
            <a:noFill/>
            <a:ln w="41275" cap="flat" cmpd="sng" algn="ctr">
              <a:solidFill>
                <a:srgbClr val="0078D4"/>
              </a:solidFill>
              <a:prstDash val="solid"/>
            </a:ln>
            <a:effectLst/>
          </p:spPr>
        </p:cxnSp>
        <p:cxnSp>
          <p:nvCxnSpPr>
            <p:cNvPr id="1002" name="Connector: Elbow 1001">
              <a:extLst>
                <a:ext uri="{FF2B5EF4-FFF2-40B4-BE49-F238E27FC236}">
                  <a16:creationId xmlns:a16="http://schemas.microsoft.com/office/drawing/2014/main" id="{E444DC66-17C9-46B0-8254-77BE67CE889B}"/>
                </a:ext>
              </a:extLst>
            </p:cNvPr>
            <p:cNvCxnSpPr>
              <a:cxnSpLocks/>
              <a:stCxn id="1037" idx="0"/>
              <a:endCxn id="1143" idx="2"/>
            </p:cNvCxnSpPr>
            <p:nvPr/>
          </p:nvCxnSpPr>
          <p:spPr>
            <a:xfrm rot="5400000" flipH="1" flipV="1">
              <a:off x="7792882" y="4916729"/>
              <a:ext cx="398059" cy="890235"/>
            </a:xfrm>
            <a:prstGeom prst="bentConnector3">
              <a:avLst>
                <a:gd name="adj1" fmla="val 50000"/>
              </a:avLst>
            </a:prstGeom>
            <a:noFill/>
            <a:ln w="41275" cap="flat" cmpd="sng" algn="ctr">
              <a:solidFill>
                <a:srgbClr val="0078D4"/>
              </a:solidFill>
              <a:prstDash val="solid"/>
            </a:ln>
            <a:effectLst/>
          </p:spPr>
        </p:cxnSp>
      </p:grpSp>
      <p:grpSp>
        <p:nvGrpSpPr>
          <p:cNvPr id="1003" name="Group 1002">
            <a:extLst>
              <a:ext uri="{FF2B5EF4-FFF2-40B4-BE49-F238E27FC236}">
                <a16:creationId xmlns:a16="http://schemas.microsoft.com/office/drawing/2014/main" id="{91FF7A1C-2487-454F-B010-4F2B69B33D83}"/>
              </a:ext>
            </a:extLst>
          </p:cNvPr>
          <p:cNvGrpSpPr/>
          <p:nvPr/>
        </p:nvGrpSpPr>
        <p:grpSpPr>
          <a:xfrm>
            <a:off x="4514174" y="5230299"/>
            <a:ext cx="1949169" cy="330576"/>
            <a:chOff x="4514174" y="5230299"/>
            <a:chExt cx="1949169" cy="330576"/>
          </a:xfrm>
        </p:grpSpPr>
        <p:cxnSp>
          <p:nvCxnSpPr>
            <p:cNvPr id="1004" name="Connector: Elbow 1003">
              <a:extLst>
                <a:ext uri="{FF2B5EF4-FFF2-40B4-BE49-F238E27FC236}">
                  <a16:creationId xmlns:a16="http://schemas.microsoft.com/office/drawing/2014/main" id="{38632C8D-58E3-4C51-9796-A1F0A062C1D1}"/>
                </a:ext>
              </a:extLst>
            </p:cNvPr>
            <p:cNvCxnSpPr>
              <a:cxnSpLocks/>
              <a:stCxn id="957" idx="0"/>
              <a:endCxn id="1164" idx="2"/>
            </p:cNvCxnSpPr>
            <p:nvPr/>
          </p:nvCxnSpPr>
          <p:spPr>
            <a:xfrm rot="5400000" flipH="1" flipV="1">
              <a:off x="4750639" y="4993834"/>
              <a:ext cx="330576" cy="803506"/>
            </a:xfrm>
            <a:prstGeom prst="bentConnector3">
              <a:avLst>
                <a:gd name="adj1" fmla="val 50000"/>
              </a:avLst>
            </a:prstGeom>
            <a:noFill/>
            <a:ln w="41275" cap="flat" cmpd="sng" algn="ctr">
              <a:solidFill>
                <a:srgbClr val="0078D4"/>
              </a:solidFill>
              <a:prstDash val="solid"/>
            </a:ln>
            <a:effectLst/>
          </p:spPr>
        </p:cxnSp>
        <p:cxnSp>
          <p:nvCxnSpPr>
            <p:cNvPr id="1005" name="Connector: Elbow 1004">
              <a:extLst>
                <a:ext uri="{FF2B5EF4-FFF2-40B4-BE49-F238E27FC236}">
                  <a16:creationId xmlns:a16="http://schemas.microsoft.com/office/drawing/2014/main" id="{F9A450A1-68F9-4148-A64D-89518A3DD383}"/>
                </a:ext>
              </a:extLst>
            </p:cNvPr>
            <p:cNvCxnSpPr>
              <a:cxnSpLocks/>
              <a:stCxn id="994" idx="0"/>
              <a:endCxn id="1164" idx="2"/>
            </p:cNvCxnSpPr>
            <p:nvPr/>
          </p:nvCxnSpPr>
          <p:spPr>
            <a:xfrm rot="16200000" flipV="1">
              <a:off x="5330909" y="5217070"/>
              <a:ext cx="330576" cy="357034"/>
            </a:xfrm>
            <a:prstGeom prst="bentConnector3">
              <a:avLst>
                <a:gd name="adj1" fmla="val 50000"/>
              </a:avLst>
            </a:prstGeom>
            <a:noFill/>
            <a:ln w="41275" cap="flat" cmpd="sng" algn="ctr">
              <a:solidFill>
                <a:srgbClr val="0078D4"/>
              </a:solidFill>
              <a:prstDash val="solid"/>
            </a:ln>
            <a:effectLst/>
          </p:spPr>
        </p:cxnSp>
        <p:cxnSp>
          <p:nvCxnSpPr>
            <p:cNvPr id="1006" name="Connector: Elbow 1005">
              <a:extLst>
                <a:ext uri="{FF2B5EF4-FFF2-40B4-BE49-F238E27FC236}">
                  <a16:creationId xmlns:a16="http://schemas.microsoft.com/office/drawing/2014/main" id="{22D41DFF-BE08-4AF2-B57F-94C97CF382C9}"/>
                </a:ext>
              </a:extLst>
            </p:cNvPr>
            <p:cNvCxnSpPr>
              <a:cxnSpLocks/>
              <a:stCxn id="1030" idx="0"/>
              <a:endCxn id="1164" idx="2"/>
            </p:cNvCxnSpPr>
            <p:nvPr/>
          </p:nvCxnSpPr>
          <p:spPr>
            <a:xfrm rot="16200000" flipV="1">
              <a:off x="5725224" y="4822755"/>
              <a:ext cx="330576" cy="1145663"/>
            </a:xfrm>
            <a:prstGeom prst="bentConnector3">
              <a:avLst>
                <a:gd name="adj1" fmla="val 50000"/>
              </a:avLst>
            </a:prstGeom>
            <a:noFill/>
            <a:ln w="41275" cap="flat" cmpd="sng" algn="ctr">
              <a:solidFill>
                <a:srgbClr val="0078D4"/>
              </a:solidFill>
              <a:prstDash val="solid"/>
            </a:ln>
            <a:effectLst/>
          </p:spPr>
        </p:cxnSp>
      </p:grpSp>
      <p:grpSp>
        <p:nvGrpSpPr>
          <p:cNvPr id="1007" name="Group 1006">
            <a:extLst>
              <a:ext uri="{FF2B5EF4-FFF2-40B4-BE49-F238E27FC236}">
                <a16:creationId xmlns:a16="http://schemas.microsoft.com/office/drawing/2014/main" id="{A3A11F36-C2FE-4DE3-9890-4C30CD41996F}"/>
              </a:ext>
            </a:extLst>
          </p:cNvPr>
          <p:cNvGrpSpPr/>
          <p:nvPr/>
        </p:nvGrpSpPr>
        <p:grpSpPr>
          <a:xfrm>
            <a:off x="719138" y="6384412"/>
            <a:ext cx="10712023" cy="233362"/>
            <a:chOff x="719138" y="6384412"/>
            <a:chExt cx="10712023" cy="233362"/>
          </a:xfrm>
        </p:grpSpPr>
        <p:cxnSp>
          <p:nvCxnSpPr>
            <p:cNvPr id="1008" name="Straight Connector 1007">
              <a:extLst>
                <a:ext uri="{FF2B5EF4-FFF2-40B4-BE49-F238E27FC236}">
                  <a16:creationId xmlns:a16="http://schemas.microsoft.com/office/drawing/2014/main" id="{B07F1DA4-CCC6-4B0D-AFAB-B4D094F82B7E}"/>
                </a:ext>
              </a:extLst>
            </p:cNvPr>
            <p:cNvCxnSpPr>
              <a:cxnSpLocks/>
            </p:cNvCxnSpPr>
            <p:nvPr/>
          </p:nvCxnSpPr>
          <p:spPr>
            <a:xfrm>
              <a:off x="719138" y="6616670"/>
              <a:ext cx="10712023" cy="0"/>
            </a:xfrm>
            <a:prstGeom prst="line">
              <a:avLst/>
            </a:prstGeom>
            <a:noFill/>
            <a:ln w="19050" cap="flat" cmpd="sng" algn="ctr">
              <a:solidFill>
                <a:srgbClr val="757575"/>
              </a:solidFill>
              <a:prstDash val="sysDash"/>
              <a:headEnd type="none"/>
              <a:tailEnd type="none"/>
            </a:ln>
            <a:effectLst/>
          </p:spPr>
        </p:cxnSp>
        <p:cxnSp>
          <p:nvCxnSpPr>
            <p:cNvPr id="1009" name="Straight Connector 1008">
              <a:extLst>
                <a:ext uri="{FF2B5EF4-FFF2-40B4-BE49-F238E27FC236}">
                  <a16:creationId xmlns:a16="http://schemas.microsoft.com/office/drawing/2014/main" id="{42C759F8-D78D-483F-899A-E2B0E7D3C61A}"/>
                </a:ext>
              </a:extLst>
            </p:cNvPr>
            <p:cNvCxnSpPr>
              <a:cxnSpLocks/>
            </p:cNvCxnSpPr>
            <p:nvPr/>
          </p:nvCxnSpPr>
          <p:spPr>
            <a:xfrm flipV="1">
              <a:off x="2936268" y="6384412"/>
              <a:ext cx="0" cy="233362"/>
            </a:xfrm>
            <a:prstGeom prst="line">
              <a:avLst/>
            </a:prstGeom>
            <a:noFill/>
            <a:ln w="19050" cap="flat" cmpd="sng" algn="ctr">
              <a:solidFill>
                <a:srgbClr val="757575"/>
              </a:solidFill>
              <a:prstDash val="sysDash"/>
              <a:headEnd type="none"/>
              <a:tailEnd type="none"/>
            </a:ln>
            <a:effectLst/>
          </p:spPr>
        </p:cxnSp>
        <p:cxnSp>
          <p:nvCxnSpPr>
            <p:cNvPr id="1010" name="Straight Connector 1009">
              <a:extLst>
                <a:ext uri="{FF2B5EF4-FFF2-40B4-BE49-F238E27FC236}">
                  <a16:creationId xmlns:a16="http://schemas.microsoft.com/office/drawing/2014/main" id="{0E65AB45-5CFE-45F7-916A-A3A347676FC5}"/>
                </a:ext>
              </a:extLst>
            </p:cNvPr>
            <p:cNvCxnSpPr>
              <a:cxnSpLocks/>
            </p:cNvCxnSpPr>
            <p:nvPr/>
          </p:nvCxnSpPr>
          <p:spPr>
            <a:xfrm flipV="1">
              <a:off x="9871557" y="6384412"/>
              <a:ext cx="0" cy="233362"/>
            </a:xfrm>
            <a:prstGeom prst="line">
              <a:avLst/>
            </a:prstGeom>
            <a:noFill/>
            <a:ln w="19050" cap="flat" cmpd="sng" algn="ctr">
              <a:solidFill>
                <a:srgbClr val="757575"/>
              </a:solidFill>
              <a:prstDash val="sysDash"/>
              <a:headEnd type="none"/>
              <a:tailEnd type="none"/>
            </a:ln>
            <a:effectLst/>
          </p:spPr>
        </p:cxnSp>
        <p:cxnSp>
          <p:nvCxnSpPr>
            <p:cNvPr id="1011" name="Straight Connector 1010">
              <a:extLst>
                <a:ext uri="{FF2B5EF4-FFF2-40B4-BE49-F238E27FC236}">
                  <a16:creationId xmlns:a16="http://schemas.microsoft.com/office/drawing/2014/main" id="{7C05D067-68D2-452F-A9AF-155AD35992DC}"/>
                </a:ext>
              </a:extLst>
            </p:cNvPr>
            <p:cNvCxnSpPr>
              <a:cxnSpLocks/>
            </p:cNvCxnSpPr>
            <p:nvPr/>
          </p:nvCxnSpPr>
          <p:spPr>
            <a:xfrm flipV="1">
              <a:off x="8631708" y="6384412"/>
              <a:ext cx="0" cy="233362"/>
            </a:xfrm>
            <a:prstGeom prst="line">
              <a:avLst/>
            </a:prstGeom>
            <a:noFill/>
            <a:ln w="19050" cap="flat" cmpd="sng" algn="ctr">
              <a:solidFill>
                <a:srgbClr val="757575"/>
              </a:solidFill>
              <a:prstDash val="sysDash"/>
              <a:headEnd type="none"/>
              <a:tailEnd type="none"/>
            </a:ln>
            <a:effectLst/>
          </p:spPr>
        </p:cxnSp>
        <p:cxnSp>
          <p:nvCxnSpPr>
            <p:cNvPr id="1012" name="Straight Connector 1011">
              <a:extLst>
                <a:ext uri="{FF2B5EF4-FFF2-40B4-BE49-F238E27FC236}">
                  <a16:creationId xmlns:a16="http://schemas.microsoft.com/office/drawing/2014/main" id="{4E75BC63-BB54-4AD1-AD47-46E89689403C}"/>
                </a:ext>
              </a:extLst>
            </p:cNvPr>
            <p:cNvCxnSpPr>
              <a:cxnSpLocks/>
            </p:cNvCxnSpPr>
            <p:nvPr/>
          </p:nvCxnSpPr>
          <p:spPr>
            <a:xfrm flipV="1">
              <a:off x="7546793" y="6384412"/>
              <a:ext cx="0" cy="233362"/>
            </a:xfrm>
            <a:prstGeom prst="line">
              <a:avLst/>
            </a:prstGeom>
            <a:noFill/>
            <a:ln w="19050" cap="flat" cmpd="sng" algn="ctr">
              <a:solidFill>
                <a:srgbClr val="757575"/>
              </a:solidFill>
              <a:prstDash val="sysDash"/>
              <a:headEnd type="none"/>
              <a:tailEnd type="none"/>
            </a:ln>
            <a:effectLst/>
          </p:spPr>
        </p:cxnSp>
        <p:cxnSp>
          <p:nvCxnSpPr>
            <p:cNvPr id="1013" name="Straight Connector 1012">
              <a:extLst>
                <a:ext uri="{FF2B5EF4-FFF2-40B4-BE49-F238E27FC236}">
                  <a16:creationId xmlns:a16="http://schemas.microsoft.com/office/drawing/2014/main" id="{67050251-FDA5-4475-A961-1FF445CC2FEB}"/>
                </a:ext>
              </a:extLst>
            </p:cNvPr>
            <p:cNvCxnSpPr>
              <a:cxnSpLocks/>
            </p:cNvCxnSpPr>
            <p:nvPr/>
          </p:nvCxnSpPr>
          <p:spPr>
            <a:xfrm flipV="1">
              <a:off x="6462542" y="6384412"/>
              <a:ext cx="0" cy="233362"/>
            </a:xfrm>
            <a:prstGeom prst="line">
              <a:avLst/>
            </a:prstGeom>
            <a:noFill/>
            <a:ln w="19050" cap="flat" cmpd="sng" algn="ctr">
              <a:solidFill>
                <a:srgbClr val="757575"/>
              </a:solidFill>
              <a:prstDash val="sysDash"/>
              <a:headEnd type="none"/>
              <a:tailEnd type="none"/>
            </a:ln>
            <a:effectLst/>
          </p:spPr>
        </p:cxnSp>
        <p:cxnSp>
          <p:nvCxnSpPr>
            <p:cNvPr id="1014" name="Straight Connector 1013">
              <a:extLst>
                <a:ext uri="{FF2B5EF4-FFF2-40B4-BE49-F238E27FC236}">
                  <a16:creationId xmlns:a16="http://schemas.microsoft.com/office/drawing/2014/main" id="{2774E3D4-7BAC-46D0-838E-FE3E0E812B8C}"/>
                </a:ext>
              </a:extLst>
            </p:cNvPr>
            <p:cNvCxnSpPr>
              <a:cxnSpLocks/>
            </p:cNvCxnSpPr>
            <p:nvPr/>
          </p:nvCxnSpPr>
          <p:spPr>
            <a:xfrm flipV="1">
              <a:off x="5655515" y="6384412"/>
              <a:ext cx="0" cy="233362"/>
            </a:xfrm>
            <a:prstGeom prst="line">
              <a:avLst/>
            </a:prstGeom>
            <a:noFill/>
            <a:ln w="19050" cap="flat" cmpd="sng" algn="ctr">
              <a:solidFill>
                <a:srgbClr val="757575"/>
              </a:solidFill>
              <a:prstDash val="sysDash"/>
              <a:headEnd type="none"/>
              <a:tailEnd type="none"/>
            </a:ln>
            <a:effectLst/>
          </p:spPr>
        </p:cxnSp>
        <p:cxnSp>
          <p:nvCxnSpPr>
            <p:cNvPr id="1015" name="Straight Connector 1014">
              <a:extLst>
                <a:ext uri="{FF2B5EF4-FFF2-40B4-BE49-F238E27FC236}">
                  <a16:creationId xmlns:a16="http://schemas.microsoft.com/office/drawing/2014/main" id="{FFC18018-9A60-4B55-A130-149D2147A1D2}"/>
                </a:ext>
              </a:extLst>
            </p:cNvPr>
            <p:cNvCxnSpPr>
              <a:cxnSpLocks/>
            </p:cNvCxnSpPr>
            <p:nvPr/>
          </p:nvCxnSpPr>
          <p:spPr>
            <a:xfrm flipV="1">
              <a:off x="4486221" y="6384412"/>
              <a:ext cx="0" cy="233362"/>
            </a:xfrm>
            <a:prstGeom prst="line">
              <a:avLst/>
            </a:prstGeom>
            <a:noFill/>
            <a:ln w="19050" cap="flat" cmpd="sng" algn="ctr">
              <a:solidFill>
                <a:srgbClr val="757575"/>
              </a:solidFill>
              <a:prstDash val="sysDash"/>
              <a:headEnd type="none"/>
              <a:tailEnd type="none"/>
            </a:ln>
            <a:effectLst/>
          </p:spPr>
        </p:cxnSp>
        <p:cxnSp>
          <p:nvCxnSpPr>
            <p:cNvPr id="1016" name="Straight Connector 1015">
              <a:extLst>
                <a:ext uri="{FF2B5EF4-FFF2-40B4-BE49-F238E27FC236}">
                  <a16:creationId xmlns:a16="http://schemas.microsoft.com/office/drawing/2014/main" id="{14E4D9C0-9E0B-43F1-B014-9EECDA2F4593}"/>
                </a:ext>
              </a:extLst>
            </p:cNvPr>
            <p:cNvCxnSpPr>
              <a:cxnSpLocks/>
            </p:cNvCxnSpPr>
            <p:nvPr/>
          </p:nvCxnSpPr>
          <p:spPr>
            <a:xfrm flipV="1">
              <a:off x="11431161" y="6384412"/>
              <a:ext cx="0" cy="233362"/>
            </a:xfrm>
            <a:prstGeom prst="line">
              <a:avLst/>
            </a:prstGeom>
            <a:noFill/>
            <a:ln w="19050" cap="flat" cmpd="sng" algn="ctr">
              <a:solidFill>
                <a:srgbClr val="757575"/>
              </a:solidFill>
              <a:prstDash val="sysDash"/>
              <a:headEnd type="none"/>
              <a:tailEnd type="none"/>
            </a:ln>
            <a:effectLst/>
          </p:spPr>
        </p:cxnSp>
      </p:grpSp>
      <p:grpSp>
        <p:nvGrpSpPr>
          <p:cNvPr id="1017" name="Group 1016">
            <a:extLst>
              <a:ext uri="{FF2B5EF4-FFF2-40B4-BE49-F238E27FC236}">
                <a16:creationId xmlns:a16="http://schemas.microsoft.com/office/drawing/2014/main" id="{7A499540-C3F6-4663-973F-8004C41252A0}"/>
              </a:ext>
            </a:extLst>
          </p:cNvPr>
          <p:cNvGrpSpPr/>
          <p:nvPr/>
        </p:nvGrpSpPr>
        <p:grpSpPr>
          <a:xfrm>
            <a:off x="728664" y="3393405"/>
            <a:ext cx="339890" cy="3223265"/>
            <a:chOff x="728664" y="3393405"/>
            <a:chExt cx="339890" cy="3223265"/>
          </a:xfrm>
        </p:grpSpPr>
        <p:cxnSp>
          <p:nvCxnSpPr>
            <p:cNvPr id="1018" name="Connector: Elbow 1017">
              <a:extLst>
                <a:ext uri="{FF2B5EF4-FFF2-40B4-BE49-F238E27FC236}">
                  <a16:creationId xmlns:a16="http://schemas.microsoft.com/office/drawing/2014/main" id="{E9E23DFA-BF99-48A9-BEB2-03C43600F099}"/>
                </a:ext>
              </a:extLst>
            </p:cNvPr>
            <p:cNvCxnSpPr>
              <a:cxnSpLocks/>
              <a:stCxn id="812" idx="0"/>
              <a:endCxn id="819" idx="1"/>
            </p:cNvCxnSpPr>
            <p:nvPr/>
          </p:nvCxnSpPr>
          <p:spPr>
            <a:xfrm rot="5400000" flipH="1" flipV="1">
              <a:off x="-290748" y="4421144"/>
              <a:ext cx="2387041" cy="331563"/>
            </a:xfrm>
            <a:prstGeom prst="bentConnector2">
              <a:avLst/>
            </a:prstGeom>
            <a:noFill/>
            <a:ln w="19050" cap="flat" cmpd="sng" algn="ctr">
              <a:solidFill>
                <a:srgbClr val="757575"/>
              </a:solidFill>
              <a:prstDash val="sysDash"/>
              <a:headEnd type="none"/>
              <a:tailEnd type="none"/>
            </a:ln>
            <a:effectLst/>
          </p:spPr>
        </p:cxnSp>
        <p:cxnSp>
          <p:nvCxnSpPr>
            <p:cNvPr id="1019" name="Straight Connector 1018">
              <a:extLst>
                <a:ext uri="{FF2B5EF4-FFF2-40B4-BE49-F238E27FC236}">
                  <a16:creationId xmlns:a16="http://schemas.microsoft.com/office/drawing/2014/main" id="{2BE015AD-1A8C-42AD-A045-F9F3B8C1B53E}"/>
                </a:ext>
              </a:extLst>
            </p:cNvPr>
            <p:cNvCxnSpPr>
              <a:cxnSpLocks/>
            </p:cNvCxnSpPr>
            <p:nvPr/>
          </p:nvCxnSpPr>
          <p:spPr>
            <a:xfrm flipV="1">
              <a:off x="728664" y="6197476"/>
              <a:ext cx="0" cy="419194"/>
            </a:xfrm>
            <a:prstGeom prst="line">
              <a:avLst/>
            </a:prstGeom>
            <a:noFill/>
            <a:ln w="19050" cap="flat" cmpd="sng" algn="ctr">
              <a:solidFill>
                <a:srgbClr val="757575"/>
              </a:solidFill>
              <a:prstDash val="sysDash"/>
              <a:headEnd type="none"/>
              <a:tailEnd type="none"/>
            </a:ln>
            <a:effectLst/>
          </p:spPr>
        </p:cxnSp>
      </p:grpSp>
      <p:grpSp>
        <p:nvGrpSpPr>
          <p:cNvPr id="1020" name="Group 1019">
            <a:extLst>
              <a:ext uri="{FF2B5EF4-FFF2-40B4-BE49-F238E27FC236}">
                <a16:creationId xmlns:a16="http://schemas.microsoft.com/office/drawing/2014/main" id="{07FCA128-395A-4CD7-8961-63E3DD44C076}"/>
              </a:ext>
            </a:extLst>
          </p:cNvPr>
          <p:cNvGrpSpPr/>
          <p:nvPr/>
        </p:nvGrpSpPr>
        <p:grpSpPr>
          <a:xfrm>
            <a:off x="6087365" y="5560875"/>
            <a:ext cx="751424" cy="822960"/>
            <a:chOff x="6087365" y="5560875"/>
            <a:chExt cx="751424" cy="822960"/>
          </a:xfrm>
        </p:grpSpPr>
        <p:grpSp>
          <p:nvGrpSpPr>
            <p:cNvPr id="1021" name="Group 1020">
              <a:extLst>
                <a:ext uri="{FF2B5EF4-FFF2-40B4-BE49-F238E27FC236}">
                  <a16:creationId xmlns:a16="http://schemas.microsoft.com/office/drawing/2014/main" id="{20215DAF-CBCE-4659-8627-7FF78A2832D9}"/>
                </a:ext>
              </a:extLst>
            </p:cNvPr>
            <p:cNvGrpSpPr/>
            <p:nvPr/>
          </p:nvGrpSpPr>
          <p:grpSpPr>
            <a:xfrm>
              <a:off x="6087365" y="5560875"/>
              <a:ext cx="751424" cy="822960"/>
              <a:chOff x="4463880" y="5659520"/>
              <a:chExt cx="751424" cy="822960"/>
            </a:xfrm>
          </p:grpSpPr>
          <p:sp>
            <p:nvSpPr>
              <p:cNvPr id="1029" name="Rectangle 1028">
                <a:extLst>
                  <a:ext uri="{FF2B5EF4-FFF2-40B4-BE49-F238E27FC236}">
                    <a16:creationId xmlns:a16="http://schemas.microsoft.com/office/drawing/2014/main" id="{73837F8F-ABCD-45F2-A7B3-36587C87FCF6}"/>
                  </a:ext>
                </a:extLst>
              </p:cNvPr>
              <p:cNvSpPr/>
              <p:nvPr/>
            </p:nvSpPr>
            <p:spPr>
              <a:xfrm>
                <a:off x="4463880" y="5659520"/>
                <a:ext cx="750354"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0" name="Rectangle 1029">
                <a:extLst>
                  <a:ext uri="{FF2B5EF4-FFF2-40B4-BE49-F238E27FC236}">
                    <a16:creationId xmlns:a16="http://schemas.microsoft.com/office/drawing/2014/main" id="{A463D760-CFF2-4C2E-A27D-C3CDE599AD12}"/>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OT &amp; IoT</a:t>
                </a:r>
              </a:p>
            </p:txBody>
          </p:sp>
          <p:grpSp>
            <p:nvGrpSpPr>
              <p:cNvPr id="1031" name="Group 1030">
                <a:extLst>
                  <a:ext uri="{FF2B5EF4-FFF2-40B4-BE49-F238E27FC236}">
                    <a16:creationId xmlns:a16="http://schemas.microsoft.com/office/drawing/2014/main" id="{F1866DB5-20FB-4BAE-BA0A-F591A8B26653}"/>
                  </a:ext>
                </a:extLst>
              </p:cNvPr>
              <p:cNvGrpSpPr/>
              <p:nvPr/>
            </p:nvGrpSpPr>
            <p:grpSpPr>
              <a:xfrm>
                <a:off x="4948615" y="6343712"/>
                <a:ext cx="160826" cy="36599"/>
                <a:chOff x="6266013" y="3218682"/>
                <a:chExt cx="160865" cy="36608"/>
              </a:xfrm>
            </p:grpSpPr>
            <p:sp>
              <p:nvSpPr>
                <p:cNvPr id="1032" name="Oval 1031">
                  <a:extLst>
                    <a:ext uri="{FF2B5EF4-FFF2-40B4-BE49-F238E27FC236}">
                      <a16:creationId xmlns:a16="http://schemas.microsoft.com/office/drawing/2014/main" id="{335D4AE1-BAA4-4DB7-B6EC-F461242FB69E}"/>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33" name="Oval 1032">
                  <a:extLst>
                    <a:ext uri="{FF2B5EF4-FFF2-40B4-BE49-F238E27FC236}">
                      <a16:creationId xmlns:a16="http://schemas.microsoft.com/office/drawing/2014/main" id="{8D27A598-8549-49E4-9BC5-0959B864ED83}"/>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34" name="Oval 1033">
                  <a:extLst>
                    <a:ext uri="{FF2B5EF4-FFF2-40B4-BE49-F238E27FC236}">
                      <a16:creationId xmlns:a16="http://schemas.microsoft.com/office/drawing/2014/main" id="{2BBE4568-387A-49CA-A2C9-05E46E566DDF}"/>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pic>
          <p:nvPicPr>
            <p:cNvPr id="1022" name="Graphic 1021">
              <a:extLst>
                <a:ext uri="{FF2B5EF4-FFF2-40B4-BE49-F238E27FC236}">
                  <a16:creationId xmlns:a16="http://schemas.microsoft.com/office/drawing/2014/main" id="{7CA640FC-A4AC-4684-A22C-10092F8DAD4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138556" y="5973426"/>
              <a:ext cx="377477" cy="87161"/>
            </a:xfrm>
            <a:prstGeom prst="rect">
              <a:avLst/>
            </a:prstGeom>
          </p:spPr>
        </p:pic>
        <p:pic>
          <p:nvPicPr>
            <p:cNvPr id="1023" name="Picture 1022" descr="A screen shot of a building&#10;&#10;Description automatically generated">
              <a:extLst>
                <a:ext uri="{FF2B5EF4-FFF2-40B4-BE49-F238E27FC236}">
                  <a16:creationId xmlns:a16="http://schemas.microsoft.com/office/drawing/2014/main" id="{28B5221F-7A93-4314-9884-AF60F41228A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1024" name="Picture 1023" descr="Logo&#10;&#10;Description automatically generated">
              <a:extLst>
                <a:ext uri="{FF2B5EF4-FFF2-40B4-BE49-F238E27FC236}">
                  <a16:creationId xmlns:a16="http://schemas.microsoft.com/office/drawing/2014/main" id="{D08E71F6-36DA-40FB-AEE7-90D237BFC25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1025" name="Picture 1024" descr="Text&#10;&#10;Description automatically generated">
              <a:extLst>
                <a:ext uri="{FF2B5EF4-FFF2-40B4-BE49-F238E27FC236}">
                  <a16:creationId xmlns:a16="http://schemas.microsoft.com/office/drawing/2014/main" id="{ACAD0146-AC69-407D-B5D5-2402B7008773}"/>
                </a:ext>
              </a:extLst>
            </p:cNvPr>
            <p:cNvPicPr>
              <a:picLocks noChangeAspect="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1026" name="Picture 1025" descr="A picture containing logo&#10;&#10;Description automatically generated">
              <a:extLst>
                <a:ext uri="{FF2B5EF4-FFF2-40B4-BE49-F238E27FC236}">
                  <a16:creationId xmlns:a16="http://schemas.microsoft.com/office/drawing/2014/main" id="{6C532022-E157-49F2-A0AF-45CEE8AB39B8}"/>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1027" name="Picture 1026" descr="A picture containing drawing&#10;&#10;Description automatically generated">
              <a:extLst>
                <a:ext uri="{FF2B5EF4-FFF2-40B4-BE49-F238E27FC236}">
                  <a16:creationId xmlns:a16="http://schemas.microsoft.com/office/drawing/2014/main" id="{B29414AF-1D02-428E-BB09-00E4299AD444}"/>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1028" name="Picture 1027" descr="A picture containing shape&#10;&#10;Description automatically generated">
              <a:extLst>
                <a:ext uri="{FF2B5EF4-FFF2-40B4-BE49-F238E27FC236}">
                  <a16:creationId xmlns:a16="http://schemas.microsoft.com/office/drawing/2014/main" id="{6A2A26DE-8A9D-4C7A-9632-2CA16B6F938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1035" name="Group 1034">
            <a:extLst>
              <a:ext uri="{FF2B5EF4-FFF2-40B4-BE49-F238E27FC236}">
                <a16:creationId xmlns:a16="http://schemas.microsoft.com/office/drawing/2014/main" id="{16782C18-12B1-44B9-AC4F-4AF58F5F4DF5}"/>
              </a:ext>
            </a:extLst>
          </p:cNvPr>
          <p:cNvGrpSpPr/>
          <p:nvPr/>
        </p:nvGrpSpPr>
        <p:grpSpPr>
          <a:xfrm>
            <a:off x="6875994" y="5560875"/>
            <a:ext cx="1341599" cy="822960"/>
            <a:chOff x="6875994" y="5560875"/>
            <a:chExt cx="1341599" cy="822960"/>
          </a:xfrm>
        </p:grpSpPr>
        <p:sp>
          <p:nvSpPr>
            <p:cNvPr id="1036" name="Rectangle 1035">
              <a:extLst>
                <a:ext uri="{FF2B5EF4-FFF2-40B4-BE49-F238E27FC236}">
                  <a16:creationId xmlns:a16="http://schemas.microsoft.com/office/drawing/2014/main" id="{6F954320-CB8A-4811-9721-632EEA0CC558}"/>
                </a:ext>
              </a:extLst>
            </p:cNvPr>
            <p:cNvSpPr/>
            <p:nvPr/>
          </p:nvSpPr>
          <p:spPr>
            <a:xfrm>
              <a:off x="6875994" y="5560875"/>
              <a:ext cx="1341599"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7" name="Rectangle 1036">
              <a:extLst>
                <a:ext uri="{FF2B5EF4-FFF2-40B4-BE49-F238E27FC236}">
                  <a16:creationId xmlns:a16="http://schemas.microsoft.com/office/drawing/2014/main" id="{72F80E70-39AC-449D-AE0A-567E01B40FAC}"/>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Identity &amp; Access Management</a:t>
              </a:r>
            </a:p>
          </p:txBody>
        </p:sp>
        <p:sp>
          <p:nvSpPr>
            <p:cNvPr id="1038" name="TextBox 1037">
              <a:extLst>
                <a:ext uri="{FF2B5EF4-FFF2-40B4-BE49-F238E27FC236}">
                  <a16:creationId xmlns:a16="http://schemas.microsoft.com/office/drawing/2014/main" id="{9CAEA09E-86F4-49BB-9F20-2C0976882CFE}"/>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{LDAP}</a:t>
              </a:r>
            </a:p>
          </p:txBody>
        </p:sp>
        <p:pic>
          <p:nvPicPr>
            <p:cNvPr id="1039" name="Picture 1038">
              <a:extLst>
                <a:ext uri="{FF2B5EF4-FFF2-40B4-BE49-F238E27FC236}">
                  <a16:creationId xmlns:a16="http://schemas.microsoft.com/office/drawing/2014/main" id="{1692880E-3A52-4458-9D3C-AA800B856A91}"/>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1040" name="Picture 1039" descr="A close up of a sign&#10;&#10;Description automatically generated">
              <a:extLst>
                <a:ext uri="{FF2B5EF4-FFF2-40B4-BE49-F238E27FC236}">
                  <a16:creationId xmlns:a16="http://schemas.microsoft.com/office/drawing/2014/main" id="{0E12ACEC-C029-4839-97BE-3C905D5CBAF7}"/>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1041" name="Picture 1040">
              <a:extLst>
                <a:ext uri="{FF2B5EF4-FFF2-40B4-BE49-F238E27FC236}">
                  <a16:creationId xmlns:a16="http://schemas.microsoft.com/office/drawing/2014/main" id="{47453AD9-19B8-4185-B246-DE395FFB004D}"/>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1042" name="Picture 1041">
              <a:extLst>
                <a:ext uri="{FF2B5EF4-FFF2-40B4-BE49-F238E27FC236}">
                  <a16:creationId xmlns:a16="http://schemas.microsoft.com/office/drawing/2014/main" id="{D80DDA12-617D-4EDE-8BBF-42D15BF9CA31}"/>
                </a:ext>
              </a:extLst>
            </p:cNvPr>
            <p:cNvPicPr>
              <a:picLocks noChangeAspect="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1043" name="Group 1042">
              <a:extLst>
                <a:ext uri="{FF2B5EF4-FFF2-40B4-BE49-F238E27FC236}">
                  <a16:creationId xmlns:a16="http://schemas.microsoft.com/office/drawing/2014/main" id="{662E7CC8-127C-4748-A5EF-1D7FF91B1D21}"/>
                </a:ext>
              </a:extLst>
            </p:cNvPr>
            <p:cNvGrpSpPr/>
            <p:nvPr/>
          </p:nvGrpSpPr>
          <p:grpSpPr>
            <a:xfrm>
              <a:off x="7980465" y="6107694"/>
              <a:ext cx="160802" cy="36592"/>
              <a:chOff x="6499132" y="3003227"/>
              <a:chExt cx="160841" cy="36601"/>
            </a:xfrm>
          </p:grpSpPr>
          <p:sp>
            <p:nvSpPr>
              <p:cNvPr id="1046" name="Oval 1045">
                <a:extLst>
                  <a:ext uri="{FF2B5EF4-FFF2-40B4-BE49-F238E27FC236}">
                    <a16:creationId xmlns:a16="http://schemas.microsoft.com/office/drawing/2014/main" id="{45548316-D7F9-4465-AC2E-B5C408ED84B0}"/>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47" name="Oval 1046">
                <a:extLst>
                  <a:ext uri="{FF2B5EF4-FFF2-40B4-BE49-F238E27FC236}">
                    <a16:creationId xmlns:a16="http://schemas.microsoft.com/office/drawing/2014/main" id="{7C2AF32A-F572-4ACF-926F-96C09F21DE30}"/>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48" name="Oval 1047">
                <a:extLst>
                  <a:ext uri="{FF2B5EF4-FFF2-40B4-BE49-F238E27FC236}">
                    <a16:creationId xmlns:a16="http://schemas.microsoft.com/office/drawing/2014/main" id="{242ADE80-2EBD-4273-808B-5CB5AFDBCCA7}"/>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1044" name="Picture 1043">
              <a:extLst>
                <a:ext uri="{FF2B5EF4-FFF2-40B4-BE49-F238E27FC236}">
                  <a16:creationId xmlns:a16="http://schemas.microsoft.com/office/drawing/2014/main" id="{28592C35-3927-4ECD-B779-2E2BBC1E8FA9}"/>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1045" name="Graphic 1044">
              <a:extLst>
                <a:ext uri="{FF2B5EF4-FFF2-40B4-BE49-F238E27FC236}">
                  <a16:creationId xmlns:a16="http://schemas.microsoft.com/office/drawing/2014/main" id="{8D9EF366-F00B-484E-93D5-615068B066C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933119" y="6020366"/>
              <a:ext cx="183196" cy="183196"/>
            </a:xfrm>
            <a:prstGeom prst="rect">
              <a:avLst/>
            </a:prstGeom>
          </p:spPr>
        </p:pic>
      </p:grpSp>
      <p:grpSp>
        <p:nvGrpSpPr>
          <p:cNvPr id="1049" name="Group 1048">
            <a:extLst>
              <a:ext uri="{FF2B5EF4-FFF2-40B4-BE49-F238E27FC236}">
                <a16:creationId xmlns:a16="http://schemas.microsoft.com/office/drawing/2014/main" id="{088E6273-95A7-432B-99E2-ED98BF136543}"/>
              </a:ext>
            </a:extLst>
          </p:cNvPr>
          <p:cNvGrpSpPr/>
          <p:nvPr/>
        </p:nvGrpSpPr>
        <p:grpSpPr>
          <a:xfrm>
            <a:off x="8254798" y="5560875"/>
            <a:ext cx="678074" cy="822960"/>
            <a:chOff x="7690899" y="5659520"/>
            <a:chExt cx="678074" cy="822960"/>
          </a:xfrm>
        </p:grpSpPr>
        <p:sp>
          <p:nvSpPr>
            <p:cNvPr id="1050" name="Rectangle 1049">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9E2CC0C8-0074-42BC-8409-7D450A2625FE}"/>
                </a:ext>
              </a:extLst>
            </p:cNvPr>
            <p:cNvSpPr/>
            <p:nvPr/>
          </p:nvSpPr>
          <p:spPr>
            <a:xfrm>
              <a:off x="7695913" y="5659520"/>
              <a:ext cx="673060"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51" name="Group 1050">
              <a:extLst>
                <a:ext uri="{FF2B5EF4-FFF2-40B4-BE49-F238E27FC236}">
                  <a16:creationId xmlns:a16="http://schemas.microsoft.com/office/drawing/2014/main" id="{78CD5F28-ED1C-46A1-A441-618DC40A1B64}"/>
                </a:ext>
              </a:extLst>
            </p:cNvPr>
            <p:cNvGrpSpPr/>
            <p:nvPr/>
          </p:nvGrpSpPr>
          <p:grpSpPr>
            <a:xfrm>
              <a:off x="8193265" y="6142886"/>
              <a:ext cx="88256" cy="110322"/>
              <a:chOff x="9444077" y="2885171"/>
              <a:chExt cx="107950" cy="134939"/>
            </a:xfrm>
            <a:solidFill>
              <a:srgbClr val="000000"/>
            </a:solidFill>
          </p:grpSpPr>
          <p:sp>
            <p:nvSpPr>
              <p:cNvPr id="1067" name="Freeform 26">
                <a:extLst>
                  <a:ext uri="{FF2B5EF4-FFF2-40B4-BE49-F238E27FC236}">
                    <a16:creationId xmlns:a16="http://schemas.microsoft.com/office/drawing/2014/main" id="{1F69E5F8-DD1A-44A7-98E7-F0A78152321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8" name="Freeform 27">
                <a:extLst>
                  <a:ext uri="{FF2B5EF4-FFF2-40B4-BE49-F238E27FC236}">
                    <a16:creationId xmlns:a16="http://schemas.microsoft.com/office/drawing/2014/main" id="{A15CD582-8696-4917-9E6F-59790CB5BB2A}"/>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52" name="Group 30">
              <a:extLst>
                <a:ext uri="{FF2B5EF4-FFF2-40B4-BE49-F238E27FC236}">
                  <a16:creationId xmlns:a16="http://schemas.microsoft.com/office/drawing/2014/main" id="{3043CEFB-676C-4088-8563-CDC629342AC3}"/>
                </a:ext>
              </a:extLst>
            </p:cNvPr>
            <p:cNvGrpSpPr>
              <a:grpSpLocks noChangeAspect="1"/>
            </p:cNvGrpSpPr>
            <p:nvPr/>
          </p:nvGrpSpPr>
          <p:grpSpPr bwMode="auto">
            <a:xfrm>
              <a:off x="8007594" y="6135713"/>
              <a:ext cx="120431" cy="124658"/>
              <a:chOff x="5049" y="1841"/>
              <a:chExt cx="57" cy="59"/>
            </a:xfrm>
            <a:solidFill>
              <a:srgbClr val="00B050"/>
            </a:solidFill>
          </p:grpSpPr>
          <p:sp>
            <p:nvSpPr>
              <p:cNvPr id="1059" name="Freeform 31">
                <a:extLst>
                  <a:ext uri="{FF2B5EF4-FFF2-40B4-BE49-F238E27FC236}">
                    <a16:creationId xmlns:a16="http://schemas.microsoft.com/office/drawing/2014/main" id="{6FE7EE54-878B-4E7C-8F7F-380F2858B149}"/>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0" name="Freeform 32">
                <a:extLst>
                  <a:ext uri="{FF2B5EF4-FFF2-40B4-BE49-F238E27FC236}">
                    <a16:creationId xmlns:a16="http://schemas.microsoft.com/office/drawing/2014/main" id="{8C9CE84A-20C1-4752-A912-1EF3A86D071E}"/>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1" name="Freeform 33">
                <a:extLst>
                  <a:ext uri="{FF2B5EF4-FFF2-40B4-BE49-F238E27FC236}">
                    <a16:creationId xmlns:a16="http://schemas.microsoft.com/office/drawing/2014/main" id="{A86409A9-7CEB-43E5-9CA8-22E7691F10C8}"/>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2" name="Freeform 34">
                <a:extLst>
                  <a:ext uri="{FF2B5EF4-FFF2-40B4-BE49-F238E27FC236}">
                    <a16:creationId xmlns:a16="http://schemas.microsoft.com/office/drawing/2014/main" id="{F3254030-F876-480B-B4E2-0AEA570D48D5}"/>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3" name="Freeform 35">
                <a:extLst>
                  <a:ext uri="{FF2B5EF4-FFF2-40B4-BE49-F238E27FC236}">
                    <a16:creationId xmlns:a16="http://schemas.microsoft.com/office/drawing/2014/main" id="{9F530B50-EC02-44C2-B6C2-5FF904AB14D1}"/>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4" name="Freeform 36">
                <a:extLst>
                  <a:ext uri="{FF2B5EF4-FFF2-40B4-BE49-F238E27FC236}">
                    <a16:creationId xmlns:a16="http://schemas.microsoft.com/office/drawing/2014/main" id="{E9109226-1E15-46AF-BD64-7FCF27A60D0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5" name="Freeform 37">
                <a:extLst>
                  <a:ext uri="{FF2B5EF4-FFF2-40B4-BE49-F238E27FC236}">
                    <a16:creationId xmlns:a16="http://schemas.microsoft.com/office/drawing/2014/main" id="{E28F17DB-5EDA-4100-9DBA-76E46C849B6A}"/>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6" name="Freeform 38">
                <a:extLst>
                  <a:ext uri="{FF2B5EF4-FFF2-40B4-BE49-F238E27FC236}">
                    <a16:creationId xmlns:a16="http://schemas.microsoft.com/office/drawing/2014/main" id="{59CF074B-C83B-4704-BB69-5EC7F8DBD475}"/>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053" name="Rectangle 1052">
              <a:extLst>
                <a:ext uri="{FF2B5EF4-FFF2-40B4-BE49-F238E27FC236}">
                  <a16:creationId xmlns:a16="http://schemas.microsoft.com/office/drawing/2014/main" id="{228269CA-6ACD-4F77-BB9A-5F83D1C92877}"/>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Endpoint </a:t>
              </a:r>
              <a:b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b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&amp; Mobile</a:t>
              </a:r>
            </a:p>
          </p:txBody>
        </p:sp>
        <p:pic>
          <p:nvPicPr>
            <p:cNvPr id="1054" name="Picture 1053" descr="A picture containing building&#10;&#10;Description automatically generated">
              <a:extLst>
                <a:ext uri="{FF2B5EF4-FFF2-40B4-BE49-F238E27FC236}">
                  <a16:creationId xmlns:a16="http://schemas.microsoft.com/office/drawing/2014/main" id="{4A897A64-2ACA-4C14-82E0-CAE06801DE5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1055" name="Group 1054">
              <a:extLst>
                <a:ext uri="{FF2B5EF4-FFF2-40B4-BE49-F238E27FC236}">
                  <a16:creationId xmlns:a16="http://schemas.microsoft.com/office/drawing/2014/main" id="{AEB8081F-667E-4D2D-9EFA-0BA5C4D1DB0D}"/>
                </a:ext>
              </a:extLst>
            </p:cNvPr>
            <p:cNvGrpSpPr/>
            <p:nvPr/>
          </p:nvGrpSpPr>
          <p:grpSpPr>
            <a:xfrm>
              <a:off x="7968497" y="6362005"/>
              <a:ext cx="160827" cy="36608"/>
              <a:chOff x="6782828" y="3049942"/>
              <a:chExt cx="160866" cy="36617"/>
            </a:xfrm>
          </p:grpSpPr>
          <p:sp>
            <p:nvSpPr>
              <p:cNvPr id="1056" name="Oval 1055">
                <a:extLst>
                  <a:ext uri="{FF2B5EF4-FFF2-40B4-BE49-F238E27FC236}">
                    <a16:creationId xmlns:a16="http://schemas.microsoft.com/office/drawing/2014/main" id="{CEDEDE22-1DED-4213-80CD-62F85E64D8CE}"/>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57" name="Oval 1056">
                <a:extLst>
                  <a:ext uri="{FF2B5EF4-FFF2-40B4-BE49-F238E27FC236}">
                    <a16:creationId xmlns:a16="http://schemas.microsoft.com/office/drawing/2014/main" id="{DF74AEF5-3A69-42FF-A75E-CF27A1B93775}"/>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58" name="Oval 1057">
                <a:extLst>
                  <a:ext uri="{FF2B5EF4-FFF2-40B4-BE49-F238E27FC236}">
                    <a16:creationId xmlns:a16="http://schemas.microsoft.com/office/drawing/2014/main" id="{FBF4820B-1EA2-45F8-9498-060357245DAE}"/>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069" name="Group 1068">
            <a:extLst>
              <a:ext uri="{FF2B5EF4-FFF2-40B4-BE49-F238E27FC236}">
                <a16:creationId xmlns:a16="http://schemas.microsoft.com/office/drawing/2014/main" id="{A67876DA-1B40-4D30-8BDF-23D722182443}"/>
              </a:ext>
            </a:extLst>
          </p:cNvPr>
          <p:cNvGrpSpPr/>
          <p:nvPr/>
        </p:nvGrpSpPr>
        <p:grpSpPr>
          <a:xfrm>
            <a:off x="8970077" y="5560875"/>
            <a:ext cx="1731429" cy="822960"/>
            <a:chOff x="8425142" y="5659520"/>
            <a:chExt cx="1731429" cy="822960"/>
          </a:xfrm>
        </p:grpSpPr>
        <p:sp>
          <p:nvSpPr>
            <p:cNvPr id="1070" name="Rectangle 1069">
              <a:extLst>
                <a:ext uri="{FF2B5EF4-FFF2-40B4-BE49-F238E27FC236}">
                  <a16:creationId xmlns:a16="http://schemas.microsoft.com/office/drawing/2014/main" id="{FF9E9C11-0132-4FF7-AE8C-F311BD971776}"/>
                </a:ext>
              </a:extLst>
            </p:cNvPr>
            <p:cNvSpPr/>
            <p:nvPr/>
          </p:nvSpPr>
          <p:spPr>
            <a:xfrm>
              <a:off x="8428484" y="5659520"/>
              <a:ext cx="1728087"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71" name="Group 1070">
              <a:extLst>
                <a:ext uri="{FF2B5EF4-FFF2-40B4-BE49-F238E27FC236}">
                  <a16:creationId xmlns:a16="http://schemas.microsoft.com/office/drawing/2014/main" id="{DED511A8-9AFE-45BE-A4FA-8A78FBACFA1A}"/>
                </a:ext>
              </a:extLst>
            </p:cNvPr>
            <p:cNvGrpSpPr/>
            <p:nvPr/>
          </p:nvGrpSpPr>
          <p:grpSpPr>
            <a:xfrm>
              <a:off x="8516514" y="5952670"/>
              <a:ext cx="693178" cy="215444"/>
              <a:chOff x="8520889" y="5965471"/>
              <a:chExt cx="693178" cy="215444"/>
            </a:xfrm>
          </p:grpSpPr>
          <p:pic>
            <p:nvPicPr>
              <p:cNvPr id="1087" name="Picture 1086">
                <a:extLst>
                  <a:ext uri="{FF2B5EF4-FFF2-40B4-BE49-F238E27FC236}">
                    <a16:creationId xmlns:a16="http://schemas.microsoft.com/office/drawing/2014/main" id="{8D798DC7-B721-4DC8-A924-D5941199CF49}"/>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rgbClr val="FFFFFF"/>
              </a:solidFill>
            </p:spPr>
          </p:pic>
          <p:sp>
            <p:nvSpPr>
              <p:cNvPr id="1088" name="Rectangle 1087">
                <a:extLst>
                  <a:ext uri="{FF2B5EF4-FFF2-40B4-BE49-F238E27FC236}">
                    <a16:creationId xmlns:a16="http://schemas.microsoft.com/office/drawing/2014/main" id="{5F9F7CA3-ED9A-4BBE-9878-25FD88856C35}"/>
                  </a:ext>
                </a:extLst>
              </p:cNvPr>
              <p:cNvSpPr/>
              <p:nvPr/>
            </p:nvSpPr>
            <p:spPr>
              <a:xfrm>
                <a:off x="8550103" y="5965471"/>
                <a:ext cx="663964"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EB3C00"/>
                        </a:gs>
                        <a:gs pos="100000">
                          <a:srgbClr val="EB3C00"/>
                        </a:gs>
                      </a:gsLst>
                      <a:lin ang="5400000" scaled="0"/>
                    </a:gradFill>
                    <a:effectLst/>
                    <a:uLnTx/>
                    <a:uFillTx/>
                    <a:latin typeface="Segoe UI Semibold"/>
                    <a:cs typeface="Segoe UI Light" panose="020B0502040204020203" pitchFamily="34" charset="0"/>
                  </a:rPr>
                  <a:t>Office 365</a:t>
                </a:r>
              </a:p>
            </p:txBody>
          </p:sp>
        </p:grpSp>
        <p:pic>
          <p:nvPicPr>
            <p:cNvPr id="1072" name="Picture 1071">
              <a:extLst>
                <a:ext uri="{FF2B5EF4-FFF2-40B4-BE49-F238E27FC236}">
                  <a16:creationId xmlns:a16="http://schemas.microsoft.com/office/drawing/2014/main" id="{66EE16D3-E3B3-40D7-B251-00A455DC5826}"/>
                </a:ext>
              </a:extLst>
            </p:cNvPr>
            <p:cNvPicPr>
              <a:picLocks noChangeAspect="1"/>
            </p:cNvPicPr>
            <p:nvPr/>
          </p:nvPicPr>
          <p:blipFill rotWithShape="1">
            <a:blip r:embed="rId57">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1073" name="Picture 1072">
              <a:extLst>
                <a:ext uri="{FF2B5EF4-FFF2-40B4-BE49-F238E27FC236}">
                  <a16:creationId xmlns:a16="http://schemas.microsoft.com/office/drawing/2014/main" id="{D4EE78D6-C505-4D45-96FA-989CD749DA08}"/>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1074" name="Picture 1073">
              <a:extLst>
                <a:ext uri="{FF2B5EF4-FFF2-40B4-BE49-F238E27FC236}">
                  <a16:creationId xmlns:a16="http://schemas.microsoft.com/office/drawing/2014/main" id="{48697A63-A482-4080-8867-F6B48AF30C67}"/>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1075" name="Picture 1074">
              <a:extLst>
                <a:ext uri="{FF2B5EF4-FFF2-40B4-BE49-F238E27FC236}">
                  <a16:creationId xmlns:a16="http://schemas.microsoft.com/office/drawing/2014/main" id="{730C528F-FCF6-49F7-AF1F-8437DFCC0D3E}"/>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1076" name="Picture 1075">
              <a:extLst>
                <a:ext uri="{FF2B5EF4-FFF2-40B4-BE49-F238E27FC236}">
                  <a16:creationId xmlns:a16="http://schemas.microsoft.com/office/drawing/2014/main" id="{2B3DFB66-3C6C-4108-8634-8EAC00F7373B}"/>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1077" name="Picture 1076">
              <a:extLst>
                <a:ext uri="{FF2B5EF4-FFF2-40B4-BE49-F238E27FC236}">
                  <a16:creationId xmlns:a16="http://schemas.microsoft.com/office/drawing/2014/main" id="{6749AD1B-19A3-481D-86C0-57EC4A9D4C4B}"/>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1078" name="Picture 1077">
              <a:extLst>
                <a:ext uri="{FF2B5EF4-FFF2-40B4-BE49-F238E27FC236}">
                  <a16:creationId xmlns:a16="http://schemas.microsoft.com/office/drawing/2014/main" id="{6F039449-1DDF-4C32-B5B3-CAEB4893148F}"/>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1079" name="Picture 1078">
              <a:extLst>
                <a:ext uri="{FF2B5EF4-FFF2-40B4-BE49-F238E27FC236}">
                  <a16:creationId xmlns:a16="http://schemas.microsoft.com/office/drawing/2014/main" id="{A7E42472-F087-4577-83BE-C32ECEDDA35F}"/>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1080" name="Picture 1079">
              <a:extLst>
                <a:ext uri="{FF2B5EF4-FFF2-40B4-BE49-F238E27FC236}">
                  <a16:creationId xmlns:a16="http://schemas.microsoft.com/office/drawing/2014/main" id="{89730204-A9A9-4015-9435-8A8ADC796EDB}"/>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1081" name="Rectangle 1080">
              <a:extLst>
                <a:ext uri="{FF2B5EF4-FFF2-40B4-BE49-F238E27FC236}">
                  <a16:creationId xmlns:a16="http://schemas.microsoft.com/office/drawing/2014/main" id="{99BA7B70-8B6E-4345-ACB1-F20E99122C40}"/>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Modern &amp; SaaS Applications</a:t>
              </a:r>
            </a:p>
          </p:txBody>
        </p:sp>
        <p:pic>
          <p:nvPicPr>
            <p:cNvPr id="1082" name="Picture 1081">
              <a:extLst>
                <a:ext uri="{FF2B5EF4-FFF2-40B4-BE49-F238E27FC236}">
                  <a16:creationId xmlns:a16="http://schemas.microsoft.com/office/drawing/2014/main" id="{EE9AC99A-7379-4F5B-B0D0-317F85000BD9}"/>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1083" name="Group 1082">
              <a:extLst>
                <a:ext uri="{FF2B5EF4-FFF2-40B4-BE49-F238E27FC236}">
                  <a16:creationId xmlns:a16="http://schemas.microsoft.com/office/drawing/2014/main" id="{56DD8DDD-DBAF-4551-A7E8-43397CD70448}"/>
                </a:ext>
              </a:extLst>
            </p:cNvPr>
            <p:cNvGrpSpPr/>
            <p:nvPr/>
          </p:nvGrpSpPr>
          <p:grpSpPr>
            <a:xfrm>
              <a:off x="9887484" y="6272843"/>
              <a:ext cx="160808" cy="36603"/>
              <a:chOff x="6508519" y="3147797"/>
              <a:chExt cx="160847" cy="36612"/>
            </a:xfrm>
          </p:grpSpPr>
          <p:sp>
            <p:nvSpPr>
              <p:cNvPr id="1084" name="Oval 1083">
                <a:extLst>
                  <a:ext uri="{FF2B5EF4-FFF2-40B4-BE49-F238E27FC236}">
                    <a16:creationId xmlns:a16="http://schemas.microsoft.com/office/drawing/2014/main" id="{E9C4D6C5-E558-4233-BAC4-DA2349F9D188}"/>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85" name="Oval 1084">
                <a:extLst>
                  <a:ext uri="{FF2B5EF4-FFF2-40B4-BE49-F238E27FC236}">
                    <a16:creationId xmlns:a16="http://schemas.microsoft.com/office/drawing/2014/main" id="{858BCFFC-C63B-4101-9A50-1C65D1677958}"/>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86" name="Oval 1085">
                <a:extLst>
                  <a:ext uri="{FF2B5EF4-FFF2-40B4-BE49-F238E27FC236}">
                    <a16:creationId xmlns:a16="http://schemas.microsoft.com/office/drawing/2014/main" id="{D80E6483-0089-46AD-AD89-7E6EF6C5B4E2}"/>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089" name="Group 1088">
            <a:extLst>
              <a:ext uri="{FF2B5EF4-FFF2-40B4-BE49-F238E27FC236}">
                <a16:creationId xmlns:a16="http://schemas.microsoft.com/office/drawing/2014/main" id="{C5DBBB26-ED7C-4083-A6A9-6925E328A31A}"/>
              </a:ext>
            </a:extLst>
          </p:cNvPr>
          <p:cNvGrpSpPr/>
          <p:nvPr/>
        </p:nvGrpSpPr>
        <p:grpSpPr>
          <a:xfrm>
            <a:off x="10738713" y="5560875"/>
            <a:ext cx="1341318" cy="822960"/>
            <a:chOff x="10577581" y="5659520"/>
            <a:chExt cx="1341318" cy="822960"/>
          </a:xfrm>
        </p:grpSpPr>
        <p:sp>
          <p:nvSpPr>
            <p:cNvPr id="1090" name="Rectangle 1089">
              <a:extLst>
                <a:ext uri="{FF2B5EF4-FFF2-40B4-BE49-F238E27FC236}">
                  <a16:creationId xmlns:a16="http://schemas.microsoft.com/office/drawing/2014/main" id="{49D5DD1C-5407-404F-B1B3-6E5426D8B33F}"/>
                </a:ext>
              </a:extLst>
            </p:cNvPr>
            <p:cNvSpPr/>
            <p:nvPr/>
          </p:nvSpPr>
          <p:spPr>
            <a:xfrm>
              <a:off x="10578085" y="5659520"/>
              <a:ext cx="1340814"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91" name="Picture 1090">
              <a:hlinkClick r:id="rId67"/>
              <a:extLst>
                <a:ext uri="{FF2B5EF4-FFF2-40B4-BE49-F238E27FC236}">
                  <a16:creationId xmlns:a16="http://schemas.microsoft.com/office/drawing/2014/main" id="{E6850848-4AE5-4BBC-A0ED-88136F645A29}"/>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1092" name="Picture 1091">
              <a:extLst>
                <a:ext uri="{FF2B5EF4-FFF2-40B4-BE49-F238E27FC236}">
                  <a16:creationId xmlns:a16="http://schemas.microsoft.com/office/drawing/2014/main" id="{0C913C49-2CDE-4C2B-AF8A-9276B3FB1BA7}"/>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1093" name="Picture 1092">
              <a:extLst>
                <a:ext uri="{FF2B5EF4-FFF2-40B4-BE49-F238E27FC236}">
                  <a16:creationId xmlns:a16="http://schemas.microsoft.com/office/drawing/2014/main" id="{80EE1D5D-A720-4368-8440-E7F00AF34FA4}"/>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1094" name="Picture 1093">
              <a:extLst>
                <a:ext uri="{FF2B5EF4-FFF2-40B4-BE49-F238E27FC236}">
                  <a16:creationId xmlns:a16="http://schemas.microsoft.com/office/drawing/2014/main" id="{1F12EC5B-5529-4805-A94D-948684E04E9C}"/>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1095" name="Picture 1094">
              <a:extLst>
                <a:ext uri="{FF2B5EF4-FFF2-40B4-BE49-F238E27FC236}">
                  <a16:creationId xmlns:a16="http://schemas.microsoft.com/office/drawing/2014/main" id="{81AF88E9-99FA-43C4-986E-D5C592633F1D}"/>
                </a:ext>
              </a:extLst>
            </p:cNvPr>
            <p:cNvPicPr>
              <a:picLocks noChangeAspect="1"/>
            </p:cNvPicPr>
            <p:nvPr/>
          </p:nvPicPr>
          <p:blipFill rotWithShape="1">
            <a:blip r:embed="rId72">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1096" name="Group 1095">
              <a:extLst>
                <a:ext uri="{FF2B5EF4-FFF2-40B4-BE49-F238E27FC236}">
                  <a16:creationId xmlns:a16="http://schemas.microsoft.com/office/drawing/2014/main" id="{823B18BC-4D18-4169-AB88-2EEB414964BD}"/>
                </a:ext>
              </a:extLst>
            </p:cNvPr>
            <p:cNvGrpSpPr/>
            <p:nvPr/>
          </p:nvGrpSpPr>
          <p:grpSpPr>
            <a:xfrm>
              <a:off x="11696696" y="6335975"/>
              <a:ext cx="160817" cy="36587"/>
              <a:chOff x="6673899" y="3052616"/>
              <a:chExt cx="160856" cy="36596"/>
            </a:xfrm>
          </p:grpSpPr>
          <p:sp>
            <p:nvSpPr>
              <p:cNvPr id="1105" name="Oval 1104">
                <a:extLst>
                  <a:ext uri="{FF2B5EF4-FFF2-40B4-BE49-F238E27FC236}">
                    <a16:creationId xmlns:a16="http://schemas.microsoft.com/office/drawing/2014/main" id="{5D38F877-3822-4146-B62E-0F2FF8B356E5}"/>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06" name="Oval 1105">
                <a:extLst>
                  <a:ext uri="{FF2B5EF4-FFF2-40B4-BE49-F238E27FC236}">
                    <a16:creationId xmlns:a16="http://schemas.microsoft.com/office/drawing/2014/main" id="{6BFF5B6A-AE04-41BB-8530-E6689C53B484}"/>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07" name="Oval 1106">
                <a:extLst>
                  <a:ext uri="{FF2B5EF4-FFF2-40B4-BE49-F238E27FC236}">
                    <a16:creationId xmlns:a16="http://schemas.microsoft.com/office/drawing/2014/main" id="{39FA8552-755F-4FDC-8433-6976396A7F22}"/>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1097" name="Picture 1096">
              <a:hlinkClick r:id="rId73"/>
              <a:extLst>
                <a:ext uri="{FF2B5EF4-FFF2-40B4-BE49-F238E27FC236}">
                  <a16:creationId xmlns:a16="http://schemas.microsoft.com/office/drawing/2014/main" id="{F063C1A4-A718-4DF4-B549-A186082B6150}"/>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1098" name="Rectangle 1097">
              <a:extLst>
                <a:ext uri="{FF2B5EF4-FFF2-40B4-BE49-F238E27FC236}">
                  <a16:creationId xmlns:a16="http://schemas.microsoft.com/office/drawing/2014/main" id="{B17C84F0-9242-4BFA-9D8E-FFB52ACC1FCC}"/>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Information</a:t>
              </a:r>
            </a:p>
          </p:txBody>
        </p:sp>
        <p:pic>
          <p:nvPicPr>
            <p:cNvPr id="1099" name="Picture 1098">
              <a:extLst>
                <a:ext uri="{FF2B5EF4-FFF2-40B4-BE49-F238E27FC236}">
                  <a16:creationId xmlns:a16="http://schemas.microsoft.com/office/drawing/2014/main" id="{A4652DC3-662C-4392-A8BA-B400C3FBB4DF}"/>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1100" name="Picture 1099">
              <a:extLst>
                <a:ext uri="{FF2B5EF4-FFF2-40B4-BE49-F238E27FC236}">
                  <a16:creationId xmlns:a16="http://schemas.microsoft.com/office/drawing/2014/main" id="{7BC53CAA-0221-4BBD-927E-BAA4F01B47BE}"/>
                </a:ext>
              </a:extLst>
            </p:cNvPr>
            <p:cNvPicPr>
              <a:picLocks noChangeAspect="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1101" name="Picture 1100" descr="A close up of a logo&#10;&#10;Description automatically generated">
              <a:extLst>
                <a:ext uri="{FF2B5EF4-FFF2-40B4-BE49-F238E27FC236}">
                  <a16:creationId xmlns:a16="http://schemas.microsoft.com/office/drawing/2014/main" id="{25E4C89C-02B9-466C-8716-58363B55E16E}"/>
                </a:ext>
              </a:extLst>
            </p:cNvPr>
            <p:cNvPicPr>
              <a:picLocks noChangeAspect="1"/>
            </p:cNvPicPr>
            <p:nvPr/>
          </p:nvPicPr>
          <p:blipFill rotWithShape="1">
            <a:blip r:embed="rId76">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1102" name="Picture 1101">
              <a:extLst>
                <a:ext uri="{FF2B5EF4-FFF2-40B4-BE49-F238E27FC236}">
                  <a16:creationId xmlns:a16="http://schemas.microsoft.com/office/drawing/2014/main" id="{69D5DE6B-D93A-4AC3-BB1E-B3C192C63938}"/>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1103" name="Picture 1102" descr="A close up of a logo&#10;&#10;Description automatically generated">
              <a:extLst>
                <a:ext uri="{FF2B5EF4-FFF2-40B4-BE49-F238E27FC236}">
                  <a16:creationId xmlns:a16="http://schemas.microsoft.com/office/drawing/2014/main" id="{8D70DF63-5662-4DF3-8BE6-891EC0F21D63}"/>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1104" name="Picture 1103" descr="A green sign with white text&#10;&#10;Description automatically generated">
              <a:extLst>
                <a:ext uri="{FF2B5EF4-FFF2-40B4-BE49-F238E27FC236}">
                  <a16:creationId xmlns:a16="http://schemas.microsoft.com/office/drawing/2014/main" id="{FBE08C90-2B54-41E3-A571-6AC3123AEB50}"/>
                </a:ext>
              </a:extLst>
            </p:cNvPr>
            <p:cNvPicPr>
              <a:picLocks noChangeAspect="1"/>
            </p:cNvPicPr>
            <p:nvPr/>
          </p:nvPicPr>
          <p:blipFill rotWithShape="1">
            <a:blip r:embed="rId79">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1108" name="Group 1107">
            <a:extLst>
              <a:ext uri="{FF2B5EF4-FFF2-40B4-BE49-F238E27FC236}">
                <a16:creationId xmlns:a16="http://schemas.microsoft.com/office/drawing/2014/main" id="{8057E763-F810-4437-991E-DE679D47064A}"/>
              </a:ext>
            </a:extLst>
          </p:cNvPr>
          <p:cNvGrpSpPr/>
          <p:nvPr/>
        </p:nvGrpSpPr>
        <p:grpSpPr>
          <a:xfrm>
            <a:off x="527233" y="4496536"/>
            <a:ext cx="419516" cy="419517"/>
            <a:chOff x="4890881" y="5910062"/>
            <a:chExt cx="812414" cy="812410"/>
          </a:xfrm>
        </p:grpSpPr>
        <p:sp>
          <p:nvSpPr>
            <p:cNvPr id="1109" name="Oval 1108">
              <a:extLst>
                <a:ext uri="{FF2B5EF4-FFF2-40B4-BE49-F238E27FC236}">
                  <a16:creationId xmlns:a16="http://schemas.microsoft.com/office/drawing/2014/main" id="{B4C515AD-CAA7-4B5A-B4B1-0C9409E3C175}"/>
                </a:ext>
              </a:extLst>
            </p:cNvPr>
            <p:cNvSpPr/>
            <p:nvPr/>
          </p:nvSpPr>
          <p:spPr bwMode="auto">
            <a:xfrm>
              <a:off x="4890881" y="5910062"/>
              <a:ext cx="812414" cy="812410"/>
            </a:xfrm>
            <a:prstGeom prst="ellipse">
              <a:avLst/>
            </a:prstGeom>
            <a:solidFill>
              <a:srgbClr val="002050"/>
            </a:solidFill>
            <a:ln w="9525" cap="flat" cmpd="sng" algn="ctr">
              <a:noFill/>
              <a:prstDash val="solid"/>
            </a:ln>
            <a:effectLst>
              <a:outerShdw blurRad="127000" dist="254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Calibri" panose="020F0502020204030204"/>
                <a:ea typeface="+mn-ea"/>
                <a:cs typeface="+mn-cs"/>
              </a:endParaRPr>
            </a:p>
          </p:txBody>
        </p:sp>
        <p:grpSp>
          <p:nvGrpSpPr>
            <p:cNvPr id="1110" name="Group 1109">
              <a:extLst>
                <a:ext uri="{FF2B5EF4-FFF2-40B4-BE49-F238E27FC236}">
                  <a16:creationId xmlns:a16="http://schemas.microsoft.com/office/drawing/2014/main" id="{491E66F7-99B9-4122-8070-6756B3778BF3}"/>
                </a:ext>
              </a:extLst>
            </p:cNvPr>
            <p:cNvGrpSpPr/>
            <p:nvPr/>
          </p:nvGrpSpPr>
          <p:grpSpPr>
            <a:xfrm>
              <a:off x="5139021" y="6107362"/>
              <a:ext cx="316134" cy="417805"/>
              <a:chOff x="4691309" y="4394828"/>
              <a:chExt cx="768039" cy="1015048"/>
            </a:xfrm>
          </p:grpSpPr>
          <p:sp>
            <p:nvSpPr>
              <p:cNvPr id="1111" name="Freeform 209">
                <a:extLst>
                  <a:ext uri="{FF2B5EF4-FFF2-40B4-BE49-F238E27FC236}">
                    <a16:creationId xmlns:a16="http://schemas.microsoft.com/office/drawing/2014/main" id="{0DC958BF-699A-46B1-B602-82225B7A1219}"/>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12" name="Freeform 210">
                <a:extLst>
                  <a:ext uri="{FF2B5EF4-FFF2-40B4-BE49-F238E27FC236}">
                    <a16:creationId xmlns:a16="http://schemas.microsoft.com/office/drawing/2014/main" id="{534D3C04-9BE2-4689-BA4D-BBCAC14F4019}"/>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grpSp>
        <p:nvGrpSpPr>
          <p:cNvPr id="1113" name="Group 1112">
            <a:extLst>
              <a:ext uri="{FF2B5EF4-FFF2-40B4-BE49-F238E27FC236}">
                <a16:creationId xmlns:a16="http://schemas.microsoft.com/office/drawing/2014/main" id="{5E7F880D-B76D-4916-A79C-8B29E26A1FA4}"/>
              </a:ext>
            </a:extLst>
          </p:cNvPr>
          <p:cNvGrpSpPr/>
          <p:nvPr/>
        </p:nvGrpSpPr>
        <p:grpSpPr>
          <a:xfrm>
            <a:off x="9835672" y="5159417"/>
            <a:ext cx="1573449" cy="401459"/>
            <a:chOff x="9835672" y="5159417"/>
            <a:chExt cx="1573449" cy="401459"/>
          </a:xfrm>
        </p:grpSpPr>
        <p:cxnSp>
          <p:nvCxnSpPr>
            <p:cNvPr id="1114" name="Connector: Elbow 1113">
              <a:extLst>
                <a:ext uri="{FF2B5EF4-FFF2-40B4-BE49-F238E27FC236}">
                  <a16:creationId xmlns:a16="http://schemas.microsoft.com/office/drawing/2014/main" id="{DB39A47F-D446-495B-B585-A23BC25A8742}"/>
                </a:ext>
              </a:extLst>
            </p:cNvPr>
            <p:cNvCxnSpPr>
              <a:cxnSpLocks/>
              <a:stCxn id="1081" idx="0"/>
              <a:endCxn id="1139" idx="2"/>
            </p:cNvCxnSpPr>
            <p:nvPr/>
          </p:nvCxnSpPr>
          <p:spPr>
            <a:xfrm rot="5400000" flipH="1" flipV="1">
              <a:off x="10399212" y="4595877"/>
              <a:ext cx="401459" cy="1528539"/>
            </a:xfrm>
            <a:prstGeom prst="bentConnector3">
              <a:avLst>
                <a:gd name="adj1" fmla="val 50000"/>
              </a:avLst>
            </a:prstGeom>
            <a:noFill/>
            <a:ln w="41275" cap="flat" cmpd="sng" algn="ctr">
              <a:solidFill>
                <a:srgbClr val="0078D4"/>
              </a:solidFill>
              <a:prstDash val="solid"/>
            </a:ln>
            <a:effectLst/>
          </p:spPr>
        </p:cxnSp>
        <p:cxnSp>
          <p:nvCxnSpPr>
            <p:cNvPr id="1115" name="Connector: Elbow 1114">
              <a:extLst>
                <a:ext uri="{FF2B5EF4-FFF2-40B4-BE49-F238E27FC236}">
                  <a16:creationId xmlns:a16="http://schemas.microsoft.com/office/drawing/2014/main" id="{B1250070-97F7-4AAE-B809-8187B5F07265}"/>
                </a:ext>
              </a:extLst>
            </p:cNvPr>
            <p:cNvCxnSpPr>
              <a:cxnSpLocks/>
              <a:stCxn id="1098" idx="0"/>
              <a:endCxn id="1147" idx="2"/>
            </p:cNvCxnSpPr>
            <p:nvPr/>
          </p:nvCxnSpPr>
          <p:spPr>
            <a:xfrm rot="16200000" flipV="1">
              <a:off x="10696367" y="4848121"/>
              <a:ext cx="399303" cy="1026205"/>
            </a:xfrm>
            <a:prstGeom prst="bentConnector3">
              <a:avLst>
                <a:gd name="adj1" fmla="val 50000"/>
              </a:avLst>
            </a:prstGeom>
            <a:noFill/>
            <a:ln w="41275" cap="flat" cmpd="sng" algn="ctr">
              <a:solidFill>
                <a:srgbClr val="0078D4"/>
              </a:solidFill>
              <a:prstDash val="solid"/>
            </a:ln>
            <a:effectLst/>
          </p:spPr>
        </p:cxnSp>
      </p:grpSp>
      <p:cxnSp>
        <p:nvCxnSpPr>
          <p:cNvPr id="1116" name="Straight Arrow Connector 1115">
            <a:extLst>
              <a:ext uri="{FF2B5EF4-FFF2-40B4-BE49-F238E27FC236}">
                <a16:creationId xmlns:a16="http://schemas.microsoft.com/office/drawing/2014/main" id="{3F400637-8629-4BAC-AF51-08DE6D542CFB}"/>
              </a:ext>
            </a:extLst>
          </p:cNvPr>
          <p:cNvCxnSpPr>
            <a:cxnSpLocks/>
          </p:cNvCxnSpPr>
          <p:nvPr/>
        </p:nvCxnSpPr>
        <p:spPr>
          <a:xfrm>
            <a:off x="5082672" y="3952035"/>
            <a:ext cx="0" cy="484632"/>
          </a:xfrm>
          <a:prstGeom prst="straightConnector1">
            <a:avLst/>
          </a:prstGeom>
          <a:noFill/>
          <a:ln w="25400" cap="flat" cmpd="sng" algn="ctr">
            <a:solidFill>
              <a:srgbClr val="2F2F2F">
                <a:lumMod val="75000"/>
              </a:srgbClr>
            </a:solidFill>
            <a:prstDash val="solid"/>
            <a:headEnd type="none" w="med" len="med"/>
            <a:tailEnd type="arrow" w="med" len="med"/>
          </a:ln>
          <a:effectLst/>
        </p:spPr>
      </p:cxnSp>
      <p:grpSp>
        <p:nvGrpSpPr>
          <p:cNvPr id="1117" name="Group 1116">
            <a:extLst>
              <a:ext uri="{FF2B5EF4-FFF2-40B4-BE49-F238E27FC236}">
                <a16:creationId xmlns:a16="http://schemas.microsoft.com/office/drawing/2014/main" id="{36AD2920-2A1A-4526-9866-7FF6DB904D36}"/>
              </a:ext>
            </a:extLst>
          </p:cNvPr>
          <p:cNvGrpSpPr/>
          <p:nvPr/>
        </p:nvGrpSpPr>
        <p:grpSpPr>
          <a:xfrm>
            <a:off x="7811618" y="4457782"/>
            <a:ext cx="2920255" cy="182880"/>
            <a:chOff x="3572576" y="3406595"/>
            <a:chExt cx="2920255" cy="182880"/>
          </a:xfrm>
        </p:grpSpPr>
        <p:sp>
          <p:nvSpPr>
            <p:cNvPr id="1118" name="Rectangle 1117">
              <a:extLst>
                <a:ext uri="{FF2B5EF4-FFF2-40B4-BE49-F238E27FC236}">
                  <a16:creationId xmlns:a16="http://schemas.microsoft.com/office/drawing/2014/main" id="{AC937C53-E630-4AA7-8D18-233F48823A59}"/>
                </a:ext>
              </a:extLst>
            </p:cNvPr>
            <p:cNvSpPr/>
            <p:nvPr/>
          </p:nvSpPr>
          <p:spPr>
            <a:xfrm>
              <a:off x="3572576" y="3406595"/>
              <a:ext cx="2920255" cy="182880"/>
            </a:xfrm>
            <a:prstGeom prst="rect">
              <a:avLst/>
            </a:prstGeom>
            <a:solidFill>
              <a:srgbClr val="2F2F2F">
                <a:lumMod val="50000"/>
              </a:srgbClr>
            </a:solidFill>
            <a:ln w="14224" cap="flat" cmpd="sng" algn="ctr">
              <a:solidFill>
                <a:srgbClr val="00BCF2"/>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1119" name="Freeform 1054">
              <a:extLst>
                <a:ext uri="{FF2B5EF4-FFF2-40B4-BE49-F238E27FC236}">
                  <a16:creationId xmlns:a16="http://schemas.microsoft.com/office/drawing/2014/main" id="{4D55B262-439B-49EE-8709-7AED9AAEF8CA}"/>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nvGrpSpPr>
          <p:cNvPr id="1120" name="Group 1119">
            <a:extLst>
              <a:ext uri="{FF2B5EF4-FFF2-40B4-BE49-F238E27FC236}">
                <a16:creationId xmlns:a16="http://schemas.microsoft.com/office/drawing/2014/main" id="{CDA0E767-E8C8-474B-9816-E3F682A48DD6}"/>
              </a:ext>
            </a:extLst>
          </p:cNvPr>
          <p:cNvGrpSpPr/>
          <p:nvPr/>
        </p:nvGrpSpPr>
        <p:grpSpPr>
          <a:xfrm>
            <a:off x="10094615" y="2228130"/>
            <a:ext cx="1556531" cy="493846"/>
            <a:chOff x="10094615" y="2228130"/>
            <a:chExt cx="1556531" cy="493846"/>
          </a:xfrm>
        </p:grpSpPr>
        <p:sp>
          <p:nvSpPr>
            <p:cNvPr id="1121" name="Rectangle 1120">
              <a:extLst>
                <a:ext uri="{FF2B5EF4-FFF2-40B4-BE49-F238E27FC236}">
                  <a16:creationId xmlns:a16="http://schemas.microsoft.com/office/drawing/2014/main" id="{CBDE9771-FED7-4C3F-900D-BC48C388258D}"/>
                </a:ext>
              </a:extLst>
            </p:cNvPr>
            <p:cNvSpPr/>
            <p:nvPr/>
          </p:nvSpPr>
          <p:spPr>
            <a:xfrm>
              <a:off x="10094615" y="2228130"/>
              <a:ext cx="1556531" cy="493846"/>
            </a:xfrm>
            <a:prstGeom prst="rect">
              <a:avLst/>
            </a:prstGeom>
            <a:solidFill>
              <a:srgbClr val="EAFCEA"/>
            </a:solidFill>
            <a:ln w="12700" cap="flat" cmpd="sng" algn="ctr">
              <a:solidFill>
                <a:srgbClr val="107C10"/>
              </a:solidFill>
              <a:prstDash val="solid"/>
            </a:ln>
            <a:effectLst/>
          </p:spPr>
          <p:txBody>
            <a:bodyPr wrap="square" lIns="320040" tIns="73152" rIns="45720" bIns="73152"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22" name="Rectangle 1121">
              <a:hlinkClick r:id="rId80"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8A1C849A-A509-4B79-927D-944BEEBD114B}"/>
                </a:ext>
              </a:extLst>
            </p:cNvPr>
            <p:cNvSpPr/>
            <p:nvPr/>
          </p:nvSpPr>
          <p:spPr>
            <a:xfrm>
              <a:off x="10393751" y="2292956"/>
              <a:ext cx="1209023" cy="148813"/>
            </a:xfrm>
            <a:prstGeom prst="rect">
              <a:avLst/>
            </a:prstGeom>
            <a:solidFill>
              <a:srgbClr val="EAFCEA"/>
            </a:solidFill>
            <a:ln w="3175" cap="flat" cmpd="sng" algn="ctr">
              <a:solidFill>
                <a:srgbClr val="107C10"/>
              </a:solidFill>
              <a:prstDash val="solid"/>
            </a:ln>
            <a:effectLst/>
          </p:spPr>
          <p:txBody>
            <a:bodyPr wrap="square" lIns="0" tIns="91440" rIns="0" bIns="9144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Threat Experts </a:t>
              </a:r>
            </a:p>
          </p:txBody>
        </p:sp>
        <p:sp>
          <p:nvSpPr>
            <p:cNvPr id="1123" name="Rectangle 1122">
              <a:hlinkClick r:id="rId81"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DE8B2AED-14D0-48C4-94FC-05AA53F254B6}"/>
                </a:ext>
              </a:extLst>
            </p:cNvPr>
            <p:cNvSpPr/>
            <p:nvPr/>
          </p:nvSpPr>
          <p:spPr>
            <a:xfrm>
              <a:off x="10186253" y="2501547"/>
              <a:ext cx="1416089" cy="168253"/>
            </a:xfrm>
            <a:prstGeom prst="rect">
              <a:avLst/>
            </a:prstGeom>
            <a:solidFill>
              <a:srgbClr val="EAFCEA"/>
            </a:solidFill>
            <a:ln w="3175" cap="flat" cmpd="sng" algn="ctr">
              <a:solidFill>
                <a:srgbClr val="107C10"/>
              </a:solidFill>
              <a:prstDash val="solid"/>
            </a:ln>
            <a:effectLst/>
          </p:spPr>
          <p:txBody>
            <a:bodyPr wrap="square" lIns="0" tIns="91440" rIns="0" bIns="9144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Incident Response &amp; Recovery</a:t>
              </a:r>
            </a:p>
          </p:txBody>
        </p:sp>
        <p:pic>
          <p:nvPicPr>
            <p:cNvPr id="1124" name="Picture 1123">
              <a:extLst>
                <a:ext uri="{FF2B5EF4-FFF2-40B4-BE49-F238E27FC236}">
                  <a16:creationId xmlns:a16="http://schemas.microsoft.com/office/drawing/2014/main" id="{C64B4FFD-2323-4DA8-B69B-8CF4F35273D1}"/>
                </a:ext>
              </a:extLst>
            </p:cNvPr>
            <p:cNvPicPr>
              <a:picLocks noChangeAspect="1"/>
            </p:cNvPicPr>
            <p:nvPr/>
          </p:nvPicPr>
          <p:blipFill rotWithShape="1">
            <a:blip r:embed="rId82"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1125" name="Graphic 1124">
            <a:extLst>
              <a:ext uri="{FF2B5EF4-FFF2-40B4-BE49-F238E27FC236}">
                <a16:creationId xmlns:a16="http://schemas.microsoft.com/office/drawing/2014/main" id="{10063C71-FB64-4774-A5F6-FF2672898712}"/>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9899779" y="1761327"/>
            <a:ext cx="143288" cy="158858"/>
          </a:xfrm>
          <a:prstGeom prst="rect">
            <a:avLst/>
          </a:prstGeom>
        </p:spPr>
      </p:pic>
      <p:grpSp>
        <p:nvGrpSpPr>
          <p:cNvPr id="1126" name="Group 1125">
            <a:extLst>
              <a:ext uri="{FF2B5EF4-FFF2-40B4-BE49-F238E27FC236}">
                <a16:creationId xmlns:a16="http://schemas.microsoft.com/office/drawing/2014/main" id="{40DBAED0-0635-492B-8C15-A1735F01AF26}"/>
              </a:ext>
            </a:extLst>
          </p:cNvPr>
          <p:cNvGrpSpPr/>
          <p:nvPr/>
        </p:nvGrpSpPr>
        <p:grpSpPr>
          <a:xfrm>
            <a:off x="3766817" y="4417401"/>
            <a:ext cx="8318077" cy="853504"/>
            <a:chOff x="3766817" y="4417401"/>
            <a:chExt cx="8318077" cy="853504"/>
          </a:xfrm>
        </p:grpSpPr>
        <p:grpSp>
          <p:nvGrpSpPr>
            <p:cNvPr id="1127" name="Group 1126">
              <a:extLst>
                <a:ext uri="{FF2B5EF4-FFF2-40B4-BE49-F238E27FC236}">
                  <a16:creationId xmlns:a16="http://schemas.microsoft.com/office/drawing/2014/main" id="{9113D4B6-DE83-421D-B34D-224EF3B528FC}"/>
                </a:ext>
              </a:extLst>
            </p:cNvPr>
            <p:cNvGrpSpPr/>
            <p:nvPr/>
          </p:nvGrpSpPr>
          <p:grpSpPr>
            <a:xfrm>
              <a:off x="3766817" y="4417401"/>
              <a:ext cx="8318077" cy="853504"/>
              <a:chOff x="3766817" y="4417401"/>
              <a:chExt cx="8318077" cy="853504"/>
            </a:xfrm>
          </p:grpSpPr>
          <p:sp>
            <p:nvSpPr>
              <p:cNvPr id="1129" name="Rectangle 1128">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6E764E5C-1B2E-49D9-A6EC-971B7461B777}"/>
                  </a:ext>
                </a:extLst>
              </p:cNvPr>
              <p:cNvSpPr/>
              <p:nvPr/>
            </p:nvSpPr>
            <p:spPr>
              <a:xfrm>
                <a:off x="3772921" y="4521944"/>
                <a:ext cx="8311973" cy="748961"/>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30" name="Group 1129">
                <a:extLst>
                  <a:ext uri="{FF2B5EF4-FFF2-40B4-BE49-F238E27FC236}">
                    <a16:creationId xmlns:a16="http://schemas.microsoft.com/office/drawing/2014/main" id="{7E3E5229-E0AA-463D-BCAD-44D6AF016675}"/>
                  </a:ext>
                </a:extLst>
              </p:cNvPr>
              <p:cNvGrpSpPr/>
              <p:nvPr/>
            </p:nvGrpSpPr>
            <p:grpSpPr>
              <a:xfrm>
                <a:off x="3869531" y="4789667"/>
                <a:ext cx="8112538" cy="445385"/>
                <a:chOff x="3869531" y="4808878"/>
                <a:chExt cx="8112538" cy="364800"/>
              </a:xfrm>
            </p:grpSpPr>
            <p:sp>
              <p:nvSpPr>
                <p:cNvPr id="1163" name="Rectangle 1162">
                  <a:extLst>
                    <a:ext uri="{FF2B5EF4-FFF2-40B4-BE49-F238E27FC236}">
                      <a16:creationId xmlns:a16="http://schemas.microsoft.com/office/drawing/2014/main" id="{4A7DDE71-EF80-46D1-8EFB-CF2E0EE575E0}"/>
                    </a:ext>
                  </a:extLst>
                </p:cNvPr>
                <p:cNvSpPr/>
                <p:nvPr/>
              </p:nvSpPr>
              <p:spPr>
                <a:xfrm>
                  <a:off x="3869531" y="4808878"/>
                  <a:ext cx="8112538" cy="364800"/>
                </a:xfrm>
                <a:prstGeom prst="rect">
                  <a:avLst/>
                </a:prstGeom>
                <a:noFill/>
                <a:ln w="14224" cap="flat" cmpd="sng" algn="ctr">
                  <a:solidFill>
                    <a:srgbClr val="0078D4">
                      <a:lumMod val="60000"/>
                      <a:lumOff val="40000"/>
                    </a:srgbClr>
                  </a:solidFill>
                  <a:prstDash val="solid"/>
                </a:ln>
                <a:effectLst/>
              </p:spPr>
              <p:txBody>
                <a:bodyPr wrap="square" lIns="274320" rIns="2743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64" name="Rectangle 1163">
                  <a:extLst>
                    <a:ext uri="{FF2B5EF4-FFF2-40B4-BE49-F238E27FC236}">
                      <a16:creationId xmlns:a16="http://schemas.microsoft.com/office/drawing/2014/main" id="{12722358-37CD-4C4E-920B-1AA488BC221A}"/>
                    </a:ext>
                  </a:extLst>
                </p:cNvPr>
                <p:cNvSpPr/>
                <p:nvPr/>
              </p:nvSpPr>
              <p:spPr bwMode="auto">
                <a:xfrm>
                  <a:off x="5180637" y="5075711"/>
                  <a:ext cx="274086" cy="940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31" name="TextBox 1130">
                <a:hlinkClick r:id="rId85"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F60675C9-6F51-4B3E-BB02-D0D90CD8A9E7}"/>
                  </a:ext>
                </a:extLst>
              </p:cNvPr>
              <p:cNvSpPr txBox="1"/>
              <p:nvPr/>
            </p:nvSpPr>
            <p:spPr>
              <a:xfrm>
                <a:off x="9112055" y="4649155"/>
                <a:ext cx="1533890" cy="204098"/>
              </a:xfrm>
              <a:prstGeom prst="rect">
                <a:avLst/>
              </a:prstGeom>
              <a:solidFill>
                <a:srgbClr val="FFFFFF"/>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365 Defender</a:t>
                </a:r>
              </a:p>
            </p:txBody>
          </p:sp>
          <p:sp>
            <p:nvSpPr>
              <p:cNvPr id="1132" name="Rectangle 1131">
                <a:extLst>
                  <a:ext uri="{FF2B5EF4-FFF2-40B4-BE49-F238E27FC236}">
                    <a16:creationId xmlns:a16="http://schemas.microsoft.com/office/drawing/2014/main" id="{9AC5443C-4670-4A93-84FB-35A7E53F7EF8}"/>
                  </a:ext>
                </a:extLst>
              </p:cNvPr>
              <p:cNvSpPr/>
              <p:nvPr/>
            </p:nvSpPr>
            <p:spPr>
              <a:xfrm>
                <a:off x="3766817" y="4417401"/>
                <a:ext cx="8318077" cy="241605"/>
              </a:xfrm>
              <a:prstGeom prst="rect">
                <a:avLst/>
              </a:prstGeom>
              <a:solidFill>
                <a:srgbClr val="0078D4"/>
              </a:solidFill>
              <a:effectLst/>
            </p:spPr>
            <p:txBody>
              <a:bodyPr wrap="square" lIns="182880" tIns="45720" rIns="73152" bIns="45720" anchor="ctr" anchorCtr="0">
                <a:noAutofit/>
              </a:bodyPr>
              <a:lstStyle/>
              <a:p>
                <a:pPr marL="0" marR="0" lvl="0" indent="0" algn="ctr" defTabSz="914400" eaLnBrk="1" fontAlgn="auto" latinLnBrk="0" hangingPunct="1">
                  <a:lnSpc>
                    <a:spcPct val="97000"/>
                  </a:lnSpc>
                  <a:spcBef>
                    <a:spcPts val="0"/>
                  </a:spcBef>
                  <a:spcAft>
                    <a:spcPts val="100"/>
                  </a:spcAft>
                  <a:buClrTx/>
                  <a:buSzTx/>
                  <a:buFontTx/>
                  <a:buNone/>
                  <a:tabLst/>
                  <a:defRPr/>
                </a:pPr>
                <a:r>
                  <a:rPr kumimoji="0" lang="en-US" sz="1000" b="1" i="1" u="none" strike="noStrike" kern="0" cap="none" spc="0" normalizeH="0" baseline="0" noProof="0">
                    <a:ln>
                      <a:noFill/>
                    </a:ln>
                    <a:gradFill>
                      <a:gsLst>
                        <a:gs pos="0">
                          <a:prstClr val="white"/>
                        </a:gs>
                        <a:gs pos="100000">
                          <a:prstClr val="white"/>
                        </a:gs>
                      </a:gsLst>
                      <a:lin ang="5400000" scaled="1"/>
                    </a:gradFill>
                    <a:effectLst/>
                    <a:uLnTx/>
                    <a:uFillTx/>
                    <a:cs typeface="Segoe UI" panose="020B0502040204020203" pitchFamily="34" charset="0"/>
                  </a:rPr>
                  <a:t>Microsoft Defender - </a:t>
                </a:r>
                <a:r>
                  <a:rPr kumimoji="0" lang="en-US" sz="1000" b="0" i="1" u="none" strike="noStrike" kern="0" cap="none" spc="0" normalizeH="0" baseline="0" noProof="0">
                    <a:ln>
                      <a:noFill/>
                    </a:ln>
                    <a:gradFill>
                      <a:gsLst>
                        <a:gs pos="0">
                          <a:prstClr val="white"/>
                        </a:gs>
                        <a:gs pos="100000">
                          <a:prstClr val="white"/>
                        </a:gs>
                      </a:gsLst>
                      <a:lin ang="5400000" scaled="1"/>
                    </a:gradFill>
                    <a:effectLst/>
                    <a:uLnTx/>
                    <a:uFillTx/>
                    <a:latin typeface="Segoe UI Semibold"/>
                    <a:cs typeface="Segoe UI" panose="020B0502040204020203" pitchFamily="34" charset="0"/>
                  </a:rPr>
                  <a:t>Extended Detection and Response (XDR)</a:t>
                </a:r>
              </a:p>
            </p:txBody>
          </p:sp>
          <p:sp>
            <p:nvSpPr>
              <p:cNvPr id="1133" name="TextBox 1132">
                <a:extLst>
                  <a:ext uri="{FF2B5EF4-FFF2-40B4-BE49-F238E27FC236}">
                    <a16:creationId xmlns:a16="http://schemas.microsoft.com/office/drawing/2014/main" id="{28A448A0-25A9-4C2D-BE3A-D41A9F8AB826}"/>
                  </a:ext>
                </a:extLst>
              </p:cNvPr>
              <p:cNvSpPr txBox="1"/>
              <p:nvPr/>
            </p:nvSpPr>
            <p:spPr>
              <a:xfrm>
                <a:off x="4602874" y="4689276"/>
                <a:ext cx="1349270" cy="201243"/>
              </a:xfrm>
              <a:prstGeom prst="rect">
                <a:avLst/>
              </a:prstGeom>
              <a:solidFill>
                <a:srgbClr val="FFFFFF"/>
              </a:solid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Cloud</a:t>
                </a:r>
              </a:p>
            </p:txBody>
          </p:sp>
          <p:grpSp>
            <p:nvGrpSpPr>
              <p:cNvPr id="1134" name="Group 1133">
                <a:extLst>
                  <a:ext uri="{FF2B5EF4-FFF2-40B4-BE49-F238E27FC236}">
                    <a16:creationId xmlns:a16="http://schemas.microsoft.com/office/drawing/2014/main" id="{8AD9D8CA-A929-4692-B011-80465A521E5C}"/>
                  </a:ext>
                </a:extLst>
              </p:cNvPr>
              <p:cNvGrpSpPr/>
              <p:nvPr/>
            </p:nvGrpSpPr>
            <p:grpSpPr>
              <a:xfrm>
                <a:off x="3911305" y="4847407"/>
                <a:ext cx="2926414" cy="347038"/>
                <a:chOff x="3911305" y="4850142"/>
                <a:chExt cx="2926414" cy="347038"/>
              </a:xfrm>
            </p:grpSpPr>
            <p:sp>
              <p:nvSpPr>
                <p:cNvPr id="1151" name="Rectangle 1150">
                  <a:hlinkClick r:id="rId86"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7BC29215-0353-4D48-8C67-8CC1B3CDB577}"/>
                    </a:ext>
                  </a:extLst>
                </p:cNvPr>
                <p:cNvSpPr/>
                <p:nvPr/>
              </p:nvSpPr>
              <p:spPr>
                <a:xfrm>
                  <a:off x="3911305" y="4850142"/>
                  <a:ext cx="2926414" cy="347038"/>
                </a:xfrm>
                <a:prstGeom prst="rect">
                  <a:avLst/>
                </a:prstGeom>
                <a:solidFill>
                  <a:srgbClr val="E7F4FF"/>
                </a:solidFill>
                <a:ln w="14224" cap="flat" cmpd="sng" algn="ctr">
                  <a:noFill/>
                  <a:prstDash val="solid"/>
                </a:ln>
                <a:effectLst/>
              </p:spPr>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grpSp>
              <p:nvGrpSpPr>
                <p:cNvPr id="1152" name="Group 1151">
                  <a:extLst>
                    <a:ext uri="{FF2B5EF4-FFF2-40B4-BE49-F238E27FC236}">
                      <a16:creationId xmlns:a16="http://schemas.microsoft.com/office/drawing/2014/main" id="{B3C293C1-A4B7-4FA2-BB11-A719F55CFC15}"/>
                    </a:ext>
                  </a:extLst>
                </p:cNvPr>
                <p:cNvGrpSpPr/>
                <p:nvPr/>
              </p:nvGrpSpPr>
              <p:grpSpPr>
                <a:xfrm>
                  <a:off x="3973044" y="4891829"/>
                  <a:ext cx="2783293" cy="268017"/>
                  <a:chOff x="3941723" y="4896148"/>
                  <a:chExt cx="2783293" cy="268017"/>
                </a:xfrm>
              </p:grpSpPr>
              <p:grpSp>
                <p:nvGrpSpPr>
                  <p:cNvPr id="1153" name="Group 1152">
                    <a:extLst>
                      <a:ext uri="{FF2B5EF4-FFF2-40B4-BE49-F238E27FC236}">
                        <a16:creationId xmlns:a16="http://schemas.microsoft.com/office/drawing/2014/main" id="{E3E9AC7F-92B2-48BC-9CA1-1D44BA92DAD7}"/>
                      </a:ext>
                    </a:extLst>
                  </p:cNvPr>
                  <p:cNvGrpSpPr/>
                  <p:nvPr/>
                </p:nvGrpSpPr>
                <p:grpSpPr>
                  <a:xfrm>
                    <a:off x="6564200" y="4973262"/>
                    <a:ext cx="160816" cy="36598"/>
                    <a:chOff x="6564200" y="4973262"/>
                    <a:chExt cx="160816" cy="36598"/>
                  </a:xfrm>
                </p:grpSpPr>
                <p:sp>
                  <p:nvSpPr>
                    <p:cNvPr id="1160" name="Oval 1159">
                      <a:extLst>
                        <a:ext uri="{FF2B5EF4-FFF2-40B4-BE49-F238E27FC236}">
                          <a16:creationId xmlns:a16="http://schemas.microsoft.com/office/drawing/2014/main" id="{9E03B750-DDCD-446E-8796-A1ACB19B8CE0}"/>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61" name="Oval 1160">
                      <a:extLst>
                        <a:ext uri="{FF2B5EF4-FFF2-40B4-BE49-F238E27FC236}">
                          <a16:creationId xmlns:a16="http://schemas.microsoft.com/office/drawing/2014/main" id="{30ECB791-54C0-4B2E-A858-57DD6A7E9B86}"/>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62" name="Oval 1161">
                      <a:extLst>
                        <a:ext uri="{FF2B5EF4-FFF2-40B4-BE49-F238E27FC236}">
                          <a16:creationId xmlns:a16="http://schemas.microsoft.com/office/drawing/2014/main" id="{ACE30BD9-36D3-49AD-92F3-6D4455FF733E}"/>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sp>
                <p:nvSpPr>
                  <p:cNvPr id="1154" name="TextBox 1153">
                    <a:extLst>
                      <a:ext uri="{FF2B5EF4-FFF2-40B4-BE49-F238E27FC236}">
                        <a16:creationId xmlns:a16="http://schemas.microsoft.com/office/drawing/2014/main" id="{9AB6B509-D26F-49DD-9A01-66F7C3B24B32}"/>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Containers</a:t>
                    </a:r>
                  </a:p>
                </p:txBody>
              </p:sp>
              <p:sp>
                <p:nvSpPr>
                  <p:cNvPr id="1155" name="TextBox 1154">
                    <a:extLst>
                      <a:ext uri="{FF2B5EF4-FFF2-40B4-BE49-F238E27FC236}">
                        <a16:creationId xmlns:a16="http://schemas.microsoft.com/office/drawing/2014/main" id="{E7BB3858-645A-444F-8041-B38DD0ECD101}"/>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Servers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&amp; VMs</a:t>
                    </a:r>
                  </a:p>
                </p:txBody>
              </p:sp>
              <p:sp>
                <p:nvSpPr>
                  <p:cNvPr id="1156" name="TextBox 1155">
                    <a:extLst>
                      <a:ext uri="{FF2B5EF4-FFF2-40B4-BE49-F238E27FC236}">
                        <a16:creationId xmlns:a16="http://schemas.microsoft.com/office/drawing/2014/main" id="{451EBD4A-D143-45CA-8717-2006303F7F87}"/>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SQL</a:t>
                    </a:r>
                  </a:p>
                </p:txBody>
              </p:sp>
              <p:sp>
                <p:nvSpPr>
                  <p:cNvPr id="1157" name="TextBox 1156">
                    <a:extLst>
                      <a:ext uri="{FF2B5EF4-FFF2-40B4-BE49-F238E27FC236}">
                        <a16:creationId xmlns:a16="http://schemas.microsoft.com/office/drawing/2014/main" id="{29B30AC0-FE3F-4B16-803C-B3333294CD11}"/>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IoT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&amp; OT</a:t>
                    </a:r>
                  </a:p>
                </p:txBody>
              </p:sp>
              <p:sp>
                <p:nvSpPr>
                  <p:cNvPr id="1158" name="TextBox 1157">
                    <a:extLst>
                      <a:ext uri="{FF2B5EF4-FFF2-40B4-BE49-F238E27FC236}">
                        <a16:creationId xmlns:a16="http://schemas.microsoft.com/office/drawing/2014/main" id="{100F3A74-242D-4461-A4CD-FF456E2D51FC}"/>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Azure app</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services</a:t>
                    </a:r>
                  </a:p>
                </p:txBody>
              </p:sp>
              <p:sp>
                <p:nvSpPr>
                  <p:cNvPr id="1159" name="TextBox 1158">
                    <a:extLst>
                      <a:ext uri="{FF2B5EF4-FFF2-40B4-BE49-F238E27FC236}">
                        <a16:creationId xmlns:a16="http://schemas.microsoft.com/office/drawing/2014/main" id="{7EC59E04-B50C-4E95-A824-C5389EDB71B0}"/>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Network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traffic</a:t>
                    </a:r>
                  </a:p>
                </p:txBody>
              </p:sp>
            </p:grpSp>
          </p:grpSp>
          <p:grpSp>
            <p:nvGrpSpPr>
              <p:cNvPr id="1135" name="Group 1134">
                <a:extLst>
                  <a:ext uri="{FF2B5EF4-FFF2-40B4-BE49-F238E27FC236}">
                    <a16:creationId xmlns:a16="http://schemas.microsoft.com/office/drawing/2014/main" id="{4D1DBA2A-F144-479B-8B46-21DDA16356C4}"/>
                  </a:ext>
                </a:extLst>
              </p:cNvPr>
              <p:cNvGrpSpPr/>
              <p:nvPr/>
            </p:nvGrpSpPr>
            <p:grpSpPr>
              <a:xfrm>
                <a:off x="6920246" y="4847406"/>
                <a:ext cx="4974654" cy="344137"/>
                <a:chOff x="6920246" y="4847406"/>
                <a:chExt cx="4974654" cy="344137"/>
              </a:xfrm>
            </p:grpSpPr>
            <p:sp>
              <p:nvSpPr>
                <p:cNvPr id="1136" name="Rectangle 1135">
                  <a:hlinkClick r:id="rId86"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0B32DD56-8D8A-4766-94FC-3D8E805D9183}"/>
                    </a:ext>
                  </a:extLst>
                </p:cNvPr>
                <p:cNvSpPr/>
                <p:nvPr/>
              </p:nvSpPr>
              <p:spPr>
                <a:xfrm>
                  <a:off x="6920246" y="4847406"/>
                  <a:ext cx="4974654" cy="344137"/>
                </a:xfrm>
                <a:prstGeom prst="rect">
                  <a:avLst/>
                </a:prstGeom>
                <a:solidFill>
                  <a:srgbClr val="E7F4FF"/>
                </a:solidFill>
                <a:ln w="14224" cap="flat" cmpd="sng" algn="ctr">
                  <a:noFill/>
                  <a:prstDash val="solid"/>
                </a:ln>
                <a:effectLst/>
              </p:spPr>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grpSp>
              <p:nvGrpSpPr>
                <p:cNvPr id="1137" name="Group 1136">
                  <a:extLst>
                    <a:ext uri="{FF2B5EF4-FFF2-40B4-BE49-F238E27FC236}">
                      <a16:creationId xmlns:a16="http://schemas.microsoft.com/office/drawing/2014/main" id="{74327300-E289-4833-B798-3977E46CB2B4}"/>
                    </a:ext>
                  </a:extLst>
                </p:cNvPr>
                <p:cNvGrpSpPr/>
                <p:nvPr/>
              </p:nvGrpSpPr>
              <p:grpSpPr>
                <a:xfrm>
                  <a:off x="6972368" y="4891194"/>
                  <a:ext cx="4866953" cy="271622"/>
                  <a:chOff x="6972368" y="4910404"/>
                  <a:chExt cx="4866953" cy="271622"/>
                </a:xfrm>
              </p:grpSpPr>
              <p:grpSp>
                <p:nvGrpSpPr>
                  <p:cNvPr id="1138" name="Group 1137">
                    <a:extLst>
                      <a:ext uri="{FF2B5EF4-FFF2-40B4-BE49-F238E27FC236}">
                        <a16:creationId xmlns:a16="http://schemas.microsoft.com/office/drawing/2014/main" id="{5369C424-3797-432E-AA1E-703A6C83E6A8}"/>
                      </a:ext>
                    </a:extLst>
                  </p:cNvPr>
                  <p:cNvGrpSpPr/>
                  <p:nvPr/>
                </p:nvGrpSpPr>
                <p:grpSpPr>
                  <a:xfrm>
                    <a:off x="9041117" y="4910404"/>
                    <a:ext cx="835613" cy="265652"/>
                    <a:chOff x="9007537" y="4910404"/>
                    <a:chExt cx="835613" cy="265652"/>
                  </a:xfrm>
                </p:grpSpPr>
                <p:sp>
                  <p:nvSpPr>
                    <p:cNvPr id="1149" name="Rectangle 1148">
                      <a:hlinkClick r:id="rId87"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A290D26C-30A7-49A7-94FF-040EF6A252B9}"/>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Endpoint</a:t>
                      </a:r>
                    </a:p>
                  </p:txBody>
                </p:sp>
                <p:pic>
                  <p:nvPicPr>
                    <p:cNvPr id="1150" name="Picture 1149">
                      <a:extLst>
                        <a:ext uri="{FF2B5EF4-FFF2-40B4-BE49-F238E27FC236}">
                          <a16:creationId xmlns:a16="http://schemas.microsoft.com/office/drawing/2014/main" id="{397C1CD3-FFF2-456D-AF1D-F1433258DD62}"/>
                        </a:ext>
                      </a:extLst>
                    </p:cNvPr>
                    <p:cNvPicPr>
                      <a:picLocks noChangeAspect="1"/>
                    </p:cNvPicPr>
                    <p:nvPr/>
                  </p:nvPicPr>
                  <p:blipFill>
                    <a:blip r:embed="rId8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1139" name="Rectangle 1138">
                    <a:hlinkClick r:id="rId8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7BD5D30C-E7F5-45DD-AC20-34A280B07CEF}"/>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Cloud Apps</a:t>
                    </a:r>
                  </a:p>
                </p:txBody>
              </p:sp>
              <p:grpSp>
                <p:nvGrpSpPr>
                  <p:cNvPr id="1140" name="Group 1139">
                    <a:extLst>
                      <a:ext uri="{FF2B5EF4-FFF2-40B4-BE49-F238E27FC236}">
                        <a16:creationId xmlns:a16="http://schemas.microsoft.com/office/drawing/2014/main" id="{3635B28E-CF02-4696-A3E6-CD1CB6FEFC15}"/>
                      </a:ext>
                    </a:extLst>
                  </p:cNvPr>
                  <p:cNvGrpSpPr/>
                  <p:nvPr/>
                </p:nvGrpSpPr>
                <p:grpSpPr>
                  <a:xfrm>
                    <a:off x="9938632" y="4913611"/>
                    <a:ext cx="888566" cy="267171"/>
                    <a:chOff x="9916716" y="4913611"/>
                    <a:chExt cx="888566" cy="267171"/>
                  </a:xfrm>
                </p:grpSpPr>
                <p:sp>
                  <p:nvSpPr>
                    <p:cNvPr id="1147" name="Rectangle 1146">
                      <a:hlinkClick r:id="rId90"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651388A1-9564-44F6-BCA9-929C3A592E59}"/>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 Office 365 </a:t>
                      </a:r>
                    </a:p>
                  </p:txBody>
                </p:sp>
                <p:pic>
                  <p:nvPicPr>
                    <p:cNvPr id="1148" name="Picture 1147">
                      <a:extLst>
                        <a:ext uri="{FF2B5EF4-FFF2-40B4-BE49-F238E27FC236}">
                          <a16:creationId xmlns:a16="http://schemas.microsoft.com/office/drawing/2014/main" id="{070DD2EF-E1A1-41AB-88F5-90A87EF5AA6C}"/>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rgbClr val="FFFFFF"/>
                    </a:solidFill>
                  </p:spPr>
                </p:pic>
              </p:grpSp>
              <p:grpSp>
                <p:nvGrpSpPr>
                  <p:cNvPr id="1141" name="Group 1140">
                    <a:extLst>
                      <a:ext uri="{FF2B5EF4-FFF2-40B4-BE49-F238E27FC236}">
                        <a16:creationId xmlns:a16="http://schemas.microsoft.com/office/drawing/2014/main" id="{F64834D5-EC94-4B79-BCC5-35229627E76A}"/>
                      </a:ext>
                    </a:extLst>
                  </p:cNvPr>
                  <p:cNvGrpSpPr/>
                  <p:nvPr/>
                </p:nvGrpSpPr>
                <p:grpSpPr>
                  <a:xfrm>
                    <a:off x="6972368" y="4913490"/>
                    <a:ext cx="860572" cy="267171"/>
                    <a:chOff x="6972368" y="4913490"/>
                    <a:chExt cx="860572" cy="267171"/>
                  </a:xfrm>
                </p:grpSpPr>
                <p:sp>
                  <p:nvSpPr>
                    <p:cNvPr id="1145" name="Rectangle 1144">
                      <a:hlinkClick r:id="rId91"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7BB7847E-FE66-4A5B-9B8A-84878BF09F63}"/>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Identity</a:t>
                      </a:r>
                    </a:p>
                  </p:txBody>
                </p:sp>
                <p:pic>
                  <p:nvPicPr>
                    <p:cNvPr id="1146" name="Picture 1145">
                      <a:extLst>
                        <a:ext uri="{FF2B5EF4-FFF2-40B4-BE49-F238E27FC236}">
                          <a16:creationId xmlns:a16="http://schemas.microsoft.com/office/drawing/2014/main" id="{411A5EE4-378D-4285-B256-3536E897AB6C}"/>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1142" name="Group 1141">
                    <a:extLst>
                      <a:ext uri="{FF2B5EF4-FFF2-40B4-BE49-F238E27FC236}">
                        <a16:creationId xmlns:a16="http://schemas.microsoft.com/office/drawing/2014/main" id="{B2ED143F-0DF8-40DC-BA28-0C600582EAB4}"/>
                      </a:ext>
                    </a:extLst>
                  </p:cNvPr>
                  <p:cNvGrpSpPr/>
                  <p:nvPr/>
                </p:nvGrpSpPr>
                <p:grpSpPr>
                  <a:xfrm>
                    <a:off x="7894842" y="4914855"/>
                    <a:ext cx="1084373" cy="267171"/>
                    <a:chOff x="7883318" y="4914855"/>
                    <a:chExt cx="1084373" cy="267171"/>
                  </a:xfrm>
                </p:grpSpPr>
                <p:sp>
                  <p:nvSpPr>
                    <p:cNvPr id="1143" name="Rectangle 1142">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89BF0BB1-74EC-43CC-82D5-7404C0212CEF}"/>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AD Identity Protection</a:t>
                      </a:r>
                    </a:p>
                  </p:txBody>
                </p:sp>
                <p:pic>
                  <p:nvPicPr>
                    <p:cNvPr id="1144" name="Graphic 1143">
                      <a:extLst>
                        <a:ext uri="{FF2B5EF4-FFF2-40B4-BE49-F238E27FC236}">
                          <a16:creationId xmlns:a16="http://schemas.microsoft.com/office/drawing/2014/main" id="{BC81A331-6A9B-4CE0-BC1A-BE03C2C77C89}"/>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933271" y="4951865"/>
                      <a:ext cx="183196" cy="183196"/>
                    </a:xfrm>
                    <a:prstGeom prst="rect">
                      <a:avLst/>
                    </a:prstGeom>
                  </p:spPr>
                </p:pic>
              </p:grpSp>
            </p:grpSp>
          </p:grpSp>
        </p:grpSp>
        <p:pic>
          <p:nvPicPr>
            <p:cNvPr id="1128" name="Picture 1127" descr="Icon&#10;&#10;Description automatically generated with medium confidence">
              <a:extLst>
                <a:ext uri="{FF2B5EF4-FFF2-40B4-BE49-F238E27FC236}">
                  <a16:creationId xmlns:a16="http://schemas.microsoft.com/office/drawing/2014/main" id="{4A20AE00-EDEA-4309-B211-33B9A640C841}"/>
                </a:ext>
              </a:extLst>
            </p:cNvPr>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10920825" y="4983980"/>
              <a:ext cx="184546" cy="116408"/>
            </a:xfrm>
            <a:prstGeom prst="rect">
              <a:avLst/>
            </a:prstGeom>
          </p:spPr>
        </p:pic>
      </p:grpSp>
      <p:grpSp>
        <p:nvGrpSpPr>
          <p:cNvPr id="1165" name="Group 1164">
            <a:extLst>
              <a:ext uri="{FF2B5EF4-FFF2-40B4-BE49-F238E27FC236}">
                <a16:creationId xmlns:a16="http://schemas.microsoft.com/office/drawing/2014/main" id="{22B493F3-FF4C-4DA1-9DB2-BFE22136F084}"/>
              </a:ext>
            </a:extLst>
          </p:cNvPr>
          <p:cNvGrpSpPr/>
          <p:nvPr/>
        </p:nvGrpSpPr>
        <p:grpSpPr>
          <a:xfrm>
            <a:off x="9488109" y="2847689"/>
            <a:ext cx="2165825" cy="1182985"/>
            <a:chOff x="9488109" y="2847689"/>
            <a:chExt cx="2165825" cy="1182985"/>
          </a:xfrm>
        </p:grpSpPr>
        <p:grpSp>
          <p:nvGrpSpPr>
            <p:cNvPr id="1166" name="Group 1165">
              <a:extLst>
                <a:ext uri="{FF2B5EF4-FFF2-40B4-BE49-F238E27FC236}">
                  <a16:creationId xmlns:a16="http://schemas.microsoft.com/office/drawing/2014/main" id="{8563F3A4-933A-4B14-AE0C-C58EB5841AC3}"/>
                </a:ext>
              </a:extLst>
            </p:cNvPr>
            <p:cNvGrpSpPr/>
            <p:nvPr/>
          </p:nvGrpSpPr>
          <p:grpSpPr>
            <a:xfrm>
              <a:off x="9488109" y="2847689"/>
              <a:ext cx="2165825" cy="1182985"/>
              <a:chOff x="789128" y="3535899"/>
              <a:chExt cx="2165825" cy="1182985"/>
            </a:xfrm>
          </p:grpSpPr>
          <p:sp>
            <p:nvSpPr>
              <p:cNvPr id="1193" name="Rectangle 1192">
                <a:hlinkClick r:id="rId94" tooltip="The Microsoft Intelligent Security Association (MISA) is an ecosystem of independent software vendors and managed security service providers that have integrated their solutions to better defend against a world of increasing threats."/>
                <a:extLst>
                  <a:ext uri="{FF2B5EF4-FFF2-40B4-BE49-F238E27FC236}">
                    <a16:creationId xmlns:a16="http://schemas.microsoft.com/office/drawing/2014/main" id="{62D657EA-3A70-40A2-A336-3AC8E3A9B506}"/>
                  </a:ext>
                </a:extLst>
              </p:cNvPr>
              <p:cNvSpPr/>
              <p:nvPr/>
            </p:nvSpPr>
            <p:spPr>
              <a:xfrm>
                <a:off x="789128" y="3535899"/>
                <a:ext cx="2165825" cy="1182985"/>
              </a:xfrm>
              <a:prstGeom prst="rect">
                <a:avLst/>
              </a:prstGeom>
              <a:solidFill>
                <a:srgbClr val="EAFCEA"/>
              </a:solidFill>
              <a:ln w="12700" cap="flat" cmpd="sng" algn="ctr">
                <a:solidFill>
                  <a:srgbClr val="107C10"/>
                </a:solidFill>
                <a:prstDash val="solid"/>
              </a:ln>
              <a:effectLst/>
            </p:spPr>
            <p:txBody>
              <a:bodyPr lIns="365760" tIns="73152" rIns="45720" bIns="73152"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Managed Detection and Response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Using Microsoft Security</a:t>
                </a:r>
              </a:p>
            </p:txBody>
          </p:sp>
          <p:sp>
            <p:nvSpPr>
              <p:cNvPr id="1194" name="Commitments_EC4D">
                <a:extLst>
                  <a:ext uri="{FF2B5EF4-FFF2-40B4-BE49-F238E27FC236}">
                    <a16:creationId xmlns:a16="http://schemas.microsoft.com/office/drawing/2014/main" id="{192D0346-22DB-4A31-961E-0D540D27CF9C}"/>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pic>
          <p:nvPicPr>
            <p:cNvPr id="1167" name="Picture 1166" descr="A close up of a sign&#10;&#10;Description automatically generated">
              <a:extLst>
                <a:ext uri="{FF2B5EF4-FFF2-40B4-BE49-F238E27FC236}">
                  <a16:creationId xmlns:a16="http://schemas.microsoft.com/office/drawing/2014/main" id="{F6F22EEC-47D9-4A88-802D-680E5F55A115}"/>
                </a:ext>
              </a:extLst>
            </p:cNvPr>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1168" name="Group 1167">
              <a:extLst>
                <a:ext uri="{FF2B5EF4-FFF2-40B4-BE49-F238E27FC236}">
                  <a16:creationId xmlns:a16="http://schemas.microsoft.com/office/drawing/2014/main" id="{3EE1CCFB-79B7-42D2-8546-6FBAC8DA17F5}"/>
                </a:ext>
              </a:extLst>
            </p:cNvPr>
            <p:cNvGrpSpPr/>
            <p:nvPr/>
          </p:nvGrpSpPr>
          <p:grpSpPr>
            <a:xfrm>
              <a:off x="11431708" y="3850219"/>
              <a:ext cx="160817" cy="36587"/>
              <a:chOff x="11598706" y="6393125"/>
              <a:chExt cx="160817" cy="36587"/>
            </a:xfrm>
          </p:grpSpPr>
          <p:sp>
            <p:nvSpPr>
              <p:cNvPr id="1190" name="Oval 1189">
                <a:extLst>
                  <a:ext uri="{FF2B5EF4-FFF2-40B4-BE49-F238E27FC236}">
                    <a16:creationId xmlns:a16="http://schemas.microsoft.com/office/drawing/2014/main" id="{0AC2EBB7-ABF7-4794-BEB5-6C2027E68818}"/>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91" name="Oval 1190">
                <a:extLst>
                  <a:ext uri="{FF2B5EF4-FFF2-40B4-BE49-F238E27FC236}">
                    <a16:creationId xmlns:a16="http://schemas.microsoft.com/office/drawing/2014/main" id="{E59D4602-3236-4658-A1BB-D235A6BF70D5}"/>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92" name="Oval 1191">
                <a:extLst>
                  <a:ext uri="{FF2B5EF4-FFF2-40B4-BE49-F238E27FC236}">
                    <a16:creationId xmlns:a16="http://schemas.microsoft.com/office/drawing/2014/main" id="{D21C6E0A-22ED-4493-9145-483ADE8698F3}"/>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1169" name="Picture 1168">
              <a:extLst>
                <a:ext uri="{FF2B5EF4-FFF2-40B4-BE49-F238E27FC236}">
                  <a16:creationId xmlns:a16="http://schemas.microsoft.com/office/drawing/2014/main" id="{FAB3C727-4AAD-4407-951C-3E963AFC2FC0}"/>
                </a:ext>
              </a:extLst>
            </p:cNvPr>
            <p:cNvPicPr>
              <a:picLocks noChangeAspect="1"/>
            </p:cNvPicPr>
            <p:nvPr/>
          </p:nvPicPr>
          <p:blipFill>
            <a:blip r:embed="rId96"/>
            <a:stretch>
              <a:fillRect/>
            </a:stretch>
          </p:blipFill>
          <p:spPr>
            <a:xfrm>
              <a:off x="9636103" y="3235938"/>
              <a:ext cx="130539" cy="132904"/>
            </a:xfrm>
            <a:prstGeom prst="rect">
              <a:avLst/>
            </a:prstGeom>
          </p:spPr>
        </p:pic>
        <p:pic>
          <p:nvPicPr>
            <p:cNvPr id="1170" name="Picture 14">
              <a:extLst>
                <a:ext uri="{FF2B5EF4-FFF2-40B4-BE49-F238E27FC236}">
                  <a16:creationId xmlns:a16="http://schemas.microsoft.com/office/drawing/2014/main" id="{7B1649F7-9D96-4F45-9755-D50493ACBA42}"/>
                </a:ext>
              </a:extLst>
            </p:cNvPr>
            <p:cNvPicPr>
              <a:picLocks noChangeAspect="1" noChangeArrowheads="1"/>
            </p:cNvPicPr>
            <p:nvPr/>
          </p:nvPicPr>
          <p:blipFill>
            <a:blip r:embed="rId97"/>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1171" name="Picture 14">
              <a:extLst>
                <a:ext uri="{FF2B5EF4-FFF2-40B4-BE49-F238E27FC236}">
                  <a16:creationId xmlns:a16="http://schemas.microsoft.com/office/drawing/2014/main" id="{0ACB5BB9-72BC-4761-AC53-AFA65FBCB54D}"/>
                </a:ext>
              </a:extLst>
            </p:cNvPr>
            <p:cNvPicPr>
              <a:picLocks noChangeAspect="1" noChangeArrowheads="1"/>
            </p:cNvPicPr>
            <p:nvPr/>
          </p:nvPicPr>
          <p:blipFill>
            <a:blip r:embed="rId98"/>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1172" name="Picture 14">
              <a:extLst>
                <a:ext uri="{FF2B5EF4-FFF2-40B4-BE49-F238E27FC236}">
                  <a16:creationId xmlns:a16="http://schemas.microsoft.com/office/drawing/2014/main" id="{EB78D3A5-AD70-47BD-98EB-C3ABCB0979EC}"/>
                </a:ext>
              </a:extLst>
            </p:cNvPr>
            <p:cNvPicPr>
              <a:picLocks noChangeAspect="1" noChangeArrowheads="1"/>
            </p:cNvPicPr>
            <p:nvPr/>
          </p:nvPicPr>
          <p:blipFill>
            <a:blip r:embed="rId99"/>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1173" name="Picture 14">
              <a:extLst>
                <a:ext uri="{FF2B5EF4-FFF2-40B4-BE49-F238E27FC236}">
                  <a16:creationId xmlns:a16="http://schemas.microsoft.com/office/drawing/2014/main" id="{C052B96D-A527-44C5-87BC-3A5848B96C83}"/>
                </a:ext>
              </a:extLst>
            </p:cNvPr>
            <p:cNvPicPr>
              <a:picLocks noChangeAspect="1" noChangeArrowheads="1"/>
            </p:cNvPicPr>
            <p:nvPr/>
          </p:nvPicPr>
          <p:blipFill>
            <a:blip r:embed="rId100"/>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1174" name="Picture 1173">
              <a:extLst>
                <a:ext uri="{FF2B5EF4-FFF2-40B4-BE49-F238E27FC236}">
                  <a16:creationId xmlns:a16="http://schemas.microsoft.com/office/drawing/2014/main" id="{10C8FCF2-9F3B-4830-A079-AC0F6310C1BC}"/>
                </a:ext>
              </a:extLst>
            </p:cNvPr>
            <p:cNvPicPr>
              <a:picLocks noChangeAspect="1"/>
            </p:cNvPicPr>
            <p:nvPr/>
          </p:nvPicPr>
          <p:blipFill rotWithShape="1">
            <a:blip r:embed="rId101"/>
            <a:srcRect l="11245" t="18177" r="17731" b="21315"/>
            <a:stretch/>
          </p:blipFill>
          <p:spPr>
            <a:xfrm>
              <a:off x="10843250" y="3253697"/>
              <a:ext cx="146407" cy="114190"/>
            </a:xfrm>
            <a:prstGeom prst="rect">
              <a:avLst/>
            </a:prstGeom>
          </p:spPr>
        </p:pic>
        <p:pic>
          <p:nvPicPr>
            <p:cNvPr id="1175" name="Picture 1174" descr="A close up of a sign&#10;&#10;Description automatically generated">
              <a:extLst>
                <a:ext uri="{FF2B5EF4-FFF2-40B4-BE49-F238E27FC236}">
                  <a16:creationId xmlns:a16="http://schemas.microsoft.com/office/drawing/2014/main" id="{761DD31C-9790-4236-8DA1-78CB606CDB8D}"/>
                </a:ext>
              </a:extLst>
            </p:cNvPr>
            <p:cNvPicPr>
              <a:picLocks noChangeAspect="1"/>
            </p:cNvPicPr>
            <p:nvPr/>
          </p:nvPicPr>
          <p:blipFill rotWithShape="1">
            <a:blip r:embed="rId102"/>
            <a:srcRect l="13329" t="17372" r="18079" b="16766"/>
            <a:stretch/>
          </p:blipFill>
          <p:spPr>
            <a:xfrm>
              <a:off x="10846074" y="3802006"/>
              <a:ext cx="215013" cy="106775"/>
            </a:xfrm>
            <a:prstGeom prst="rect">
              <a:avLst/>
            </a:prstGeom>
          </p:spPr>
        </p:pic>
        <p:pic>
          <p:nvPicPr>
            <p:cNvPr id="1176" name="Picture 1175" descr="A close up of a logo&#10;&#10;Description automatically generated">
              <a:extLst>
                <a:ext uri="{FF2B5EF4-FFF2-40B4-BE49-F238E27FC236}">
                  <a16:creationId xmlns:a16="http://schemas.microsoft.com/office/drawing/2014/main" id="{34F4FF52-E401-4274-ADBE-50C694FF6EDF}"/>
                </a:ext>
              </a:extLst>
            </p:cNvPr>
            <p:cNvPicPr>
              <a:picLocks noChangeAspect="1"/>
            </p:cNvPicPr>
            <p:nvPr/>
          </p:nvPicPr>
          <p:blipFill>
            <a:blip r:embed="rId103"/>
            <a:stretch>
              <a:fillRect/>
            </a:stretch>
          </p:blipFill>
          <p:spPr>
            <a:xfrm>
              <a:off x="11421965" y="3267238"/>
              <a:ext cx="141047" cy="112678"/>
            </a:xfrm>
            <a:prstGeom prst="rect">
              <a:avLst/>
            </a:prstGeom>
          </p:spPr>
        </p:pic>
        <p:pic>
          <p:nvPicPr>
            <p:cNvPr id="1177" name="Picture 1176">
              <a:extLst>
                <a:ext uri="{FF2B5EF4-FFF2-40B4-BE49-F238E27FC236}">
                  <a16:creationId xmlns:a16="http://schemas.microsoft.com/office/drawing/2014/main" id="{9D747AB3-0FC9-4DB7-B1C2-02F137645E9B}"/>
                </a:ext>
              </a:extLst>
            </p:cNvPr>
            <p:cNvPicPr>
              <a:picLocks noChangeAspect="1"/>
            </p:cNvPicPr>
            <p:nvPr/>
          </p:nvPicPr>
          <p:blipFill>
            <a:blip r:embed="rId104"/>
            <a:stretch>
              <a:fillRect/>
            </a:stretch>
          </p:blipFill>
          <p:spPr>
            <a:xfrm>
              <a:off x="10977543" y="3467713"/>
              <a:ext cx="213617" cy="82422"/>
            </a:xfrm>
            <a:prstGeom prst="rect">
              <a:avLst/>
            </a:prstGeom>
          </p:spPr>
        </p:pic>
        <p:pic>
          <p:nvPicPr>
            <p:cNvPr id="1178" name="Picture 1177" descr="A picture containing clipart&#10;&#10;Description automatically generated">
              <a:extLst>
                <a:ext uri="{FF2B5EF4-FFF2-40B4-BE49-F238E27FC236}">
                  <a16:creationId xmlns:a16="http://schemas.microsoft.com/office/drawing/2014/main" id="{FF1105CB-3404-45BA-9C7C-0C35BC15DA79}"/>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1179" name="Picture 1178" descr="Text, logo&#10;&#10;Description automatically generated">
              <a:extLst>
                <a:ext uri="{FF2B5EF4-FFF2-40B4-BE49-F238E27FC236}">
                  <a16:creationId xmlns:a16="http://schemas.microsoft.com/office/drawing/2014/main" id="{98E2C805-10C0-4C68-8EC9-20528FD94AAF}"/>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1180" name="Picture 1179" descr="Logo&#10;&#10;Description automatically generated">
              <a:extLst>
                <a:ext uri="{FF2B5EF4-FFF2-40B4-BE49-F238E27FC236}">
                  <a16:creationId xmlns:a16="http://schemas.microsoft.com/office/drawing/2014/main" id="{A1850B29-6A6B-48F7-93A1-E61394256DDC}"/>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1181" name="Picture 1180" descr="Logo&#10;&#10;Description automatically generated">
              <a:extLst>
                <a:ext uri="{FF2B5EF4-FFF2-40B4-BE49-F238E27FC236}">
                  <a16:creationId xmlns:a16="http://schemas.microsoft.com/office/drawing/2014/main" id="{7251A1EA-1ECE-4571-AB89-854CBAAE630B}"/>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1182" name="Picture 1181" descr="A picture containing building, sitting, light, sun&#10;&#10;Description automatically generated">
              <a:extLst>
                <a:ext uri="{FF2B5EF4-FFF2-40B4-BE49-F238E27FC236}">
                  <a16:creationId xmlns:a16="http://schemas.microsoft.com/office/drawing/2014/main" id="{1BF7FCE2-AC00-4FE6-9A78-3B8968D7F8E2}"/>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1183" name="Picture 1182" descr="A picture containing shape&#10;&#10;Description automatically generated">
              <a:extLst>
                <a:ext uri="{FF2B5EF4-FFF2-40B4-BE49-F238E27FC236}">
                  <a16:creationId xmlns:a16="http://schemas.microsoft.com/office/drawing/2014/main" id="{44C9043E-B84E-42A6-9D14-5810756A01BB}"/>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1184" name="Picture 1183" descr="A picture containing text, logo&#10;&#10;Description automatically generated">
              <a:extLst>
                <a:ext uri="{FF2B5EF4-FFF2-40B4-BE49-F238E27FC236}">
                  <a16:creationId xmlns:a16="http://schemas.microsoft.com/office/drawing/2014/main" id="{9CF20B8D-D5C1-4F33-8DA2-1BAA1D56F9D9}"/>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1185" name="Picture 1184" descr="A picture containing logo&#10;&#10;Description automatically generated">
              <a:extLst>
                <a:ext uri="{FF2B5EF4-FFF2-40B4-BE49-F238E27FC236}">
                  <a16:creationId xmlns:a16="http://schemas.microsoft.com/office/drawing/2014/main" id="{1B24A822-32FC-446F-AF40-AA72253E0FCD}"/>
                </a:ext>
              </a:extLst>
            </p:cNvPr>
            <p:cNvPicPr>
              <a:picLocks noChangeAspect="1"/>
            </p:cNvPicPr>
            <p:nvPr/>
          </p:nvPicPr>
          <p:blipFill rotWithShape="1">
            <a:blip r:embed="rId112">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1186" name="Picture 1185" descr="A picture containing logo&#10;&#10;Description automatically generated">
              <a:extLst>
                <a:ext uri="{FF2B5EF4-FFF2-40B4-BE49-F238E27FC236}">
                  <a16:creationId xmlns:a16="http://schemas.microsoft.com/office/drawing/2014/main" id="{9EE2D1DF-629C-4133-9ADB-47E6A00F1188}"/>
                </a:ext>
              </a:extLst>
            </p:cNvPr>
            <p:cNvPicPr>
              <a:picLocks noChangeAspect="1"/>
            </p:cNvPicPr>
            <p:nvPr/>
          </p:nvPicPr>
          <p:blipFill>
            <a:blip r:embed="rId1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1187" name="Picture 1186" descr="Logo&#10;&#10;Description automatically generated">
              <a:extLst>
                <a:ext uri="{FF2B5EF4-FFF2-40B4-BE49-F238E27FC236}">
                  <a16:creationId xmlns:a16="http://schemas.microsoft.com/office/drawing/2014/main" id="{B7F16D8E-AC64-44A5-B914-087777BC6F7E}"/>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1188" name="Picture 1187" descr="Logo&#10;&#10;Description automatically generated">
              <a:extLst>
                <a:ext uri="{FF2B5EF4-FFF2-40B4-BE49-F238E27FC236}">
                  <a16:creationId xmlns:a16="http://schemas.microsoft.com/office/drawing/2014/main" id="{5EA39146-E5A9-4CC4-A654-0A4130BDEEB3}"/>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1189" name="Picture 2" descr="See the source image">
              <a:extLst>
                <a:ext uri="{FF2B5EF4-FFF2-40B4-BE49-F238E27FC236}">
                  <a16:creationId xmlns:a16="http://schemas.microsoft.com/office/drawing/2014/main" id="{19785387-D0F4-488C-A34A-6CEC916A9C27}"/>
                </a:ext>
              </a:extLst>
            </p:cNvPr>
            <p:cNvPicPr>
              <a:picLocks noChangeAspect="1" noChangeArrowheads="1"/>
            </p:cNvPicPr>
            <p:nvPr/>
          </p:nvPicPr>
          <p:blipFill rotWithShape="1">
            <a:blip r:embed="rId116">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1195" name="TextBox 1194">
            <a:extLst>
              <a:ext uri="{FF2B5EF4-FFF2-40B4-BE49-F238E27FC236}">
                <a16:creationId xmlns:a16="http://schemas.microsoft.com/office/drawing/2014/main" id="{A1B33703-6FBB-43B6-AD83-4E83AAAB797C}"/>
              </a:ext>
            </a:extLst>
          </p:cNvPr>
          <p:cNvSpPr txBox="1"/>
          <p:nvPr/>
        </p:nvSpPr>
        <p:spPr>
          <a:xfrm>
            <a:off x="10135461" y="962716"/>
            <a:ext cx="1919077" cy="203133"/>
          </a:xfrm>
          <a:prstGeom prst="rect">
            <a:avLst/>
          </a:prstGeom>
          <a:noFill/>
        </p:spPr>
        <p:txBody>
          <a:bodyPr wrap="square" lIns="0">
            <a:spAutoFit/>
          </a:bodyPr>
          <a:lstStyle/>
          <a:p>
            <a:pPr defTabSz="914400">
              <a:lnSpc>
                <a:spcPct val="90000"/>
              </a:lnSpc>
              <a:spcBef>
                <a:spcPct val="0"/>
              </a:spcBef>
              <a:spcAft>
                <a:spcPts val="600"/>
              </a:spcAft>
              <a:defRPr/>
            </a:pPr>
            <a:r>
              <a:rPr lang="en-US" sz="800">
                <a:gradFill>
                  <a:gsLst>
                    <a:gs pos="0">
                      <a:srgbClr val="505050"/>
                    </a:gs>
                    <a:gs pos="100000">
                      <a:srgbClr val="505050"/>
                    </a:gs>
                  </a:gsLst>
                  <a:lin ang="5400000" scaled="1"/>
                </a:gradFill>
                <a:cs typeface="Segoe UI" panose="020B0502040204020203" pitchFamily="34" charset="0"/>
              </a:rPr>
              <a:t>December 2021 – </a:t>
            </a:r>
            <a:r>
              <a:rPr lang="en-US" sz="800">
                <a:gradFill>
                  <a:gsLst>
                    <a:gs pos="0">
                      <a:srgbClr val="505050"/>
                    </a:gs>
                    <a:gs pos="100000">
                      <a:srgbClr val="505050"/>
                    </a:gs>
                  </a:gsLst>
                  <a:lin ang="5400000" scaled="1"/>
                </a:gradFill>
                <a:cs typeface="Segoe UI" panose="020B0502040204020203" pitchFamily="34" charset="0"/>
                <a:hlinkClick r:id="rId117" tooltip="The latest published version of this document can be found at https://aka.ms/MCRA"/>
              </a:rPr>
              <a:t>https://aka.ms/MCRA</a:t>
            </a:r>
            <a:endParaRPr lang="en-US" sz="800">
              <a:gradFill>
                <a:gsLst>
                  <a:gs pos="0">
                    <a:srgbClr val="505050"/>
                  </a:gs>
                  <a:gs pos="100000">
                    <a:srgbClr val="505050"/>
                  </a:gs>
                </a:gsLst>
                <a:lin ang="5400000" scaled="1"/>
              </a:gradFill>
              <a:highlight>
                <a:srgbClr val="FFFF00"/>
              </a:highlight>
              <a:cs typeface="Segoe UI" panose="020B0502040204020203" pitchFamily="34" charset="0"/>
            </a:endParaRPr>
          </a:p>
        </p:txBody>
      </p:sp>
      <p:pic>
        <p:nvPicPr>
          <p:cNvPr id="1196" name="Picture 1195">
            <a:extLst>
              <a:ext uri="{FF2B5EF4-FFF2-40B4-BE49-F238E27FC236}">
                <a16:creationId xmlns:a16="http://schemas.microsoft.com/office/drawing/2014/main" id="{292347EB-270C-4173-8CE6-F59F1CF66F8B}"/>
              </a:ext>
            </a:extLst>
          </p:cNvPr>
          <p:cNvPicPr>
            <a:picLocks noChangeAspect="1"/>
          </p:cNvPicPr>
          <p:nvPr/>
        </p:nvPicPr>
        <p:blipFill>
          <a:blip r:embed="rId82" cstate="email">
            <a:extLst>
              <a:ext uri="{28A0092B-C50C-407E-A947-70E740481C1C}">
                <a14:useLocalDpi xmlns:a14="http://schemas.microsoft.com/office/drawing/2010/main" val="0"/>
              </a:ext>
            </a:extLst>
          </a:blip>
          <a:stretch>
            <a:fillRect/>
          </a:stretch>
        </p:blipFill>
        <p:spPr bwMode="invGray">
          <a:xfrm>
            <a:off x="10135461" y="587603"/>
            <a:ext cx="1038388" cy="222436"/>
          </a:xfrm>
          <a:prstGeom prst="rect">
            <a:avLst/>
          </a:prstGeom>
        </p:spPr>
      </p:pic>
    </p:spTree>
    <p:extLst>
      <p:ext uri="{BB962C8B-B14F-4D97-AF65-F5344CB8AC3E}">
        <p14:creationId xmlns:p14="http://schemas.microsoft.com/office/powerpoint/2010/main" val="27504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3"/>
                                        </p:tgtEl>
                                        <p:attrNameLst>
                                          <p:attrName>style.visibility</p:attrName>
                                        </p:attrNameLst>
                                      </p:cBhvr>
                                      <p:to>
                                        <p:strVal val="visible"/>
                                      </p:to>
                                    </p:set>
                                    <p:animEffect transition="in" filter="fade">
                                      <p:cBhvr>
                                        <p:cTn id="7" dur="500"/>
                                        <p:tgtEl>
                                          <p:spTgt spid="873"/>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873"/>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817"/>
                                        </p:tgtEl>
                                        <p:attrNameLst>
                                          <p:attrName>style.visibility</p:attrName>
                                        </p:attrNameLst>
                                      </p:cBhvr>
                                      <p:to>
                                        <p:strVal val="visible"/>
                                      </p:to>
                                    </p:set>
                                    <p:animEffect transition="in" filter="fade">
                                      <p:cBhvr>
                                        <p:cTn id="12" dur="500"/>
                                        <p:tgtEl>
                                          <p:spTgt spid="8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0"/>
                                        </p:tgtEl>
                                        <p:attrNameLst>
                                          <p:attrName>style.visibility</p:attrName>
                                        </p:attrNameLst>
                                      </p:cBhvr>
                                      <p:to>
                                        <p:strVal val="visible"/>
                                      </p:to>
                                    </p:set>
                                    <p:animEffect transition="in" filter="fade">
                                      <p:cBhvr>
                                        <p:cTn id="17" dur="500"/>
                                        <p:tgtEl>
                                          <p:spTgt spid="810"/>
                                        </p:tgtEl>
                                      </p:cBhvr>
                                    </p:animEffect>
                                  </p:childTnLst>
                                </p:cTn>
                              </p:par>
                              <p:par>
                                <p:cTn id="18" presetID="10" presetClass="entr" presetSubtype="0" fill="hold" nodeType="withEffect">
                                  <p:stCondLst>
                                    <p:cond delay="0"/>
                                  </p:stCondLst>
                                  <p:childTnLst>
                                    <p:set>
                                      <p:cBhvr>
                                        <p:cTn id="19" dur="1" fill="hold">
                                          <p:stCondLst>
                                            <p:cond delay="0"/>
                                          </p:stCondLst>
                                        </p:cTn>
                                        <p:tgtEl>
                                          <p:spTgt spid="811"/>
                                        </p:tgtEl>
                                        <p:attrNameLst>
                                          <p:attrName>style.visibility</p:attrName>
                                        </p:attrNameLst>
                                      </p:cBhvr>
                                      <p:to>
                                        <p:strVal val="visible"/>
                                      </p:to>
                                    </p:set>
                                    <p:animEffect transition="in" filter="fade">
                                      <p:cBhvr>
                                        <p:cTn id="20" dur="500"/>
                                        <p:tgtEl>
                                          <p:spTgt spid="811"/>
                                        </p:tgtEl>
                                      </p:cBhvr>
                                    </p:animEffect>
                                  </p:childTnLst>
                                </p:cTn>
                              </p:par>
                              <p:par>
                                <p:cTn id="21" presetID="10" presetClass="entr" presetSubtype="0" fill="hold" nodeType="withEffect">
                                  <p:stCondLst>
                                    <p:cond delay="100"/>
                                  </p:stCondLst>
                                  <p:childTnLst>
                                    <p:set>
                                      <p:cBhvr>
                                        <p:cTn id="22" dur="1" fill="hold">
                                          <p:stCondLst>
                                            <p:cond delay="0"/>
                                          </p:stCondLst>
                                        </p:cTn>
                                        <p:tgtEl>
                                          <p:spTgt spid="890"/>
                                        </p:tgtEl>
                                        <p:attrNameLst>
                                          <p:attrName>style.visibility</p:attrName>
                                        </p:attrNameLst>
                                      </p:cBhvr>
                                      <p:to>
                                        <p:strVal val="visible"/>
                                      </p:to>
                                    </p:set>
                                    <p:animEffect transition="in" filter="fade">
                                      <p:cBhvr>
                                        <p:cTn id="23" dur="250"/>
                                        <p:tgtEl>
                                          <p:spTgt spid="890"/>
                                        </p:tgtEl>
                                      </p:cBhvr>
                                    </p:animEffect>
                                  </p:childTnLst>
                                </p:cTn>
                              </p:par>
                              <p:par>
                                <p:cTn id="24" presetID="10" presetClass="entr" presetSubtype="0" fill="hold" nodeType="withEffect">
                                  <p:stCondLst>
                                    <p:cond delay="200"/>
                                  </p:stCondLst>
                                  <p:childTnLst>
                                    <p:set>
                                      <p:cBhvr>
                                        <p:cTn id="25" dur="1" fill="hold">
                                          <p:stCondLst>
                                            <p:cond delay="0"/>
                                          </p:stCondLst>
                                        </p:cTn>
                                        <p:tgtEl>
                                          <p:spTgt spid="949"/>
                                        </p:tgtEl>
                                        <p:attrNameLst>
                                          <p:attrName>style.visibility</p:attrName>
                                        </p:attrNameLst>
                                      </p:cBhvr>
                                      <p:to>
                                        <p:strVal val="visible"/>
                                      </p:to>
                                    </p:set>
                                    <p:animEffect transition="in" filter="fade">
                                      <p:cBhvr>
                                        <p:cTn id="26" dur="250"/>
                                        <p:tgtEl>
                                          <p:spTgt spid="949"/>
                                        </p:tgtEl>
                                      </p:cBhvr>
                                    </p:animEffect>
                                  </p:childTnLst>
                                </p:cTn>
                              </p:par>
                              <p:par>
                                <p:cTn id="27" presetID="10" presetClass="entr" presetSubtype="0" fill="hold" nodeType="withEffect">
                                  <p:stCondLst>
                                    <p:cond delay="300"/>
                                  </p:stCondLst>
                                  <p:childTnLst>
                                    <p:set>
                                      <p:cBhvr>
                                        <p:cTn id="28" dur="1" fill="hold">
                                          <p:stCondLst>
                                            <p:cond delay="0"/>
                                          </p:stCondLst>
                                        </p:cTn>
                                        <p:tgtEl>
                                          <p:spTgt spid="967"/>
                                        </p:tgtEl>
                                        <p:attrNameLst>
                                          <p:attrName>style.visibility</p:attrName>
                                        </p:attrNameLst>
                                      </p:cBhvr>
                                      <p:to>
                                        <p:strVal val="visible"/>
                                      </p:to>
                                    </p:set>
                                    <p:animEffect transition="in" filter="fade">
                                      <p:cBhvr>
                                        <p:cTn id="29" dur="250"/>
                                        <p:tgtEl>
                                          <p:spTgt spid="967"/>
                                        </p:tgtEl>
                                      </p:cBhvr>
                                    </p:animEffect>
                                  </p:childTnLst>
                                </p:cTn>
                              </p:par>
                              <p:par>
                                <p:cTn id="30" presetID="10" presetClass="entr" presetSubtype="0" fill="hold" nodeType="withEffect">
                                  <p:stCondLst>
                                    <p:cond delay="400"/>
                                  </p:stCondLst>
                                  <p:childTnLst>
                                    <p:set>
                                      <p:cBhvr>
                                        <p:cTn id="31" dur="1" fill="hold">
                                          <p:stCondLst>
                                            <p:cond delay="0"/>
                                          </p:stCondLst>
                                        </p:cTn>
                                        <p:tgtEl>
                                          <p:spTgt spid="1020"/>
                                        </p:tgtEl>
                                        <p:attrNameLst>
                                          <p:attrName>style.visibility</p:attrName>
                                        </p:attrNameLst>
                                      </p:cBhvr>
                                      <p:to>
                                        <p:strVal val="visible"/>
                                      </p:to>
                                    </p:set>
                                    <p:animEffect transition="in" filter="fade">
                                      <p:cBhvr>
                                        <p:cTn id="32" dur="250"/>
                                        <p:tgtEl>
                                          <p:spTgt spid="1020"/>
                                        </p:tgtEl>
                                      </p:cBhvr>
                                    </p:animEffect>
                                  </p:childTnLst>
                                </p:cTn>
                              </p:par>
                              <p:par>
                                <p:cTn id="33" presetID="10" presetClass="entr" presetSubtype="0" fill="hold" nodeType="withEffect">
                                  <p:stCondLst>
                                    <p:cond delay="500"/>
                                  </p:stCondLst>
                                  <p:childTnLst>
                                    <p:set>
                                      <p:cBhvr>
                                        <p:cTn id="34" dur="1" fill="hold">
                                          <p:stCondLst>
                                            <p:cond delay="0"/>
                                          </p:stCondLst>
                                        </p:cTn>
                                        <p:tgtEl>
                                          <p:spTgt spid="1035"/>
                                        </p:tgtEl>
                                        <p:attrNameLst>
                                          <p:attrName>style.visibility</p:attrName>
                                        </p:attrNameLst>
                                      </p:cBhvr>
                                      <p:to>
                                        <p:strVal val="visible"/>
                                      </p:to>
                                    </p:set>
                                    <p:animEffect transition="in" filter="fade">
                                      <p:cBhvr>
                                        <p:cTn id="35" dur="250"/>
                                        <p:tgtEl>
                                          <p:spTgt spid="1035"/>
                                        </p:tgtEl>
                                      </p:cBhvr>
                                    </p:animEffect>
                                  </p:childTnLst>
                                </p:cTn>
                              </p:par>
                              <p:par>
                                <p:cTn id="36" presetID="10" presetClass="entr" presetSubtype="0" fill="hold" nodeType="withEffect">
                                  <p:stCondLst>
                                    <p:cond delay="600"/>
                                  </p:stCondLst>
                                  <p:childTnLst>
                                    <p:set>
                                      <p:cBhvr>
                                        <p:cTn id="37" dur="1" fill="hold">
                                          <p:stCondLst>
                                            <p:cond delay="0"/>
                                          </p:stCondLst>
                                        </p:cTn>
                                        <p:tgtEl>
                                          <p:spTgt spid="1049"/>
                                        </p:tgtEl>
                                        <p:attrNameLst>
                                          <p:attrName>style.visibility</p:attrName>
                                        </p:attrNameLst>
                                      </p:cBhvr>
                                      <p:to>
                                        <p:strVal val="visible"/>
                                      </p:to>
                                    </p:set>
                                    <p:animEffect transition="in" filter="fade">
                                      <p:cBhvr>
                                        <p:cTn id="38" dur="250"/>
                                        <p:tgtEl>
                                          <p:spTgt spid="1049"/>
                                        </p:tgtEl>
                                      </p:cBhvr>
                                    </p:animEffect>
                                  </p:childTnLst>
                                </p:cTn>
                              </p:par>
                              <p:par>
                                <p:cTn id="39" presetID="10" presetClass="entr" presetSubtype="0" fill="hold" nodeType="withEffect">
                                  <p:stCondLst>
                                    <p:cond delay="700"/>
                                  </p:stCondLst>
                                  <p:childTnLst>
                                    <p:set>
                                      <p:cBhvr>
                                        <p:cTn id="40" dur="1" fill="hold">
                                          <p:stCondLst>
                                            <p:cond delay="0"/>
                                          </p:stCondLst>
                                        </p:cTn>
                                        <p:tgtEl>
                                          <p:spTgt spid="1069"/>
                                        </p:tgtEl>
                                        <p:attrNameLst>
                                          <p:attrName>style.visibility</p:attrName>
                                        </p:attrNameLst>
                                      </p:cBhvr>
                                      <p:to>
                                        <p:strVal val="visible"/>
                                      </p:to>
                                    </p:set>
                                    <p:animEffect transition="in" filter="fade">
                                      <p:cBhvr>
                                        <p:cTn id="41" dur="250"/>
                                        <p:tgtEl>
                                          <p:spTgt spid="1069"/>
                                        </p:tgtEl>
                                      </p:cBhvr>
                                    </p:animEffect>
                                  </p:childTnLst>
                                </p:cTn>
                              </p:par>
                              <p:par>
                                <p:cTn id="42" presetID="10" presetClass="entr" presetSubtype="0" fill="hold" nodeType="withEffect">
                                  <p:stCondLst>
                                    <p:cond delay="700"/>
                                  </p:stCondLst>
                                  <p:childTnLst>
                                    <p:set>
                                      <p:cBhvr>
                                        <p:cTn id="43" dur="1" fill="hold">
                                          <p:stCondLst>
                                            <p:cond delay="0"/>
                                          </p:stCondLst>
                                        </p:cTn>
                                        <p:tgtEl>
                                          <p:spTgt spid="1089"/>
                                        </p:tgtEl>
                                        <p:attrNameLst>
                                          <p:attrName>style.visibility</p:attrName>
                                        </p:attrNameLst>
                                      </p:cBhvr>
                                      <p:to>
                                        <p:strVal val="visible"/>
                                      </p:to>
                                    </p:set>
                                    <p:animEffect transition="in" filter="fade">
                                      <p:cBhvr>
                                        <p:cTn id="44" dur="250"/>
                                        <p:tgtEl>
                                          <p:spTgt spid="1089"/>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805"/>
                                        </p:tgtEl>
                                        <p:attrNameLst>
                                          <p:attrName>style.visibility</p:attrName>
                                        </p:attrNameLst>
                                      </p:cBhvr>
                                      <p:to>
                                        <p:strVal val="visible"/>
                                      </p:to>
                                    </p:set>
                                    <p:animEffect transition="in" filter="fade">
                                      <p:cBhvr>
                                        <p:cTn id="48" dur="500"/>
                                        <p:tgtEl>
                                          <p:spTgt spid="80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04"/>
                                        </p:tgtEl>
                                        <p:attrNameLst>
                                          <p:attrName>style.visibility</p:attrName>
                                        </p:attrNameLst>
                                      </p:cBhvr>
                                      <p:to>
                                        <p:strVal val="visible"/>
                                      </p:to>
                                    </p:set>
                                    <p:animEffect transition="in" filter="fade">
                                      <p:cBhvr>
                                        <p:cTn id="51" dur="500"/>
                                        <p:tgtEl>
                                          <p:spTgt spid="804"/>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802"/>
                                        </p:tgtEl>
                                        <p:attrNameLst>
                                          <p:attrName>style.visibility</p:attrName>
                                        </p:attrNameLst>
                                      </p:cBhvr>
                                      <p:to>
                                        <p:strVal val="visible"/>
                                      </p:to>
                                    </p:set>
                                    <p:animEffect transition="in" filter="wipe(right)">
                                      <p:cBhvr>
                                        <p:cTn id="55" dur="500"/>
                                        <p:tgtEl>
                                          <p:spTgt spid="802"/>
                                        </p:tgtEl>
                                      </p:cBhvr>
                                    </p:animEffect>
                                  </p:childTnLst>
                                </p:cTn>
                              </p:par>
                              <p:par>
                                <p:cTn id="56" presetID="10" presetClass="entr" presetSubtype="0" fill="hold" nodeType="withEffect">
                                  <p:stCondLst>
                                    <p:cond delay="250"/>
                                  </p:stCondLst>
                                  <p:childTnLst>
                                    <p:set>
                                      <p:cBhvr>
                                        <p:cTn id="57" dur="1" fill="hold">
                                          <p:stCondLst>
                                            <p:cond delay="0"/>
                                          </p:stCondLst>
                                        </p:cTn>
                                        <p:tgtEl>
                                          <p:spTgt spid="818"/>
                                        </p:tgtEl>
                                        <p:attrNameLst>
                                          <p:attrName>style.visibility</p:attrName>
                                        </p:attrNameLst>
                                      </p:cBhvr>
                                      <p:to>
                                        <p:strVal val="visible"/>
                                      </p:to>
                                    </p:set>
                                    <p:animEffect transition="in" filter="fade">
                                      <p:cBhvr>
                                        <p:cTn id="58" dur="500"/>
                                        <p:tgtEl>
                                          <p:spTgt spid="818"/>
                                        </p:tgtEl>
                                      </p:cBhvr>
                                    </p:animEffect>
                                  </p:childTnLst>
                                </p:cTn>
                              </p:par>
                              <p:par>
                                <p:cTn id="59" presetID="10" presetClass="entr" presetSubtype="0" fill="hold" nodeType="withEffect">
                                  <p:stCondLst>
                                    <p:cond delay="250"/>
                                  </p:stCondLst>
                                  <p:childTnLst>
                                    <p:set>
                                      <p:cBhvr>
                                        <p:cTn id="60" dur="1" fill="hold">
                                          <p:stCondLst>
                                            <p:cond delay="0"/>
                                          </p:stCondLst>
                                        </p:cTn>
                                        <p:tgtEl>
                                          <p:spTgt spid="834"/>
                                        </p:tgtEl>
                                        <p:attrNameLst>
                                          <p:attrName>style.visibility</p:attrName>
                                        </p:attrNameLst>
                                      </p:cBhvr>
                                      <p:to>
                                        <p:strVal val="visible"/>
                                      </p:to>
                                    </p:set>
                                    <p:animEffect transition="in" filter="fade">
                                      <p:cBhvr>
                                        <p:cTn id="61" dur="500"/>
                                        <p:tgtEl>
                                          <p:spTgt spid="834"/>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1017"/>
                                        </p:tgtEl>
                                        <p:attrNameLst>
                                          <p:attrName>style.visibility</p:attrName>
                                        </p:attrNameLst>
                                      </p:cBhvr>
                                      <p:to>
                                        <p:strVal val="visible"/>
                                      </p:to>
                                    </p:set>
                                    <p:animEffect transition="in" filter="wipe(up)">
                                      <p:cBhvr>
                                        <p:cTn id="65" dur="500"/>
                                        <p:tgtEl>
                                          <p:spTgt spid="1017"/>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1007"/>
                                        </p:tgtEl>
                                        <p:attrNameLst>
                                          <p:attrName>style.visibility</p:attrName>
                                        </p:attrNameLst>
                                      </p:cBhvr>
                                      <p:to>
                                        <p:strVal val="visible"/>
                                      </p:to>
                                    </p:set>
                                    <p:animEffect transition="in" filter="wipe(left)">
                                      <p:cBhvr>
                                        <p:cTn id="69" dur="500"/>
                                        <p:tgtEl>
                                          <p:spTgt spid="10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09"/>
                                        </p:tgtEl>
                                        <p:attrNameLst>
                                          <p:attrName>style.visibility</p:attrName>
                                        </p:attrNameLst>
                                      </p:cBhvr>
                                      <p:to>
                                        <p:strVal val="visible"/>
                                      </p:to>
                                    </p:set>
                                    <p:animEffect transition="in" filter="fade">
                                      <p:cBhvr>
                                        <p:cTn id="74" dur="500"/>
                                        <p:tgtEl>
                                          <p:spTgt spid="809"/>
                                        </p:tgtEl>
                                      </p:cBhvr>
                                    </p:animEffect>
                                  </p:childTnLst>
                                </p:cTn>
                              </p:par>
                              <p:par>
                                <p:cTn id="75" presetID="10" presetClass="entr" presetSubtype="0" fill="hold" nodeType="withEffect">
                                  <p:stCondLst>
                                    <p:cond delay="0"/>
                                  </p:stCondLst>
                                  <p:childTnLst>
                                    <p:set>
                                      <p:cBhvr>
                                        <p:cTn id="76" dur="1" fill="hold">
                                          <p:stCondLst>
                                            <p:cond delay="0"/>
                                          </p:stCondLst>
                                        </p:cTn>
                                        <p:tgtEl>
                                          <p:spTgt spid="1108"/>
                                        </p:tgtEl>
                                        <p:attrNameLst>
                                          <p:attrName>style.visibility</p:attrName>
                                        </p:attrNameLst>
                                      </p:cBhvr>
                                      <p:to>
                                        <p:strVal val="visible"/>
                                      </p:to>
                                    </p:set>
                                    <p:animEffect transition="in" filter="fade">
                                      <p:cBhvr>
                                        <p:cTn id="77" dur="500"/>
                                        <p:tgtEl>
                                          <p:spTgt spid="110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99"/>
                                        </p:tgtEl>
                                        <p:attrNameLst>
                                          <p:attrName>style.visibility</p:attrName>
                                        </p:attrNameLst>
                                      </p:cBhvr>
                                      <p:to>
                                        <p:strVal val="visible"/>
                                      </p:to>
                                    </p:set>
                                    <p:animEffect transition="in" filter="fade">
                                      <p:cBhvr>
                                        <p:cTn id="80" dur="500"/>
                                        <p:tgtEl>
                                          <p:spTgt spid="799"/>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872"/>
                                        </p:tgtEl>
                                        <p:attrNameLst>
                                          <p:attrName>style.visibility</p:attrName>
                                        </p:attrNameLst>
                                      </p:cBhvr>
                                      <p:to>
                                        <p:strVal val="visible"/>
                                      </p:to>
                                    </p:set>
                                    <p:animEffect transition="in" filter="wipe(up)">
                                      <p:cBhvr>
                                        <p:cTn id="84" dur="500"/>
                                        <p:tgtEl>
                                          <p:spTgt spid="872"/>
                                        </p:tgtEl>
                                      </p:cBhvr>
                                    </p:animEffect>
                                  </p:childTnLst>
                                </p:cTn>
                              </p:par>
                              <p:par>
                                <p:cTn id="85" presetID="10" presetClass="entr" presetSubtype="0" fill="hold" nodeType="withEffect">
                                  <p:stCondLst>
                                    <p:cond delay="0"/>
                                  </p:stCondLst>
                                  <p:childTnLst>
                                    <p:set>
                                      <p:cBhvr>
                                        <p:cTn id="86" dur="1" fill="hold">
                                          <p:stCondLst>
                                            <p:cond delay="0"/>
                                          </p:stCondLst>
                                        </p:cTn>
                                        <p:tgtEl>
                                          <p:spTgt spid="1126"/>
                                        </p:tgtEl>
                                        <p:attrNameLst>
                                          <p:attrName>style.visibility</p:attrName>
                                        </p:attrNameLst>
                                      </p:cBhvr>
                                      <p:to>
                                        <p:strVal val="visible"/>
                                      </p:to>
                                    </p:set>
                                    <p:animEffect transition="in" filter="fade">
                                      <p:cBhvr>
                                        <p:cTn id="87" dur="500"/>
                                        <p:tgtEl>
                                          <p:spTgt spid="1126"/>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837"/>
                                        </p:tgtEl>
                                        <p:attrNameLst>
                                          <p:attrName>style.visibility</p:attrName>
                                        </p:attrNameLst>
                                      </p:cBhvr>
                                      <p:to>
                                        <p:strVal val="visible"/>
                                      </p:to>
                                    </p:set>
                                    <p:animEffect transition="in" filter="fade">
                                      <p:cBhvr>
                                        <p:cTn id="91" dur="500"/>
                                        <p:tgtEl>
                                          <p:spTgt spid="837"/>
                                        </p:tgtEl>
                                      </p:cBhvr>
                                    </p:animEffect>
                                  </p:childTnLst>
                                </p:cTn>
                              </p:par>
                              <p:par>
                                <p:cTn id="92" presetID="10" presetClass="entr" presetSubtype="0" fill="hold" nodeType="withEffect">
                                  <p:stCondLst>
                                    <p:cond delay="0"/>
                                  </p:stCondLst>
                                  <p:childTnLst>
                                    <p:set>
                                      <p:cBhvr>
                                        <p:cTn id="93" dur="1" fill="hold">
                                          <p:stCondLst>
                                            <p:cond delay="0"/>
                                          </p:stCondLst>
                                        </p:cTn>
                                        <p:tgtEl>
                                          <p:spTgt spid="838"/>
                                        </p:tgtEl>
                                        <p:attrNameLst>
                                          <p:attrName>style.visibility</p:attrName>
                                        </p:attrNameLst>
                                      </p:cBhvr>
                                      <p:to>
                                        <p:strVal val="visible"/>
                                      </p:to>
                                    </p:set>
                                    <p:animEffect transition="in" filter="fade">
                                      <p:cBhvr>
                                        <p:cTn id="94" dur="500"/>
                                        <p:tgtEl>
                                          <p:spTgt spid="838"/>
                                        </p:tgtEl>
                                      </p:cBhvr>
                                    </p:animEffect>
                                  </p:childTnLst>
                                </p:cTn>
                              </p:par>
                              <p:par>
                                <p:cTn id="95" presetID="22" presetClass="entr" presetSubtype="1" fill="hold" nodeType="withEffect">
                                  <p:stCondLst>
                                    <p:cond delay="0"/>
                                  </p:stCondLst>
                                  <p:childTnLst>
                                    <p:set>
                                      <p:cBhvr>
                                        <p:cTn id="96" dur="1" fill="hold">
                                          <p:stCondLst>
                                            <p:cond delay="0"/>
                                          </p:stCondLst>
                                        </p:cTn>
                                        <p:tgtEl>
                                          <p:spTgt spid="1116"/>
                                        </p:tgtEl>
                                        <p:attrNameLst>
                                          <p:attrName>style.visibility</p:attrName>
                                        </p:attrNameLst>
                                      </p:cBhvr>
                                      <p:to>
                                        <p:strVal val="visible"/>
                                      </p:to>
                                    </p:set>
                                    <p:animEffect transition="in" filter="wipe(up)">
                                      <p:cBhvr>
                                        <p:cTn id="97" dur="500"/>
                                        <p:tgtEl>
                                          <p:spTgt spid="1116"/>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1003"/>
                                        </p:tgtEl>
                                        <p:attrNameLst>
                                          <p:attrName>style.visibility</p:attrName>
                                        </p:attrNameLst>
                                      </p:cBhvr>
                                      <p:to>
                                        <p:strVal val="visible"/>
                                      </p:to>
                                    </p:set>
                                    <p:animEffect transition="in" filter="wipe(up)">
                                      <p:cBhvr>
                                        <p:cTn id="101" dur="500"/>
                                        <p:tgtEl>
                                          <p:spTgt spid="1003"/>
                                        </p:tgtEl>
                                      </p:cBhvr>
                                    </p:animEffect>
                                  </p:childTnLst>
                                </p:cTn>
                              </p:par>
                              <p:par>
                                <p:cTn id="102" presetID="22" presetClass="entr" presetSubtype="1" fill="hold" nodeType="withEffect">
                                  <p:stCondLst>
                                    <p:cond delay="250"/>
                                  </p:stCondLst>
                                  <p:childTnLst>
                                    <p:set>
                                      <p:cBhvr>
                                        <p:cTn id="103" dur="1" fill="hold">
                                          <p:stCondLst>
                                            <p:cond delay="0"/>
                                          </p:stCondLst>
                                        </p:cTn>
                                        <p:tgtEl>
                                          <p:spTgt spid="1000"/>
                                        </p:tgtEl>
                                        <p:attrNameLst>
                                          <p:attrName>style.visibility</p:attrName>
                                        </p:attrNameLst>
                                      </p:cBhvr>
                                      <p:to>
                                        <p:strVal val="visible"/>
                                      </p:to>
                                    </p:set>
                                    <p:animEffect transition="in" filter="wipe(up)">
                                      <p:cBhvr>
                                        <p:cTn id="104" dur="500"/>
                                        <p:tgtEl>
                                          <p:spTgt spid="1000"/>
                                        </p:tgtEl>
                                      </p:cBhvr>
                                    </p:animEffect>
                                  </p:childTnLst>
                                </p:cTn>
                              </p:par>
                              <p:par>
                                <p:cTn id="105" presetID="22" presetClass="entr" presetSubtype="1" fill="hold" nodeType="withEffect">
                                  <p:stCondLst>
                                    <p:cond delay="500"/>
                                  </p:stCondLst>
                                  <p:childTnLst>
                                    <p:set>
                                      <p:cBhvr>
                                        <p:cTn id="106" dur="1" fill="hold">
                                          <p:stCondLst>
                                            <p:cond delay="0"/>
                                          </p:stCondLst>
                                        </p:cTn>
                                        <p:tgtEl>
                                          <p:spTgt spid="999"/>
                                        </p:tgtEl>
                                        <p:attrNameLst>
                                          <p:attrName>style.visibility</p:attrName>
                                        </p:attrNameLst>
                                      </p:cBhvr>
                                      <p:to>
                                        <p:strVal val="visible"/>
                                      </p:to>
                                    </p:set>
                                    <p:animEffect transition="in" filter="wipe(up)">
                                      <p:cBhvr>
                                        <p:cTn id="107" dur="500"/>
                                        <p:tgtEl>
                                          <p:spTgt spid="999"/>
                                        </p:tgtEl>
                                      </p:cBhvr>
                                    </p:animEffect>
                                  </p:childTnLst>
                                </p:cTn>
                              </p:par>
                              <p:par>
                                <p:cTn id="108" presetID="22" presetClass="entr" presetSubtype="1" fill="hold" nodeType="withEffect">
                                  <p:stCondLst>
                                    <p:cond delay="750"/>
                                  </p:stCondLst>
                                  <p:childTnLst>
                                    <p:set>
                                      <p:cBhvr>
                                        <p:cTn id="109" dur="1" fill="hold">
                                          <p:stCondLst>
                                            <p:cond delay="0"/>
                                          </p:stCondLst>
                                        </p:cTn>
                                        <p:tgtEl>
                                          <p:spTgt spid="1113"/>
                                        </p:tgtEl>
                                        <p:attrNameLst>
                                          <p:attrName>style.visibility</p:attrName>
                                        </p:attrNameLst>
                                      </p:cBhvr>
                                      <p:to>
                                        <p:strVal val="visible"/>
                                      </p:to>
                                    </p:set>
                                    <p:animEffect transition="in" filter="wipe(up)">
                                      <p:cBhvr>
                                        <p:cTn id="110" dur="500"/>
                                        <p:tgtEl>
                                          <p:spTgt spid="1113"/>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848"/>
                                        </p:tgtEl>
                                        <p:attrNameLst>
                                          <p:attrName>style.visibility</p:attrName>
                                        </p:attrNameLst>
                                      </p:cBhvr>
                                      <p:to>
                                        <p:strVal val="visible"/>
                                      </p:to>
                                    </p:set>
                                    <p:animEffect transition="in" filter="fade">
                                      <p:cBhvr>
                                        <p:cTn id="113" dur="500"/>
                                        <p:tgtEl>
                                          <p:spTgt spid="848"/>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117"/>
                                        </p:tgtEl>
                                        <p:attrNameLst>
                                          <p:attrName>style.visibility</p:attrName>
                                        </p:attrNameLst>
                                      </p:cBhvr>
                                      <p:to>
                                        <p:strVal val="visible"/>
                                      </p:to>
                                    </p:set>
                                    <p:animEffect transition="in" filter="fade">
                                      <p:cBhvr>
                                        <p:cTn id="118" dur="500"/>
                                        <p:tgtEl>
                                          <p:spTgt spid="1117"/>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871"/>
                                        </p:tgtEl>
                                        <p:attrNameLst>
                                          <p:attrName>style.visibility</p:attrName>
                                        </p:attrNameLst>
                                      </p:cBhvr>
                                      <p:to>
                                        <p:strVal val="visible"/>
                                      </p:to>
                                    </p:set>
                                    <p:animEffect transition="in" filter="wipe(up)">
                                      <p:cBhvr>
                                        <p:cTn id="122" dur="500"/>
                                        <p:tgtEl>
                                          <p:spTgt spid="87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87"/>
                                        </p:tgtEl>
                                        <p:attrNameLst>
                                          <p:attrName>style.visibility</p:attrName>
                                        </p:attrNameLst>
                                      </p:cBhvr>
                                      <p:to>
                                        <p:strVal val="visible"/>
                                      </p:to>
                                    </p:set>
                                    <p:animEffect transition="in" filter="fade">
                                      <p:cBhvr>
                                        <p:cTn id="125" dur="500"/>
                                        <p:tgtEl>
                                          <p:spTgt spid="88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798"/>
                                        </p:tgtEl>
                                        <p:attrNameLst>
                                          <p:attrName>style.visibility</p:attrName>
                                        </p:attrNameLst>
                                      </p:cBhvr>
                                      <p:to>
                                        <p:strVal val="visible"/>
                                      </p:to>
                                    </p:set>
                                    <p:animEffect transition="in" filter="wipe(down)">
                                      <p:cBhvr>
                                        <p:cTn id="130" dur="250"/>
                                        <p:tgtEl>
                                          <p:spTgt spid="798"/>
                                        </p:tgtEl>
                                      </p:cBhvr>
                                    </p:animEffect>
                                  </p:childTnLst>
                                </p:cTn>
                              </p:par>
                              <p:par>
                                <p:cTn id="131" presetID="22" presetClass="entr" presetSubtype="2" fill="hold" grpId="0" nodeType="withEffect">
                                  <p:stCondLst>
                                    <p:cond delay="250"/>
                                  </p:stCondLst>
                                  <p:childTnLst>
                                    <p:set>
                                      <p:cBhvr>
                                        <p:cTn id="132" dur="1" fill="hold">
                                          <p:stCondLst>
                                            <p:cond delay="0"/>
                                          </p:stCondLst>
                                        </p:cTn>
                                        <p:tgtEl>
                                          <p:spTgt spid="800"/>
                                        </p:tgtEl>
                                        <p:attrNameLst>
                                          <p:attrName>style.visibility</p:attrName>
                                        </p:attrNameLst>
                                      </p:cBhvr>
                                      <p:to>
                                        <p:strVal val="visible"/>
                                      </p:to>
                                    </p:set>
                                    <p:animEffect transition="in" filter="wipe(right)">
                                      <p:cBhvr>
                                        <p:cTn id="133" dur="500"/>
                                        <p:tgtEl>
                                          <p:spTgt spid="800"/>
                                        </p:tgtEl>
                                      </p:cBhvr>
                                    </p:animEffect>
                                  </p:childTnLst>
                                </p:cTn>
                              </p:par>
                              <p:par>
                                <p:cTn id="134" presetID="22" presetClass="entr" presetSubtype="2" fill="hold" nodeType="withEffect">
                                  <p:stCondLst>
                                    <p:cond delay="0"/>
                                  </p:stCondLst>
                                  <p:childTnLst>
                                    <p:set>
                                      <p:cBhvr>
                                        <p:cTn id="135" dur="1" fill="hold">
                                          <p:stCondLst>
                                            <p:cond delay="0"/>
                                          </p:stCondLst>
                                        </p:cTn>
                                        <p:tgtEl>
                                          <p:spTgt spid="801"/>
                                        </p:tgtEl>
                                        <p:attrNameLst>
                                          <p:attrName>style.visibility</p:attrName>
                                        </p:attrNameLst>
                                      </p:cBhvr>
                                      <p:to>
                                        <p:strVal val="visible"/>
                                      </p:to>
                                    </p:set>
                                    <p:animEffect transition="in" filter="wipe(right)">
                                      <p:cBhvr>
                                        <p:cTn id="136" dur="500"/>
                                        <p:tgtEl>
                                          <p:spTgt spid="80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6"/>
                                        </p:tgtEl>
                                        <p:attrNameLst>
                                          <p:attrName>style.visibility</p:attrName>
                                        </p:attrNameLst>
                                      </p:cBhvr>
                                      <p:to>
                                        <p:strVal val="visible"/>
                                      </p:to>
                                    </p:set>
                                    <p:animEffect transition="in" filter="fade">
                                      <p:cBhvr>
                                        <p:cTn id="139" dur="500"/>
                                        <p:tgtEl>
                                          <p:spTgt spid="886"/>
                                        </p:tgtEl>
                                      </p:cBhvr>
                                    </p:animEffect>
                                  </p:childTnLst>
                                </p:cTn>
                              </p:par>
                            </p:childTnLst>
                          </p:cTn>
                        </p:par>
                        <p:par>
                          <p:cTn id="140" fill="hold">
                            <p:stCondLst>
                              <p:cond delay="750"/>
                            </p:stCondLst>
                            <p:childTnLst>
                              <p:par>
                                <p:cTn id="141" presetID="10" presetClass="entr" presetSubtype="0" fill="hold" nodeType="afterEffect">
                                  <p:stCondLst>
                                    <p:cond delay="0"/>
                                  </p:stCondLst>
                                  <p:childTnLst>
                                    <p:set>
                                      <p:cBhvr>
                                        <p:cTn id="142" dur="1" fill="hold">
                                          <p:stCondLst>
                                            <p:cond delay="0"/>
                                          </p:stCondLst>
                                        </p:cTn>
                                        <p:tgtEl>
                                          <p:spTgt spid="912"/>
                                        </p:tgtEl>
                                        <p:attrNameLst>
                                          <p:attrName>style.visibility</p:attrName>
                                        </p:attrNameLst>
                                      </p:cBhvr>
                                      <p:to>
                                        <p:strVal val="visible"/>
                                      </p:to>
                                    </p:set>
                                    <p:animEffect transition="in" filter="fade">
                                      <p:cBhvr>
                                        <p:cTn id="143" dur="500"/>
                                        <p:tgtEl>
                                          <p:spTgt spid="912"/>
                                        </p:tgtEl>
                                      </p:cBhvr>
                                    </p:animEffect>
                                  </p:childTnLst>
                                </p:cTn>
                              </p:par>
                              <p:par>
                                <p:cTn id="144" presetID="10" presetClass="entr" presetSubtype="0" fill="hold" grpId="0" nodeType="withEffect">
                                  <p:stCondLst>
                                    <p:cond delay="100"/>
                                  </p:stCondLst>
                                  <p:childTnLst>
                                    <p:set>
                                      <p:cBhvr>
                                        <p:cTn id="145" dur="1" fill="hold">
                                          <p:stCondLst>
                                            <p:cond delay="0"/>
                                          </p:stCondLst>
                                        </p:cTn>
                                        <p:tgtEl>
                                          <p:spTgt spid="803"/>
                                        </p:tgtEl>
                                        <p:attrNameLst>
                                          <p:attrName>style.visibility</p:attrName>
                                        </p:attrNameLst>
                                      </p:cBhvr>
                                      <p:to>
                                        <p:strVal val="visible"/>
                                      </p:to>
                                    </p:set>
                                    <p:animEffect transition="in" filter="fade">
                                      <p:cBhvr>
                                        <p:cTn id="146" dur="500"/>
                                        <p:tgtEl>
                                          <p:spTgt spid="803"/>
                                        </p:tgtEl>
                                      </p:cBhvr>
                                    </p:animEffect>
                                  </p:childTnLst>
                                </p:cTn>
                              </p:par>
                              <p:par>
                                <p:cTn id="147" presetID="10" presetClass="entr" presetSubtype="0" fill="hold" grpId="0" nodeType="withEffect">
                                  <p:stCondLst>
                                    <p:cond delay="100"/>
                                  </p:stCondLst>
                                  <p:childTnLst>
                                    <p:set>
                                      <p:cBhvr>
                                        <p:cTn id="148" dur="1" fill="hold">
                                          <p:stCondLst>
                                            <p:cond delay="0"/>
                                          </p:stCondLst>
                                        </p:cTn>
                                        <p:tgtEl>
                                          <p:spTgt spid="948"/>
                                        </p:tgtEl>
                                        <p:attrNameLst>
                                          <p:attrName>style.visibility</p:attrName>
                                        </p:attrNameLst>
                                      </p:cBhvr>
                                      <p:to>
                                        <p:strVal val="visible"/>
                                      </p:to>
                                    </p:set>
                                    <p:animEffect transition="in" filter="fade">
                                      <p:cBhvr>
                                        <p:cTn id="149" dur="500"/>
                                        <p:tgtEl>
                                          <p:spTgt spid="948"/>
                                        </p:tgtEl>
                                      </p:cBhvr>
                                    </p:animEffect>
                                  </p:childTnLst>
                                </p:cTn>
                              </p:par>
                              <p:par>
                                <p:cTn id="150" presetID="10" presetClass="entr" presetSubtype="0" fill="hold" nodeType="withEffect">
                                  <p:stCondLst>
                                    <p:cond delay="100"/>
                                  </p:stCondLst>
                                  <p:childTnLst>
                                    <p:set>
                                      <p:cBhvr>
                                        <p:cTn id="151" dur="1" fill="hold">
                                          <p:stCondLst>
                                            <p:cond delay="0"/>
                                          </p:stCondLst>
                                        </p:cTn>
                                        <p:tgtEl>
                                          <p:spTgt spid="889"/>
                                        </p:tgtEl>
                                        <p:attrNameLst>
                                          <p:attrName>style.visibility</p:attrName>
                                        </p:attrNameLst>
                                      </p:cBhvr>
                                      <p:to>
                                        <p:strVal val="visible"/>
                                      </p:to>
                                    </p:set>
                                    <p:animEffect transition="in" filter="fade">
                                      <p:cBhvr>
                                        <p:cTn id="152" dur="500"/>
                                        <p:tgtEl>
                                          <p:spTgt spid="889"/>
                                        </p:tgtEl>
                                      </p:cBhvr>
                                    </p:animEffect>
                                  </p:childTnLst>
                                </p:cTn>
                              </p:par>
                              <p:par>
                                <p:cTn id="153" presetID="10" presetClass="entr" presetSubtype="0" fill="hold" nodeType="withEffect">
                                  <p:stCondLst>
                                    <p:cond delay="100"/>
                                  </p:stCondLst>
                                  <p:childTnLst>
                                    <p:set>
                                      <p:cBhvr>
                                        <p:cTn id="154" dur="1" fill="hold">
                                          <p:stCondLst>
                                            <p:cond delay="0"/>
                                          </p:stCondLst>
                                        </p:cTn>
                                        <p:tgtEl>
                                          <p:spTgt spid="888"/>
                                        </p:tgtEl>
                                        <p:attrNameLst>
                                          <p:attrName>style.visibility</p:attrName>
                                        </p:attrNameLst>
                                      </p:cBhvr>
                                      <p:to>
                                        <p:strVal val="visible"/>
                                      </p:to>
                                    </p:set>
                                    <p:animEffect transition="in" filter="fade">
                                      <p:cBhvr>
                                        <p:cTn id="155" dur="500"/>
                                        <p:tgtEl>
                                          <p:spTgt spid="888"/>
                                        </p:tgtEl>
                                      </p:cBhvr>
                                    </p:animEffect>
                                  </p:childTnLst>
                                </p:cTn>
                              </p:par>
                            </p:childTnLst>
                          </p:cTn>
                        </p:par>
                        <p:par>
                          <p:cTn id="156" fill="hold">
                            <p:stCondLst>
                              <p:cond delay="1350"/>
                            </p:stCondLst>
                            <p:childTnLst>
                              <p:par>
                                <p:cTn id="157" presetID="22" presetClass="entr" presetSubtype="4" fill="hold" nodeType="afterEffect">
                                  <p:stCondLst>
                                    <p:cond delay="0"/>
                                  </p:stCondLst>
                                  <p:childTnLst>
                                    <p:set>
                                      <p:cBhvr>
                                        <p:cTn id="158" dur="1" fill="hold">
                                          <p:stCondLst>
                                            <p:cond delay="0"/>
                                          </p:stCondLst>
                                        </p:cTn>
                                        <p:tgtEl>
                                          <p:spTgt spid="847"/>
                                        </p:tgtEl>
                                        <p:attrNameLst>
                                          <p:attrName>style.visibility</p:attrName>
                                        </p:attrNameLst>
                                      </p:cBhvr>
                                      <p:to>
                                        <p:strVal val="visible"/>
                                      </p:to>
                                    </p:set>
                                    <p:animEffect transition="in" filter="wipe(down)">
                                      <p:cBhvr>
                                        <p:cTn id="159" dur="500"/>
                                        <p:tgtEl>
                                          <p:spTgt spid="847"/>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808"/>
                                        </p:tgtEl>
                                        <p:attrNameLst>
                                          <p:attrName>style.visibility</p:attrName>
                                        </p:attrNameLst>
                                      </p:cBhvr>
                                      <p:to>
                                        <p:strVal val="visible"/>
                                      </p:to>
                                    </p:set>
                                    <p:animEffect transition="in" filter="fade">
                                      <p:cBhvr>
                                        <p:cTn id="164" dur="500"/>
                                        <p:tgtEl>
                                          <p:spTgt spid="808"/>
                                        </p:tgtEl>
                                      </p:cBhvr>
                                    </p:animEffect>
                                  </p:childTnLst>
                                </p:cTn>
                              </p:par>
                              <p:par>
                                <p:cTn id="165" presetID="10" presetClass="entr" presetSubtype="0" fill="hold" nodeType="withEffect">
                                  <p:stCondLst>
                                    <p:cond delay="0"/>
                                  </p:stCondLst>
                                  <p:childTnLst>
                                    <p:set>
                                      <p:cBhvr>
                                        <p:cTn id="166" dur="1" fill="hold">
                                          <p:stCondLst>
                                            <p:cond delay="0"/>
                                          </p:stCondLst>
                                        </p:cTn>
                                        <p:tgtEl>
                                          <p:spTgt spid="1125"/>
                                        </p:tgtEl>
                                        <p:attrNameLst>
                                          <p:attrName>style.visibility</p:attrName>
                                        </p:attrNameLst>
                                      </p:cBhvr>
                                      <p:to>
                                        <p:strVal val="visible"/>
                                      </p:to>
                                    </p:set>
                                    <p:animEffect transition="in" filter="fade">
                                      <p:cBhvr>
                                        <p:cTn id="167" dur="500"/>
                                        <p:tgtEl>
                                          <p:spTgt spid="1125"/>
                                        </p:tgtEl>
                                      </p:cBhvr>
                                    </p:animEffect>
                                  </p:childTnLst>
                                </p:cTn>
                              </p:par>
                              <p:par>
                                <p:cTn id="168" presetID="22" presetClass="entr" presetSubtype="8" fill="hold" grpId="0" nodeType="withEffect">
                                  <p:stCondLst>
                                    <p:cond delay="250"/>
                                  </p:stCondLst>
                                  <p:childTnLst>
                                    <p:set>
                                      <p:cBhvr>
                                        <p:cTn id="169" dur="1" fill="hold">
                                          <p:stCondLst>
                                            <p:cond delay="0"/>
                                          </p:stCondLst>
                                        </p:cTn>
                                        <p:tgtEl>
                                          <p:spTgt spid="869"/>
                                        </p:tgtEl>
                                        <p:attrNameLst>
                                          <p:attrName>style.visibility</p:attrName>
                                        </p:attrNameLst>
                                      </p:cBhvr>
                                      <p:to>
                                        <p:strVal val="visible"/>
                                      </p:to>
                                    </p:set>
                                    <p:animEffect transition="in" filter="wipe(left)">
                                      <p:cBhvr>
                                        <p:cTn id="170" dur="250"/>
                                        <p:tgtEl>
                                          <p:spTgt spid="869"/>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1120"/>
                                        </p:tgtEl>
                                        <p:attrNameLst>
                                          <p:attrName>style.visibility</p:attrName>
                                        </p:attrNameLst>
                                      </p:cBhvr>
                                      <p:to>
                                        <p:strVal val="visible"/>
                                      </p:to>
                                    </p:set>
                                    <p:animEffect transition="in" filter="fade">
                                      <p:cBhvr>
                                        <p:cTn id="174" dur="250"/>
                                        <p:tgtEl>
                                          <p:spTgt spid="1120"/>
                                        </p:tgtEl>
                                      </p:cBhvr>
                                    </p:animEffect>
                                  </p:childTnLst>
                                </p:cTn>
                              </p:par>
                            </p:childTnLst>
                          </p:cTn>
                        </p:par>
                        <p:par>
                          <p:cTn id="175" fill="hold">
                            <p:stCondLst>
                              <p:cond delay="750"/>
                            </p:stCondLst>
                            <p:childTnLst>
                              <p:par>
                                <p:cTn id="176" presetID="22" presetClass="entr" presetSubtype="8" fill="hold" grpId="0" nodeType="afterEffect">
                                  <p:stCondLst>
                                    <p:cond delay="0"/>
                                  </p:stCondLst>
                                  <p:childTnLst>
                                    <p:set>
                                      <p:cBhvr>
                                        <p:cTn id="177" dur="1" fill="hold">
                                          <p:stCondLst>
                                            <p:cond delay="0"/>
                                          </p:stCondLst>
                                        </p:cTn>
                                        <p:tgtEl>
                                          <p:spTgt spid="870"/>
                                        </p:tgtEl>
                                        <p:attrNameLst>
                                          <p:attrName>style.visibility</p:attrName>
                                        </p:attrNameLst>
                                      </p:cBhvr>
                                      <p:to>
                                        <p:strVal val="visible"/>
                                      </p:to>
                                    </p:set>
                                    <p:animEffect transition="in" filter="wipe(left)">
                                      <p:cBhvr>
                                        <p:cTn id="178" dur="250"/>
                                        <p:tgtEl>
                                          <p:spTgt spid="870"/>
                                        </p:tgtEl>
                                      </p:cBhvr>
                                    </p:animEffect>
                                  </p:childTnLst>
                                </p:cTn>
                              </p:par>
                            </p:childTnLst>
                          </p:cTn>
                        </p:par>
                        <p:par>
                          <p:cTn id="179" fill="hold">
                            <p:stCondLst>
                              <p:cond delay="1000"/>
                            </p:stCondLst>
                            <p:childTnLst>
                              <p:par>
                                <p:cTn id="180" presetID="10" presetClass="entr" presetSubtype="0" fill="hold" nodeType="afterEffect">
                                  <p:stCondLst>
                                    <p:cond delay="0"/>
                                  </p:stCondLst>
                                  <p:childTnLst>
                                    <p:set>
                                      <p:cBhvr>
                                        <p:cTn id="181" dur="1" fill="hold">
                                          <p:stCondLst>
                                            <p:cond delay="0"/>
                                          </p:stCondLst>
                                        </p:cTn>
                                        <p:tgtEl>
                                          <p:spTgt spid="1165"/>
                                        </p:tgtEl>
                                        <p:attrNameLst>
                                          <p:attrName>style.visibility</p:attrName>
                                        </p:attrNameLst>
                                      </p:cBhvr>
                                      <p:to>
                                        <p:strVal val="visible"/>
                                      </p:to>
                                    </p:set>
                                    <p:animEffect transition="in" filter="fade">
                                      <p:cBhvr>
                                        <p:cTn id="182" dur="250"/>
                                        <p:tgtEl>
                                          <p:spTgt spid="1165"/>
                                        </p:tgtEl>
                                      </p:cBhvr>
                                    </p:animEffect>
                                  </p:childTnLst>
                                </p:cTn>
                              </p:par>
                            </p:childTnLst>
                          </p:cTn>
                        </p:par>
                        <p:par>
                          <p:cTn id="183" fill="hold">
                            <p:stCondLst>
                              <p:cond delay="1250"/>
                            </p:stCondLst>
                            <p:childTnLst>
                              <p:par>
                                <p:cTn id="184" presetID="10" presetClass="entr" presetSubtype="0" fill="hold" nodeType="afterEffect">
                                  <p:stCondLst>
                                    <p:cond delay="0"/>
                                  </p:stCondLst>
                                  <p:childTnLst>
                                    <p:set>
                                      <p:cBhvr>
                                        <p:cTn id="185" dur="1" fill="hold">
                                          <p:stCondLst>
                                            <p:cond delay="0"/>
                                          </p:stCondLst>
                                        </p:cTn>
                                        <p:tgtEl>
                                          <p:spTgt spid="852"/>
                                        </p:tgtEl>
                                        <p:attrNameLst>
                                          <p:attrName>style.visibility</p:attrName>
                                        </p:attrNameLst>
                                      </p:cBhvr>
                                      <p:to>
                                        <p:strVal val="visible"/>
                                      </p:to>
                                    </p:set>
                                    <p:animEffect transition="in" filter="fade">
                                      <p:cBhvr>
                                        <p:cTn id="186" dur="500"/>
                                        <p:tgtEl>
                                          <p:spTgt spid="852"/>
                                        </p:tgtEl>
                                      </p:cBhvr>
                                    </p:animEffect>
                                  </p:childTnLst>
                                </p:cTn>
                              </p:par>
                              <p:par>
                                <p:cTn id="187" presetID="10" presetClass="entr" presetSubtype="0" fill="hold" nodeType="withEffect">
                                  <p:stCondLst>
                                    <p:cond delay="0"/>
                                  </p:stCondLst>
                                  <p:childTnLst>
                                    <p:set>
                                      <p:cBhvr>
                                        <p:cTn id="188" dur="1" fill="hold">
                                          <p:stCondLst>
                                            <p:cond delay="0"/>
                                          </p:stCondLst>
                                        </p:cTn>
                                        <p:tgtEl>
                                          <p:spTgt spid="1196"/>
                                        </p:tgtEl>
                                        <p:attrNameLst>
                                          <p:attrName>style.visibility</p:attrName>
                                        </p:attrNameLst>
                                      </p:cBhvr>
                                      <p:to>
                                        <p:strVal val="visible"/>
                                      </p:to>
                                    </p:set>
                                    <p:animEffect transition="in" filter="fade">
                                      <p:cBhvr>
                                        <p:cTn id="189" dur="500"/>
                                        <p:tgtEl>
                                          <p:spTgt spid="1196"/>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195"/>
                                        </p:tgtEl>
                                        <p:attrNameLst>
                                          <p:attrName>style.visibility</p:attrName>
                                        </p:attrNameLst>
                                      </p:cBhvr>
                                      <p:to>
                                        <p:strVal val="visible"/>
                                      </p:to>
                                    </p:set>
                                    <p:animEffect transition="in" filter="fade">
                                      <p:cBhvr>
                                        <p:cTn id="192" dur="500"/>
                                        <p:tgtEl>
                                          <p:spTgt spid="1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 grpId="0" animBg="1"/>
      <p:bldP spid="799" grpId="0" animBg="1"/>
      <p:bldP spid="800" grpId="0" animBg="1"/>
      <p:bldP spid="803" grpId="0" animBg="1"/>
      <p:bldP spid="804" grpId="0"/>
      <p:bldP spid="808" grpId="0"/>
      <p:bldP spid="809" grpId="0"/>
      <p:bldP spid="810" grpId="0"/>
      <p:bldP spid="817" grpId="0"/>
      <p:bldP spid="837" grpId="0"/>
      <p:bldP spid="869" grpId="0" animBg="1"/>
      <p:bldP spid="870" grpId="0" animBg="1"/>
      <p:bldP spid="871" grpId="0" animBg="1"/>
      <p:bldP spid="886" grpId="0" animBg="1"/>
      <p:bldP spid="887" grpId="0" animBg="1"/>
      <p:bldP spid="948" grpId="0" animBg="1"/>
      <p:bldP spid="119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B5FF-52F8-4AA8-A7E2-BBFCB9494E73}"/>
              </a:ext>
            </a:extLst>
          </p:cNvPr>
          <p:cNvSpPr>
            <a:spLocks noGrp="1"/>
          </p:cNvSpPr>
          <p:nvPr>
            <p:ph type="title"/>
          </p:nvPr>
        </p:nvSpPr>
        <p:spPr/>
        <p:txBody>
          <a:bodyPr/>
          <a:lstStyle/>
          <a:p>
            <a:r>
              <a:rPr lang="en-US"/>
              <a:t>Operational Technology Security</a:t>
            </a:r>
            <a:endParaRPr lang="gsw-CH"/>
          </a:p>
        </p:txBody>
      </p:sp>
      <p:sp>
        <p:nvSpPr>
          <p:cNvPr id="344" name="arrow_15_bidi" title="Icon of a arrow in a circle pointed left">
            <a:hlinkClick r:id="rId2" action="ppaction://hlinksldjump"/>
            <a:extLst>
              <a:ext uri="{FF2B5EF4-FFF2-40B4-BE49-F238E27FC236}">
                <a16:creationId xmlns:a16="http://schemas.microsoft.com/office/drawing/2014/main" id="{9DE303B9-3AC1-4846-AD7C-FE186455FFDD}"/>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516" name="Group 515">
            <a:extLst>
              <a:ext uri="{FF2B5EF4-FFF2-40B4-BE49-F238E27FC236}">
                <a16:creationId xmlns:a16="http://schemas.microsoft.com/office/drawing/2014/main" id="{021F0D44-E7AE-4406-952A-A95366B4E796}"/>
              </a:ext>
              <a:ext uri="{C183D7F6-B498-43B3-948B-1728B52AA6E4}">
                <adec:decorative xmlns:adec="http://schemas.microsoft.com/office/drawing/2017/decorative" val="1"/>
              </a:ext>
            </a:extLst>
          </p:cNvPr>
          <p:cNvGrpSpPr/>
          <p:nvPr/>
        </p:nvGrpSpPr>
        <p:grpSpPr>
          <a:xfrm flipH="1">
            <a:off x="0" y="2617303"/>
            <a:ext cx="7523410" cy="4162462"/>
            <a:chOff x="3270816" y="1547461"/>
            <a:chExt cx="9555865" cy="5358164"/>
          </a:xfrm>
        </p:grpSpPr>
        <p:sp>
          <p:nvSpPr>
            <p:cNvPr id="517" name="Rectangle 516">
              <a:extLst>
                <a:ext uri="{FF2B5EF4-FFF2-40B4-BE49-F238E27FC236}">
                  <a16:creationId xmlns:a16="http://schemas.microsoft.com/office/drawing/2014/main" id="{F5FA9CF9-AF11-4CBC-B346-9173188FB7EE}"/>
                </a:ext>
              </a:extLst>
            </p:cNvPr>
            <p:cNvSpPr/>
            <p:nvPr/>
          </p:nvSpPr>
          <p:spPr bwMode="auto">
            <a:xfrm>
              <a:off x="3298176" y="1560912"/>
              <a:ext cx="9528505" cy="529708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80076" rIns="160153" bIns="80076" numCol="1" spcCol="0" rtlCol="0" fromWordArt="0" anchor="b"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endParaRPr kumimoji="0" lang="en-US" sz="1051" b="1" i="1"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518" name="Straight Connector 517">
              <a:extLst>
                <a:ext uri="{FF2B5EF4-FFF2-40B4-BE49-F238E27FC236}">
                  <a16:creationId xmlns:a16="http://schemas.microsoft.com/office/drawing/2014/main" id="{BBA94693-F591-479E-8795-EFCB0F9B9D68}"/>
                </a:ext>
              </a:extLst>
            </p:cNvPr>
            <p:cNvCxnSpPr>
              <a:cxnSpLocks/>
            </p:cNvCxnSpPr>
            <p:nvPr/>
          </p:nvCxnSpPr>
          <p:spPr>
            <a:xfrm>
              <a:off x="3293475" y="1566951"/>
              <a:ext cx="0" cy="5338674"/>
            </a:xfrm>
            <a:prstGeom prst="line">
              <a:avLst/>
            </a:prstGeom>
            <a:noFill/>
            <a:ln w="38100" cap="flat" cmpd="sng" algn="ctr">
              <a:solidFill>
                <a:srgbClr val="000000"/>
              </a:solidFill>
              <a:prstDash val="solid"/>
              <a:headEnd type="none" w="lg" len="med"/>
              <a:tailEnd type="none" w="lg" len="med"/>
            </a:ln>
            <a:effectLst/>
          </p:spPr>
        </p:cxnSp>
        <p:cxnSp>
          <p:nvCxnSpPr>
            <p:cNvPr id="519" name="Straight Connector 518">
              <a:extLst>
                <a:ext uri="{FF2B5EF4-FFF2-40B4-BE49-F238E27FC236}">
                  <a16:creationId xmlns:a16="http://schemas.microsoft.com/office/drawing/2014/main" id="{3D3118B9-6879-4BD1-BDB3-3976C2A5C4FE}"/>
                </a:ext>
              </a:extLst>
            </p:cNvPr>
            <p:cNvCxnSpPr>
              <a:cxnSpLocks/>
            </p:cNvCxnSpPr>
            <p:nvPr/>
          </p:nvCxnSpPr>
          <p:spPr>
            <a:xfrm flipV="1">
              <a:off x="3270816" y="1547461"/>
              <a:ext cx="9555865" cy="12926"/>
            </a:xfrm>
            <a:prstGeom prst="line">
              <a:avLst/>
            </a:prstGeom>
            <a:noFill/>
            <a:ln w="38100" cap="flat" cmpd="sng" algn="ctr">
              <a:solidFill>
                <a:srgbClr val="000000"/>
              </a:solidFill>
              <a:prstDash val="solid"/>
              <a:headEnd type="none" w="lg" len="med"/>
              <a:tailEnd type="none" w="lg" len="med"/>
            </a:ln>
            <a:effectLst/>
          </p:spPr>
        </p:cxnSp>
      </p:grpSp>
      <p:grpSp>
        <p:nvGrpSpPr>
          <p:cNvPr id="520" name="Group 519">
            <a:extLst>
              <a:ext uri="{FF2B5EF4-FFF2-40B4-BE49-F238E27FC236}">
                <a16:creationId xmlns:a16="http://schemas.microsoft.com/office/drawing/2014/main" id="{9533F248-A125-4DF4-969F-D4690F1BC199}"/>
              </a:ext>
              <a:ext uri="{C183D7F6-B498-43B3-948B-1728B52AA6E4}">
                <adec:decorative xmlns:adec="http://schemas.microsoft.com/office/drawing/2017/decorative" val="1"/>
              </a:ext>
            </a:extLst>
          </p:cNvPr>
          <p:cNvGrpSpPr/>
          <p:nvPr/>
        </p:nvGrpSpPr>
        <p:grpSpPr>
          <a:xfrm>
            <a:off x="464375" y="3526334"/>
            <a:ext cx="3295185" cy="2848427"/>
            <a:chOff x="163879" y="3429758"/>
            <a:chExt cx="3762800" cy="3252644"/>
          </a:xfrm>
        </p:grpSpPr>
        <p:sp>
          <p:nvSpPr>
            <p:cNvPr id="521" name="Rectangle 520">
              <a:extLst>
                <a:ext uri="{FF2B5EF4-FFF2-40B4-BE49-F238E27FC236}">
                  <a16:creationId xmlns:a16="http://schemas.microsoft.com/office/drawing/2014/main" id="{385C803C-57E6-4F20-AAE7-92E862148B29}"/>
                </a:ext>
              </a:extLst>
            </p:cNvPr>
            <p:cNvSpPr/>
            <p:nvPr/>
          </p:nvSpPr>
          <p:spPr bwMode="auto">
            <a:xfrm>
              <a:off x="163879" y="3429758"/>
              <a:ext cx="3762800" cy="3252644"/>
            </a:xfrm>
            <a:prstGeom prst="rect">
              <a:avLst/>
            </a:prstGeom>
            <a:solidFill>
              <a:srgbClr val="3B3C40"/>
            </a:solidFill>
            <a:ln w="9525" cap="flat" cmpd="sng" algn="ctr">
              <a:noFill/>
              <a:prstDash val="solid"/>
              <a:headEnd type="none" w="med" len="med"/>
              <a:tailEnd type="none" w="med" len="med"/>
            </a:ln>
            <a:effectLst/>
          </p:spPr>
          <p:txBody>
            <a:bodyPr rot="0" spcFirstLastPara="0" vertOverflow="overflow" horzOverflow="overflow" vert="horz" wrap="square" lIns="160153" tIns="80076" rIns="160153" bIns="44821" numCol="1" spcCol="0" rtlCol="0" fromWordArt="0" anchor="b"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686" b="1" i="0" u="none" strike="noStrike" kern="0" cap="none" spc="294" normalizeH="0" baseline="0" noProof="0">
                  <a:ln>
                    <a:noFill/>
                  </a:ln>
                  <a:solidFill>
                    <a:srgbClr val="FFFFFF"/>
                  </a:solidFill>
                  <a:effectLst/>
                  <a:uLnTx/>
                  <a:uFillTx/>
                  <a:latin typeface="Segoe UI"/>
                  <a:ea typeface="Segoe UI" pitchFamily="34" charset="0"/>
                  <a:cs typeface="Segoe UI" pitchFamily="34" charset="0"/>
                </a:rPr>
                <a:t>SAFETY SYSTEMS</a:t>
              </a:r>
            </a:p>
          </p:txBody>
        </p:sp>
        <p:sp>
          <p:nvSpPr>
            <p:cNvPr id="522" name="Cube 521">
              <a:extLst>
                <a:ext uri="{FF2B5EF4-FFF2-40B4-BE49-F238E27FC236}">
                  <a16:creationId xmlns:a16="http://schemas.microsoft.com/office/drawing/2014/main" id="{7FE7A339-712A-4328-9889-B3223AD8DD2E}"/>
                </a:ext>
              </a:extLst>
            </p:cNvPr>
            <p:cNvSpPr/>
            <p:nvPr/>
          </p:nvSpPr>
          <p:spPr bwMode="auto">
            <a:xfrm>
              <a:off x="260405"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3" name="Cube 522">
              <a:extLst>
                <a:ext uri="{FF2B5EF4-FFF2-40B4-BE49-F238E27FC236}">
                  <a16:creationId xmlns:a16="http://schemas.microsoft.com/office/drawing/2014/main" id="{1034B787-01BA-4D3B-B81E-436BBA29EF1F}"/>
                </a:ext>
              </a:extLst>
            </p:cNvPr>
            <p:cNvSpPr/>
            <p:nvPr/>
          </p:nvSpPr>
          <p:spPr bwMode="auto">
            <a:xfrm>
              <a:off x="637993"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4" name="Cube 523">
              <a:extLst>
                <a:ext uri="{FF2B5EF4-FFF2-40B4-BE49-F238E27FC236}">
                  <a16:creationId xmlns:a16="http://schemas.microsoft.com/office/drawing/2014/main" id="{4552938E-9F99-4949-9A5E-D029ED527C9B}"/>
                </a:ext>
              </a:extLst>
            </p:cNvPr>
            <p:cNvSpPr/>
            <p:nvPr/>
          </p:nvSpPr>
          <p:spPr bwMode="auto">
            <a:xfrm>
              <a:off x="1015581"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5" name="Cube 524">
              <a:extLst>
                <a:ext uri="{FF2B5EF4-FFF2-40B4-BE49-F238E27FC236}">
                  <a16:creationId xmlns:a16="http://schemas.microsoft.com/office/drawing/2014/main" id="{5F0AC3A8-897F-4330-912C-F58329D8F97F}"/>
                </a:ext>
              </a:extLst>
            </p:cNvPr>
            <p:cNvSpPr/>
            <p:nvPr/>
          </p:nvSpPr>
          <p:spPr bwMode="auto">
            <a:xfrm>
              <a:off x="267668"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6" name="Cube 525">
              <a:extLst>
                <a:ext uri="{FF2B5EF4-FFF2-40B4-BE49-F238E27FC236}">
                  <a16:creationId xmlns:a16="http://schemas.microsoft.com/office/drawing/2014/main" id="{83E30BF7-EC6B-4339-B743-75E108B088C9}"/>
                </a:ext>
              </a:extLst>
            </p:cNvPr>
            <p:cNvSpPr/>
            <p:nvPr/>
          </p:nvSpPr>
          <p:spPr bwMode="auto">
            <a:xfrm>
              <a:off x="645256"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7" name="Cube 526">
              <a:extLst>
                <a:ext uri="{FF2B5EF4-FFF2-40B4-BE49-F238E27FC236}">
                  <a16:creationId xmlns:a16="http://schemas.microsoft.com/office/drawing/2014/main" id="{89A6BD39-D342-4797-B449-D3F2E9D0A831}"/>
                </a:ext>
              </a:extLst>
            </p:cNvPr>
            <p:cNvSpPr/>
            <p:nvPr/>
          </p:nvSpPr>
          <p:spPr bwMode="auto">
            <a:xfrm>
              <a:off x="1022844"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8" name="Cube 527">
              <a:extLst>
                <a:ext uri="{FF2B5EF4-FFF2-40B4-BE49-F238E27FC236}">
                  <a16:creationId xmlns:a16="http://schemas.microsoft.com/office/drawing/2014/main" id="{01CD05BC-88A8-492E-88A9-D20741987513}"/>
                </a:ext>
              </a:extLst>
            </p:cNvPr>
            <p:cNvSpPr/>
            <p:nvPr/>
          </p:nvSpPr>
          <p:spPr bwMode="auto">
            <a:xfrm>
              <a:off x="273435"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529" name="Graphic 528" descr="Processor">
              <a:extLst>
                <a:ext uri="{FF2B5EF4-FFF2-40B4-BE49-F238E27FC236}">
                  <a16:creationId xmlns:a16="http://schemas.microsoft.com/office/drawing/2014/main" id="{F23F9DC6-DBD8-4C97-8983-5C6F36E8A8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189" y="5384196"/>
              <a:ext cx="212852" cy="212854"/>
            </a:xfrm>
            <a:prstGeom prst="rect">
              <a:avLst/>
            </a:prstGeom>
          </p:spPr>
        </p:pic>
        <p:pic>
          <p:nvPicPr>
            <p:cNvPr id="530" name="Graphic 529" descr="Robot Hand">
              <a:extLst>
                <a:ext uri="{FF2B5EF4-FFF2-40B4-BE49-F238E27FC236}">
                  <a16:creationId xmlns:a16="http://schemas.microsoft.com/office/drawing/2014/main" id="{83A1ED59-D304-4B25-B943-9C151C71AA8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908" y="6000972"/>
              <a:ext cx="219854" cy="244522"/>
            </a:xfrm>
            <a:prstGeom prst="rect">
              <a:avLst/>
            </a:prstGeom>
          </p:spPr>
        </p:pic>
        <p:sp>
          <p:nvSpPr>
            <p:cNvPr id="531" name="Rectangle 530">
              <a:extLst>
                <a:ext uri="{FF2B5EF4-FFF2-40B4-BE49-F238E27FC236}">
                  <a16:creationId xmlns:a16="http://schemas.microsoft.com/office/drawing/2014/main" id="{930DD78F-3B2F-4132-98C7-D3763CC7854A}"/>
                </a:ext>
              </a:extLst>
            </p:cNvPr>
            <p:cNvSpPr/>
            <p:nvPr/>
          </p:nvSpPr>
          <p:spPr bwMode="auto">
            <a:xfrm>
              <a:off x="928796" y="3475506"/>
              <a:ext cx="2248180" cy="3788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solidFill>
                    <a:srgbClr val="50E6FF"/>
                  </a:solidFill>
                  <a:effectLst/>
                  <a:uLnTx/>
                  <a:uFillTx/>
                  <a:latin typeface="Segoe UI Semibold"/>
                  <a:ea typeface="+mn-ea"/>
                  <a:cs typeface="Segoe UI" pitchFamily="34" charset="0"/>
                </a:rPr>
                <a:t>Purdue Model</a:t>
              </a:r>
            </a:p>
          </p:txBody>
        </p:sp>
        <p:grpSp>
          <p:nvGrpSpPr>
            <p:cNvPr id="532" name="Group 531">
              <a:extLst>
                <a:ext uri="{FF2B5EF4-FFF2-40B4-BE49-F238E27FC236}">
                  <a16:creationId xmlns:a16="http://schemas.microsoft.com/office/drawing/2014/main" id="{3FAC4E18-95FC-4849-A0EE-BE6C04596FB5}"/>
                </a:ext>
              </a:extLst>
            </p:cNvPr>
            <p:cNvGrpSpPr/>
            <p:nvPr/>
          </p:nvGrpSpPr>
          <p:grpSpPr>
            <a:xfrm>
              <a:off x="239398" y="4786901"/>
              <a:ext cx="266790" cy="118862"/>
              <a:chOff x="-3774075" y="3977321"/>
              <a:chExt cx="2313012" cy="1030494"/>
            </a:xfrm>
          </p:grpSpPr>
          <p:sp>
            <p:nvSpPr>
              <p:cNvPr id="597" name="Rectangle: Rounded Corners 596">
                <a:extLst>
                  <a:ext uri="{FF2B5EF4-FFF2-40B4-BE49-F238E27FC236}">
                    <a16:creationId xmlns:a16="http://schemas.microsoft.com/office/drawing/2014/main" id="{4C016510-B4B4-4A91-A322-D36F8E6D7093}"/>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8" name="Oval 597">
                <a:extLst>
                  <a:ext uri="{FF2B5EF4-FFF2-40B4-BE49-F238E27FC236}">
                    <a16:creationId xmlns:a16="http://schemas.microsoft.com/office/drawing/2014/main" id="{F38FA1A8-4012-4BF8-8E51-92D1FBFE71D5}"/>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9" name="Oval 598">
                <a:extLst>
                  <a:ext uri="{FF2B5EF4-FFF2-40B4-BE49-F238E27FC236}">
                    <a16:creationId xmlns:a16="http://schemas.microsoft.com/office/drawing/2014/main" id="{36F1B863-7A95-49C7-9872-99FE56179C3E}"/>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0" name="Oval 599">
                <a:extLst>
                  <a:ext uri="{FF2B5EF4-FFF2-40B4-BE49-F238E27FC236}">
                    <a16:creationId xmlns:a16="http://schemas.microsoft.com/office/drawing/2014/main" id="{995CA216-3B04-4F0D-A9DA-7B928B5A853D}"/>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01" name="Group 600">
                <a:extLst>
                  <a:ext uri="{FF2B5EF4-FFF2-40B4-BE49-F238E27FC236}">
                    <a16:creationId xmlns:a16="http://schemas.microsoft.com/office/drawing/2014/main" id="{46BAC630-CABA-4897-8915-7C1E31DAF659}"/>
                  </a:ext>
                </a:extLst>
              </p:cNvPr>
              <p:cNvGrpSpPr/>
              <p:nvPr/>
            </p:nvGrpSpPr>
            <p:grpSpPr>
              <a:xfrm>
                <a:off x="-2139677" y="3977321"/>
                <a:ext cx="541538" cy="523877"/>
                <a:chOff x="-3024748" y="3561103"/>
                <a:chExt cx="949654" cy="918684"/>
              </a:xfrm>
            </p:grpSpPr>
            <p:sp>
              <p:nvSpPr>
                <p:cNvPr id="605" name="Rectangle: Rounded Corners 604">
                  <a:extLst>
                    <a:ext uri="{FF2B5EF4-FFF2-40B4-BE49-F238E27FC236}">
                      <a16:creationId xmlns:a16="http://schemas.microsoft.com/office/drawing/2014/main" id="{BBC4E06A-E621-4479-AA0C-3CAEFEFCB346}"/>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6" name="Rectangle: Rounded Corners 605">
                  <a:extLst>
                    <a:ext uri="{FF2B5EF4-FFF2-40B4-BE49-F238E27FC236}">
                      <a16:creationId xmlns:a16="http://schemas.microsoft.com/office/drawing/2014/main" id="{8E866A80-0B3B-44E6-B1A6-C608004C9849}"/>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602" name="Group 601">
                <a:extLst>
                  <a:ext uri="{FF2B5EF4-FFF2-40B4-BE49-F238E27FC236}">
                    <a16:creationId xmlns:a16="http://schemas.microsoft.com/office/drawing/2014/main" id="{043C6E56-E5D3-4CB4-9C5A-B93F309E1D97}"/>
                  </a:ext>
                </a:extLst>
              </p:cNvPr>
              <p:cNvGrpSpPr/>
              <p:nvPr/>
            </p:nvGrpSpPr>
            <p:grpSpPr>
              <a:xfrm>
                <a:off x="-2813549" y="3977321"/>
                <a:ext cx="541538" cy="523877"/>
                <a:chOff x="-3024748" y="3561103"/>
                <a:chExt cx="949654" cy="918684"/>
              </a:xfrm>
            </p:grpSpPr>
            <p:sp>
              <p:nvSpPr>
                <p:cNvPr id="603" name="Rectangle: Rounded Corners 602">
                  <a:extLst>
                    <a:ext uri="{FF2B5EF4-FFF2-40B4-BE49-F238E27FC236}">
                      <a16:creationId xmlns:a16="http://schemas.microsoft.com/office/drawing/2014/main" id="{E0B34469-148A-4F9C-B751-F138FB2F84E4}"/>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4" name="Rectangle: Rounded Corners 603">
                  <a:extLst>
                    <a:ext uri="{FF2B5EF4-FFF2-40B4-BE49-F238E27FC236}">
                      <a16:creationId xmlns:a16="http://schemas.microsoft.com/office/drawing/2014/main" id="{0661BAEF-DF53-458E-944A-B23BD3473395}"/>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533" name="Cube 532">
              <a:extLst>
                <a:ext uri="{FF2B5EF4-FFF2-40B4-BE49-F238E27FC236}">
                  <a16:creationId xmlns:a16="http://schemas.microsoft.com/office/drawing/2014/main" id="{7AB97596-CE89-4ECB-A460-071591358988}"/>
                </a:ext>
              </a:extLst>
            </p:cNvPr>
            <p:cNvSpPr/>
            <p:nvPr/>
          </p:nvSpPr>
          <p:spPr bwMode="auto">
            <a:xfrm>
              <a:off x="651023"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34" name="Cube 533">
              <a:extLst>
                <a:ext uri="{FF2B5EF4-FFF2-40B4-BE49-F238E27FC236}">
                  <a16:creationId xmlns:a16="http://schemas.microsoft.com/office/drawing/2014/main" id="{39A86ADF-1C32-46DA-9BCA-C22A162E3DC1}"/>
                </a:ext>
              </a:extLst>
            </p:cNvPr>
            <p:cNvSpPr/>
            <p:nvPr/>
          </p:nvSpPr>
          <p:spPr bwMode="auto">
            <a:xfrm>
              <a:off x="1028611"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535" name="Graphic 534" descr="Processor">
              <a:extLst>
                <a:ext uri="{FF2B5EF4-FFF2-40B4-BE49-F238E27FC236}">
                  <a16:creationId xmlns:a16="http://schemas.microsoft.com/office/drawing/2014/main" id="{B8A19232-1D07-4E23-8B17-C12E10D829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095" y="5380102"/>
              <a:ext cx="212852" cy="212854"/>
            </a:xfrm>
            <a:prstGeom prst="rect">
              <a:avLst/>
            </a:prstGeom>
          </p:spPr>
        </p:pic>
        <p:pic>
          <p:nvPicPr>
            <p:cNvPr id="536" name="Graphic 535" descr="Processor">
              <a:extLst>
                <a:ext uri="{FF2B5EF4-FFF2-40B4-BE49-F238E27FC236}">
                  <a16:creationId xmlns:a16="http://schemas.microsoft.com/office/drawing/2014/main" id="{CAB22BE3-D0CC-478B-9BDF-E5DFAAC86D6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445" y="5374686"/>
              <a:ext cx="212852" cy="212854"/>
            </a:xfrm>
            <a:prstGeom prst="rect">
              <a:avLst/>
            </a:prstGeom>
          </p:spPr>
        </p:pic>
        <p:pic>
          <p:nvPicPr>
            <p:cNvPr id="537" name="Graphic 536" descr="Robot Hand">
              <a:extLst>
                <a:ext uri="{FF2B5EF4-FFF2-40B4-BE49-F238E27FC236}">
                  <a16:creationId xmlns:a16="http://schemas.microsoft.com/office/drawing/2014/main" id="{1FBBE3F4-16C9-42FC-AF5D-2A23398EA8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50" y="5996878"/>
              <a:ext cx="219854" cy="244522"/>
            </a:xfrm>
            <a:prstGeom prst="rect">
              <a:avLst/>
            </a:prstGeom>
          </p:spPr>
        </p:pic>
        <p:pic>
          <p:nvPicPr>
            <p:cNvPr id="538" name="Graphic 537" descr="Robot Hand">
              <a:extLst>
                <a:ext uri="{FF2B5EF4-FFF2-40B4-BE49-F238E27FC236}">
                  <a16:creationId xmlns:a16="http://schemas.microsoft.com/office/drawing/2014/main" id="{5017B029-D596-4F5C-86FA-34E6CA25D39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164" y="5991462"/>
              <a:ext cx="219854" cy="244522"/>
            </a:xfrm>
            <a:prstGeom prst="rect">
              <a:avLst/>
            </a:prstGeom>
          </p:spPr>
        </p:pic>
        <p:grpSp>
          <p:nvGrpSpPr>
            <p:cNvPr id="539" name="Group 538">
              <a:extLst>
                <a:ext uri="{FF2B5EF4-FFF2-40B4-BE49-F238E27FC236}">
                  <a16:creationId xmlns:a16="http://schemas.microsoft.com/office/drawing/2014/main" id="{CD93D57D-E33C-408C-A98E-234C9668EFD2}"/>
                </a:ext>
              </a:extLst>
            </p:cNvPr>
            <p:cNvGrpSpPr/>
            <p:nvPr/>
          </p:nvGrpSpPr>
          <p:grpSpPr>
            <a:xfrm>
              <a:off x="635593" y="4789409"/>
              <a:ext cx="266790" cy="118862"/>
              <a:chOff x="-3774075" y="3977321"/>
              <a:chExt cx="2313012" cy="1030494"/>
            </a:xfrm>
          </p:grpSpPr>
          <p:sp>
            <p:nvSpPr>
              <p:cNvPr id="587" name="Rectangle: Rounded Corners 586">
                <a:extLst>
                  <a:ext uri="{FF2B5EF4-FFF2-40B4-BE49-F238E27FC236}">
                    <a16:creationId xmlns:a16="http://schemas.microsoft.com/office/drawing/2014/main" id="{937195EC-284C-4BA4-8C3C-C516D530AC17}"/>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8" name="Oval 587">
                <a:extLst>
                  <a:ext uri="{FF2B5EF4-FFF2-40B4-BE49-F238E27FC236}">
                    <a16:creationId xmlns:a16="http://schemas.microsoft.com/office/drawing/2014/main" id="{399BE8F7-9F69-4017-A856-B8D2B61EB711}"/>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9" name="Oval 588">
                <a:extLst>
                  <a:ext uri="{FF2B5EF4-FFF2-40B4-BE49-F238E27FC236}">
                    <a16:creationId xmlns:a16="http://schemas.microsoft.com/office/drawing/2014/main" id="{90B7FD6C-0011-4A37-AB10-F76CA1F5132E}"/>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0" name="Oval 589">
                <a:extLst>
                  <a:ext uri="{FF2B5EF4-FFF2-40B4-BE49-F238E27FC236}">
                    <a16:creationId xmlns:a16="http://schemas.microsoft.com/office/drawing/2014/main" id="{B2309872-0737-493B-8D3F-AE4D48804E27}"/>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1" name="Group 590">
                <a:extLst>
                  <a:ext uri="{FF2B5EF4-FFF2-40B4-BE49-F238E27FC236}">
                    <a16:creationId xmlns:a16="http://schemas.microsoft.com/office/drawing/2014/main" id="{5EF01110-3A74-436D-930F-6E48C64F62F0}"/>
                  </a:ext>
                </a:extLst>
              </p:cNvPr>
              <p:cNvGrpSpPr/>
              <p:nvPr/>
            </p:nvGrpSpPr>
            <p:grpSpPr>
              <a:xfrm>
                <a:off x="-2139677" y="3977321"/>
                <a:ext cx="541538" cy="523877"/>
                <a:chOff x="-3024748" y="3561103"/>
                <a:chExt cx="949654" cy="918684"/>
              </a:xfrm>
            </p:grpSpPr>
            <p:sp>
              <p:nvSpPr>
                <p:cNvPr id="595" name="Rectangle: Rounded Corners 594">
                  <a:extLst>
                    <a:ext uri="{FF2B5EF4-FFF2-40B4-BE49-F238E27FC236}">
                      <a16:creationId xmlns:a16="http://schemas.microsoft.com/office/drawing/2014/main" id="{327B0D73-3AC1-458D-880C-0636E49AABF9}"/>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6" name="Rectangle: Rounded Corners 595">
                  <a:extLst>
                    <a:ext uri="{FF2B5EF4-FFF2-40B4-BE49-F238E27FC236}">
                      <a16:creationId xmlns:a16="http://schemas.microsoft.com/office/drawing/2014/main" id="{EA563EE8-5CA9-4496-9412-84066A988AEF}"/>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92" name="Group 591">
                <a:extLst>
                  <a:ext uri="{FF2B5EF4-FFF2-40B4-BE49-F238E27FC236}">
                    <a16:creationId xmlns:a16="http://schemas.microsoft.com/office/drawing/2014/main" id="{E9BEEBE9-CE73-431E-A587-54D8516298A0}"/>
                  </a:ext>
                </a:extLst>
              </p:cNvPr>
              <p:cNvGrpSpPr/>
              <p:nvPr/>
            </p:nvGrpSpPr>
            <p:grpSpPr>
              <a:xfrm>
                <a:off x="-2813549" y="3977321"/>
                <a:ext cx="541538" cy="523877"/>
                <a:chOff x="-3024748" y="3561103"/>
                <a:chExt cx="949654" cy="918684"/>
              </a:xfrm>
            </p:grpSpPr>
            <p:sp>
              <p:nvSpPr>
                <p:cNvPr id="593" name="Rectangle: Rounded Corners 592">
                  <a:extLst>
                    <a:ext uri="{FF2B5EF4-FFF2-40B4-BE49-F238E27FC236}">
                      <a16:creationId xmlns:a16="http://schemas.microsoft.com/office/drawing/2014/main" id="{9FE9A0FA-7A7A-4435-9718-0957163BE35D}"/>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4" name="Rectangle: Rounded Corners 593">
                  <a:extLst>
                    <a:ext uri="{FF2B5EF4-FFF2-40B4-BE49-F238E27FC236}">
                      <a16:creationId xmlns:a16="http://schemas.microsoft.com/office/drawing/2014/main" id="{D4D1DF72-6FFB-4C38-BB1C-4055071700CE}"/>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540" name="Group 539">
              <a:extLst>
                <a:ext uri="{FF2B5EF4-FFF2-40B4-BE49-F238E27FC236}">
                  <a16:creationId xmlns:a16="http://schemas.microsoft.com/office/drawing/2014/main" id="{580BA951-8D5D-421A-B9DF-7AA7CD886728}"/>
                </a:ext>
              </a:extLst>
            </p:cNvPr>
            <p:cNvGrpSpPr/>
            <p:nvPr/>
          </p:nvGrpSpPr>
          <p:grpSpPr>
            <a:xfrm>
              <a:off x="1002877" y="4783671"/>
              <a:ext cx="266790" cy="118862"/>
              <a:chOff x="-3774075" y="3977321"/>
              <a:chExt cx="2313012" cy="1030494"/>
            </a:xfrm>
          </p:grpSpPr>
          <p:sp>
            <p:nvSpPr>
              <p:cNvPr id="577" name="Rectangle: Rounded Corners 576">
                <a:extLst>
                  <a:ext uri="{FF2B5EF4-FFF2-40B4-BE49-F238E27FC236}">
                    <a16:creationId xmlns:a16="http://schemas.microsoft.com/office/drawing/2014/main" id="{9943169B-6C22-41CE-9F08-CA6FD7DE8E71}"/>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8" name="Oval 577">
                <a:extLst>
                  <a:ext uri="{FF2B5EF4-FFF2-40B4-BE49-F238E27FC236}">
                    <a16:creationId xmlns:a16="http://schemas.microsoft.com/office/drawing/2014/main" id="{3170EAF5-4CFD-4298-9D70-DE2345E38FEE}"/>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9" name="Oval 578">
                <a:extLst>
                  <a:ext uri="{FF2B5EF4-FFF2-40B4-BE49-F238E27FC236}">
                    <a16:creationId xmlns:a16="http://schemas.microsoft.com/office/drawing/2014/main" id="{4B98F59F-9F74-4383-9945-11C0E7409039}"/>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0" name="Oval 579">
                <a:extLst>
                  <a:ext uri="{FF2B5EF4-FFF2-40B4-BE49-F238E27FC236}">
                    <a16:creationId xmlns:a16="http://schemas.microsoft.com/office/drawing/2014/main" id="{2729B8C7-F66B-4148-BC05-29EDE912C616}"/>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81" name="Group 580">
                <a:extLst>
                  <a:ext uri="{FF2B5EF4-FFF2-40B4-BE49-F238E27FC236}">
                    <a16:creationId xmlns:a16="http://schemas.microsoft.com/office/drawing/2014/main" id="{5F88E6A3-8ACE-4C9F-8627-CC12684522DE}"/>
                  </a:ext>
                </a:extLst>
              </p:cNvPr>
              <p:cNvGrpSpPr/>
              <p:nvPr/>
            </p:nvGrpSpPr>
            <p:grpSpPr>
              <a:xfrm>
                <a:off x="-2139677" y="3977321"/>
                <a:ext cx="541538" cy="523877"/>
                <a:chOff x="-3024748" y="3561103"/>
                <a:chExt cx="949654" cy="918684"/>
              </a:xfrm>
            </p:grpSpPr>
            <p:sp>
              <p:nvSpPr>
                <p:cNvPr id="585" name="Rectangle: Rounded Corners 584">
                  <a:extLst>
                    <a:ext uri="{FF2B5EF4-FFF2-40B4-BE49-F238E27FC236}">
                      <a16:creationId xmlns:a16="http://schemas.microsoft.com/office/drawing/2014/main" id="{27294C08-1C62-4C3A-AC16-AB12BF201BE7}"/>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6" name="Rectangle: Rounded Corners 585">
                  <a:extLst>
                    <a:ext uri="{FF2B5EF4-FFF2-40B4-BE49-F238E27FC236}">
                      <a16:creationId xmlns:a16="http://schemas.microsoft.com/office/drawing/2014/main" id="{3B8EFADF-4B15-4441-8D88-14FEB7F278C9}"/>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82" name="Group 581">
                <a:extLst>
                  <a:ext uri="{FF2B5EF4-FFF2-40B4-BE49-F238E27FC236}">
                    <a16:creationId xmlns:a16="http://schemas.microsoft.com/office/drawing/2014/main" id="{1809F8CD-C88F-4681-9D7E-A38CE296D184}"/>
                  </a:ext>
                </a:extLst>
              </p:cNvPr>
              <p:cNvGrpSpPr/>
              <p:nvPr/>
            </p:nvGrpSpPr>
            <p:grpSpPr>
              <a:xfrm>
                <a:off x="-2813549" y="3977321"/>
                <a:ext cx="541538" cy="523877"/>
                <a:chOff x="-3024748" y="3561103"/>
                <a:chExt cx="949654" cy="918684"/>
              </a:xfrm>
            </p:grpSpPr>
            <p:sp>
              <p:nvSpPr>
                <p:cNvPr id="583" name="Rectangle: Rounded Corners 582">
                  <a:extLst>
                    <a:ext uri="{FF2B5EF4-FFF2-40B4-BE49-F238E27FC236}">
                      <a16:creationId xmlns:a16="http://schemas.microsoft.com/office/drawing/2014/main" id="{4CBCC57C-A8A2-47E8-BCEB-2F68CCCEEFB8}"/>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4" name="Rectangle: Rounded Corners 583">
                  <a:extLst>
                    <a:ext uri="{FF2B5EF4-FFF2-40B4-BE49-F238E27FC236}">
                      <a16:creationId xmlns:a16="http://schemas.microsoft.com/office/drawing/2014/main" id="{9D098E16-4C50-44E7-9486-5DDA343031B6}"/>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541" name="Cube 540">
              <a:extLst>
                <a:ext uri="{FF2B5EF4-FFF2-40B4-BE49-F238E27FC236}">
                  <a16:creationId xmlns:a16="http://schemas.microsoft.com/office/drawing/2014/main" id="{8DB61253-AA42-445C-A91B-3D0C2BE9CF6A}"/>
                </a:ext>
              </a:extLst>
            </p:cNvPr>
            <p:cNvSpPr/>
            <p:nvPr/>
          </p:nvSpPr>
          <p:spPr bwMode="auto">
            <a:xfrm>
              <a:off x="1406199" y="5739755"/>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42" name="Cube 541">
              <a:extLst>
                <a:ext uri="{FF2B5EF4-FFF2-40B4-BE49-F238E27FC236}">
                  <a16:creationId xmlns:a16="http://schemas.microsoft.com/office/drawing/2014/main" id="{53E127A8-97A6-4775-A26F-339DE2373FFB}"/>
                </a:ext>
              </a:extLst>
            </p:cNvPr>
            <p:cNvSpPr/>
            <p:nvPr/>
          </p:nvSpPr>
          <p:spPr bwMode="auto">
            <a:xfrm>
              <a:off x="1406199" y="5114043"/>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43" name="Cube 542">
              <a:extLst>
                <a:ext uri="{FF2B5EF4-FFF2-40B4-BE49-F238E27FC236}">
                  <a16:creationId xmlns:a16="http://schemas.microsoft.com/office/drawing/2014/main" id="{35AC5C31-7BD6-4DCE-82F6-170C1C82F7CE}"/>
                </a:ext>
              </a:extLst>
            </p:cNvPr>
            <p:cNvSpPr/>
            <p:nvPr/>
          </p:nvSpPr>
          <p:spPr bwMode="auto">
            <a:xfrm>
              <a:off x="1406199" y="4488331"/>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544" name="Graphic 543" descr="Robot Hand">
              <a:extLst>
                <a:ext uri="{FF2B5EF4-FFF2-40B4-BE49-F238E27FC236}">
                  <a16:creationId xmlns:a16="http://schemas.microsoft.com/office/drawing/2014/main" id="{3BC918CF-10DC-4CB2-93CC-CA4804714ED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3638" y="5998479"/>
              <a:ext cx="219854" cy="244522"/>
            </a:xfrm>
            <a:prstGeom prst="rect">
              <a:avLst/>
            </a:prstGeom>
          </p:spPr>
        </p:pic>
        <p:grpSp>
          <p:nvGrpSpPr>
            <p:cNvPr id="545" name="Group 544">
              <a:extLst>
                <a:ext uri="{FF2B5EF4-FFF2-40B4-BE49-F238E27FC236}">
                  <a16:creationId xmlns:a16="http://schemas.microsoft.com/office/drawing/2014/main" id="{3424FFC0-ECC6-44EC-AC41-44B586E69E5A}"/>
                </a:ext>
              </a:extLst>
            </p:cNvPr>
            <p:cNvGrpSpPr/>
            <p:nvPr/>
          </p:nvGrpSpPr>
          <p:grpSpPr>
            <a:xfrm>
              <a:off x="406997" y="4956449"/>
              <a:ext cx="1110477" cy="418187"/>
              <a:chOff x="406997" y="4956449"/>
              <a:chExt cx="1110477" cy="418187"/>
            </a:xfrm>
          </p:grpSpPr>
          <p:cxnSp>
            <p:nvCxnSpPr>
              <p:cNvPr id="573" name="Connector: Elbow 252">
                <a:extLst>
                  <a:ext uri="{FF2B5EF4-FFF2-40B4-BE49-F238E27FC236}">
                    <a16:creationId xmlns:a16="http://schemas.microsoft.com/office/drawing/2014/main" id="{1401C4FA-53DB-4217-98D5-08C077B807CC}"/>
                  </a:ext>
                </a:extLst>
              </p:cNvPr>
              <p:cNvCxnSpPr>
                <a:cxnSpLocks/>
              </p:cNvCxnSpPr>
              <p:nvPr/>
            </p:nvCxnSpPr>
            <p:spPr>
              <a:xfrm>
                <a:off x="406997"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74" name="Connector: Elbow 252">
                <a:extLst>
                  <a:ext uri="{FF2B5EF4-FFF2-40B4-BE49-F238E27FC236}">
                    <a16:creationId xmlns:a16="http://schemas.microsoft.com/office/drawing/2014/main" id="{E87A3CCA-FC26-4045-9928-E12038F44961}"/>
                  </a:ext>
                </a:extLst>
              </p:cNvPr>
              <p:cNvCxnSpPr>
                <a:cxnSpLocks/>
              </p:cNvCxnSpPr>
              <p:nvPr/>
            </p:nvCxnSpPr>
            <p:spPr>
              <a:xfrm>
                <a:off x="784794"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75" name="Connector: Elbow 252">
                <a:extLst>
                  <a:ext uri="{FF2B5EF4-FFF2-40B4-BE49-F238E27FC236}">
                    <a16:creationId xmlns:a16="http://schemas.microsoft.com/office/drawing/2014/main" id="{F526EBE9-66C2-4FC4-AA94-2EE820856C98}"/>
                  </a:ext>
                </a:extLst>
              </p:cNvPr>
              <p:cNvCxnSpPr>
                <a:cxnSpLocks/>
              </p:cNvCxnSpPr>
              <p:nvPr/>
            </p:nvCxnSpPr>
            <p:spPr>
              <a:xfrm>
                <a:off x="1138520"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76" name="Connector: Elbow 252">
                <a:extLst>
                  <a:ext uri="{FF2B5EF4-FFF2-40B4-BE49-F238E27FC236}">
                    <a16:creationId xmlns:a16="http://schemas.microsoft.com/office/drawing/2014/main" id="{181DA7DC-46F2-48F6-8E5E-6F792E7214BE}"/>
                  </a:ext>
                </a:extLst>
              </p:cNvPr>
              <p:cNvCxnSpPr>
                <a:cxnSpLocks/>
              </p:cNvCxnSpPr>
              <p:nvPr/>
            </p:nvCxnSpPr>
            <p:spPr>
              <a:xfrm>
                <a:off x="1517474" y="4956449"/>
                <a:ext cx="0" cy="418187"/>
              </a:xfrm>
              <a:prstGeom prst="straightConnector1">
                <a:avLst/>
              </a:prstGeom>
              <a:noFill/>
              <a:ln w="9525" cap="flat" cmpd="sng" algn="ctr">
                <a:solidFill>
                  <a:srgbClr val="FFFFFF"/>
                </a:solidFill>
                <a:prstDash val="solid"/>
                <a:headEnd type="none" w="lg" len="med"/>
                <a:tailEnd type="none" w="lg" len="med"/>
              </a:ln>
              <a:effectLst/>
            </p:spPr>
          </p:cxnSp>
        </p:grpSp>
        <p:pic>
          <p:nvPicPr>
            <p:cNvPr id="546" name="Graphic 545" descr="Processor">
              <a:extLst>
                <a:ext uri="{FF2B5EF4-FFF2-40B4-BE49-F238E27FC236}">
                  <a16:creationId xmlns:a16="http://schemas.microsoft.com/office/drawing/2014/main" id="{8A8859A9-1940-4DDC-BB38-738793B74E4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775" y="5381704"/>
              <a:ext cx="212852" cy="212854"/>
            </a:xfrm>
            <a:prstGeom prst="rect">
              <a:avLst/>
            </a:prstGeom>
          </p:spPr>
        </p:pic>
        <p:grpSp>
          <p:nvGrpSpPr>
            <p:cNvPr id="547" name="Group 546">
              <a:extLst>
                <a:ext uri="{FF2B5EF4-FFF2-40B4-BE49-F238E27FC236}">
                  <a16:creationId xmlns:a16="http://schemas.microsoft.com/office/drawing/2014/main" id="{BB1819E5-F8CB-4BBD-84ED-34006C8251C8}"/>
                </a:ext>
              </a:extLst>
            </p:cNvPr>
            <p:cNvGrpSpPr/>
            <p:nvPr/>
          </p:nvGrpSpPr>
          <p:grpSpPr>
            <a:xfrm>
              <a:off x="1372685" y="4779143"/>
              <a:ext cx="266790" cy="118862"/>
              <a:chOff x="-3774075" y="3977321"/>
              <a:chExt cx="2313012" cy="1030494"/>
            </a:xfrm>
          </p:grpSpPr>
          <p:sp>
            <p:nvSpPr>
              <p:cNvPr id="563" name="Rectangle: Rounded Corners 562">
                <a:extLst>
                  <a:ext uri="{FF2B5EF4-FFF2-40B4-BE49-F238E27FC236}">
                    <a16:creationId xmlns:a16="http://schemas.microsoft.com/office/drawing/2014/main" id="{19A45F34-337F-428C-BDD0-D8F64DBD5232}"/>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4" name="Oval 563">
                <a:extLst>
                  <a:ext uri="{FF2B5EF4-FFF2-40B4-BE49-F238E27FC236}">
                    <a16:creationId xmlns:a16="http://schemas.microsoft.com/office/drawing/2014/main" id="{B2E94478-DB32-43FE-B60C-6D8E9ED0D917}"/>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5" name="Oval 564">
                <a:extLst>
                  <a:ext uri="{FF2B5EF4-FFF2-40B4-BE49-F238E27FC236}">
                    <a16:creationId xmlns:a16="http://schemas.microsoft.com/office/drawing/2014/main" id="{DAF614D5-AE3C-41F3-B82F-8221DF4719E9}"/>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6" name="Oval 565">
                <a:extLst>
                  <a:ext uri="{FF2B5EF4-FFF2-40B4-BE49-F238E27FC236}">
                    <a16:creationId xmlns:a16="http://schemas.microsoft.com/office/drawing/2014/main" id="{47031786-DA30-48F5-91F3-21B9C51ACD21}"/>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67" name="Group 566">
                <a:extLst>
                  <a:ext uri="{FF2B5EF4-FFF2-40B4-BE49-F238E27FC236}">
                    <a16:creationId xmlns:a16="http://schemas.microsoft.com/office/drawing/2014/main" id="{87AECB48-34C7-40E9-AA53-809496C1F0B0}"/>
                  </a:ext>
                </a:extLst>
              </p:cNvPr>
              <p:cNvGrpSpPr/>
              <p:nvPr/>
            </p:nvGrpSpPr>
            <p:grpSpPr>
              <a:xfrm>
                <a:off x="-2139677" y="3977321"/>
                <a:ext cx="541538" cy="523877"/>
                <a:chOff x="-3024748" y="3561103"/>
                <a:chExt cx="949654" cy="918684"/>
              </a:xfrm>
            </p:grpSpPr>
            <p:sp>
              <p:nvSpPr>
                <p:cNvPr id="571" name="Rectangle: Rounded Corners 570">
                  <a:extLst>
                    <a:ext uri="{FF2B5EF4-FFF2-40B4-BE49-F238E27FC236}">
                      <a16:creationId xmlns:a16="http://schemas.microsoft.com/office/drawing/2014/main" id="{0475826C-1207-4B26-84C8-CF5378CB98A8}"/>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2" name="Rectangle: Rounded Corners 571">
                  <a:extLst>
                    <a:ext uri="{FF2B5EF4-FFF2-40B4-BE49-F238E27FC236}">
                      <a16:creationId xmlns:a16="http://schemas.microsoft.com/office/drawing/2014/main" id="{D4667ED4-A4F1-4AC0-8A4E-4DCC49FC26A0}"/>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68" name="Group 567">
                <a:extLst>
                  <a:ext uri="{FF2B5EF4-FFF2-40B4-BE49-F238E27FC236}">
                    <a16:creationId xmlns:a16="http://schemas.microsoft.com/office/drawing/2014/main" id="{88253777-9439-4056-8F38-BBB9ED7E5B7C}"/>
                  </a:ext>
                </a:extLst>
              </p:cNvPr>
              <p:cNvGrpSpPr/>
              <p:nvPr/>
            </p:nvGrpSpPr>
            <p:grpSpPr>
              <a:xfrm>
                <a:off x="-2813549" y="3977321"/>
                <a:ext cx="541538" cy="523877"/>
                <a:chOff x="-3024748" y="3561103"/>
                <a:chExt cx="949654" cy="918684"/>
              </a:xfrm>
            </p:grpSpPr>
            <p:sp>
              <p:nvSpPr>
                <p:cNvPr id="569" name="Rectangle: Rounded Corners 568">
                  <a:extLst>
                    <a:ext uri="{FF2B5EF4-FFF2-40B4-BE49-F238E27FC236}">
                      <a16:creationId xmlns:a16="http://schemas.microsoft.com/office/drawing/2014/main" id="{B871116F-ABB6-498E-88FE-61B4CCFA12A6}"/>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0" name="Rectangle: Rounded Corners 569">
                  <a:extLst>
                    <a:ext uri="{FF2B5EF4-FFF2-40B4-BE49-F238E27FC236}">
                      <a16:creationId xmlns:a16="http://schemas.microsoft.com/office/drawing/2014/main" id="{510D8299-A064-4B8B-8B0C-A500C3047F68}"/>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548" name="Cube 547">
              <a:extLst>
                <a:ext uri="{FF2B5EF4-FFF2-40B4-BE49-F238E27FC236}">
                  <a16:creationId xmlns:a16="http://schemas.microsoft.com/office/drawing/2014/main" id="{AD3A2C86-4D3F-49CB-A6C5-2E09B48944B2}"/>
                </a:ext>
              </a:extLst>
            </p:cNvPr>
            <p:cNvSpPr/>
            <p:nvPr/>
          </p:nvSpPr>
          <p:spPr bwMode="auto">
            <a:xfrm>
              <a:off x="276162" y="3862619"/>
              <a:ext cx="3546216"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549" name="Graphic 548" descr="Factory">
              <a:extLst>
                <a:ext uri="{FF2B5EF4-FFF2-40B4-BE49-F238E27FC236}">
                  <a16:creationId xmlns:a16="http://schemas.microsoft.com/office/drawing/2014/main" id="{99514753-FF6F-4DD9-AA91-7D988172FC5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007" y="4292772"/>
              <a:ext cx="273212" cy="273210"/>
            </a:xfrm>
            <a:prstGeom prst="rect">
              <a:avLst/>
            </a:prstGeom>
          </p:spPr>
        </p:pic>
        <p:cxnSp>
          <p:nvCxnSpPr>
            <p:cNvPr id="550" name="Connector: Elbow 549">
              <a:extLst>
                <a:ext uri="{FF2B5EF4-FFF2-40B4-BE49-F238E27FC236}">
                  <a16:creationId xmlns:a16="http://schemas.microsoft.com/office/drawing/2014/main" id="{7E847186-AAAB-4E91-B41C-4E20C8100629}"/>
                </a:ext>
              </a:extLst>
            </p:cNvPr>
            <p:cNvCxnSpPr>
              <a:cxnSpLocks/>
              <a:stCxn id="549" idx="3"/>
            </p:cNvCxnSpPr>
            <p:nvPr/>
          </p:nvCxnSpPr>
          <p:spPr>
            <a:xfrm>
              <a:off x="1089219" y="4429377"/>
              <a:ext cx="437667" cy="305527"/>
            </a:xfrm>
            <a:prstGeom prst="bentConnector3">
              <a:avLst>
                <a:gd name="adj1" fmla="val 98967"/>
              </a:avLst>
            </a:prstGeom>
            <a:noFill/>
            <a:ln w="9525" cap="flat" cmpd="sng" algn="ctr">
              <a:solidFill>
                <a:srgbClr val="FFFFFF"/>
              </a:solidFill>
              <a:prstDash val="solid"/>
              <a:headEnd type="none" w="lg" len="med"/>
              <a:tailEnd type="none" w="lg" len="med"/>
            </a:ln>
            <a:effectLst/>
          </p:spPr>
        </p:cxnSp>
        <p:cxnSp>
          <p:nvCxnSpPr>
            <p:cNvPr id="551" name="Connector: Elbow 550">
              <a:extLst>
                <a:ext uri="{FF2B5EF4-FFF2-40B4-BE49-F238E27FC236}">
                  <a16:creationId xmlns:a16="http://schemas.microsoft.com/office/drawing/2014/main" id="{3ECF1F6F-311A-4AF4-8B01-D1A63DEB5B57}"/>
                </a:ext>
              </a:extLst>
            </p:cNvPr>
            <p:cNvCxnSpPr>
              <a:cxnSpLocks/>
              <a:stCxn id="528" idx="1"/>
              <a:endCxn id="549" idx="1"/>
            </p:cNvCxnSpPr>
            <p:nvPr/>
          </p:nvCxnSpPr>
          <p:spPr>
            <a:xfrm rot="5400000" flipH="1" flipV="1">
              <a:off x="451700" y="4384396"/>
              <a:ext cx="319326" cy="409288"/>
            </a:xfrm>
            <a:prstGeom prst="bentConnector2">
              <a:avLst/>
            </a:prstGeom>
            <a:noFill/>
            <a:ln w="9525" cap="flat" cmpd="sng" algn="ctr">
              <a:solidFill>
                <a:srgbClr val="FFFFFF"/>
              </a:solidFill>
              <a:prstDash val="solid"/>
              <a:headEnd type="none" w="lg" len="med"/>
              <a:tailEnd type="none" w="lg" len="med"/>
            </a:ln>
            <a:effectLst/>
          </p:spPr>
        </p:cxnSp>
        <p:cxnSp>
          <p:nvCxnSpPr>
            <p:cNvPr id="552" name="Connector: Elbow 551">
              <a:extLst>
                <a:ext uri="{FF2B5EF4-FFF2-40B4-BE49-F238E27FC236}">
                  <a16:creationId xmlns:a16="http://schemas.microsoft.com/office/drawing/2014/main" id="{A9F20945-D3D4-4F46-B835-B097727DE30D}"/>
                </a:ext>
              </a:extLst>
            </p:cNvPr>
            <p:cNvCxnSpPr>
              <a:cxnSpLocks/>
              <a:stCxn id="549" idx="3"/>
              <a:endCxn id="534" idx="1"/>
            </p:cNvCxnSpPr>
            <p:nvPr/>
          </p:nvCxnSpPr>
          <p:spPr>
            <a:xfrm>
              <a:off x="1089219" y="4429377"/>
              <a:ext cx="72676" cy="319326"/>
            </a:xfrm>
            <a:prstGeom prst="bentConnector2">
              <a:avLst/>
            </a:prstGeom>
            <a:noFill/>
            <a:ln w="9525" cap="flat" cmpd="sng" algn="ctr">
              <a:solidFill>
                <a:srgbClr val="FFFFFF"/>
              </a:solidFill>
              <a:prstDash val="solid"/>
              <a:headEnd type="none" w="lg" len="med"/>
              <a:tailEnd type="none" w="lg" len="med"/>
            </a:ln>
            <a:effectLst/>
          </p:spPr>
        </p:cxnSp>
        <p:cxnSp>
          <p:nvCxnSpPr>
            <p:cNvPr id="553" name="Connector: Elbow 552">
              <a:extLst>
                <a:ext uri="{FF2B5EF4-FFF2-40B4-BE49-F238E27FC236}">
                  <a16:creationId xmlns:a16="http://schemas.microsoft.com/office/drawing/2014/main" id="{9C4657FA-4F20-4FE3-B8FA-11B2D64A7EB8}"/>
                </a:ext>
              </a:extLst>
            </p:cNvPr>
            <p:cNvCxnSpPr>
              <a:cxnSpLocks/>
              <a:stCxn id="549" idx="1"/>
              <a:endCxn id="533" idx="1"/>
            </p:cNvCxnSpPr>
            <p:nvPr/>
          </p:nvCxnSpPr>
          <p:spPr>
            <a:xfrm rot="10800000" flipV="1">
              <a:off x="784307" y="4429377"/>
              <a:ext cx="31700" cy="319326"/>
            </a:xfrm>
            <a:prstGeom prst="bentConnector2">
              <a:avLst/>
            </a:prstGeom>
            <a:noFill/>
            <a:ln w="9525" cap="flat" cmpd="sng" algn="ctr">
              <a:solidFill>
                <a:srgbClr val="FFFFFF"/>
              </a:solidFill>
              <a:prstDash val="solid"/>
              <a:headEnd type="none" w="lg" len="med"/>
              <a:tailEnd type="none" w="lg" len="med"/>
            </a:ln>
            <a:effectLst/>
          </p:spPr>
        </p:cxnSp>
        <p:grpSp>
          <p:nvGrpSpPr>
            <p:cNvPr id="554" name="Group 553">
              <a:extLst>
                <a:ext uri="{FF2B5EF4-FFF2-40B4-BE49-F238E27FC236}">
                  <a16:creationId xmlns:a16="http://schemas.microsoft.com/office/drawing/2014/main" id="{38CE1AC8-0C77-423C-9B2A-7D24C52D10B9}"/>
                </a:ext>
              </a:extLst>
            </p:cNvPr>
            <p:cNvGrpSpPr/>
            <p:nvPr/>
          </p:nvGrpSpPr>
          <p:grpSpPr>
            <a:xfrm>
              <a:off x="415300" y="5586327"/>
              <a:ext cx="1110477" cy="418187"/>
              <a:chOff x="406997" y="4956449"/>
              <a:chExt cx="1110477" cy="418187"/>
            </a:xfrm>
          </p:grpSpPr>
          <p:cxnSp>
            <p:nvCxnSpPr>
              <p:cNvPr id="559" name="Connector: Elbow 252">
                <a:extLst>
                  <a:ext uri="{FF2B5EF4-FFF2-40B4-BE49-F238E27FC236}">
                    <a16:creationId xmlns:a16="http://schemas.microsoft.com/office/drawing/2014/main" id="{47CDCA49-170A-4BDC-B733-4F4186135737}"/>
                  </a:ext>
                </a:extLst>
              </p:cNvPr>
              <p:cNvCxnSpPr>
                <a:cxnSpLocks/>
              </p:cNvCxnSpPr>
              <p:nvPr/>
            </p:nvCxnSpPr>
            <p:spPr>
              <a:xfrm>
                <a:off x="406997"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60" name="Connector: Elbow 252">
                <a:extLst>
                  <a:ext uri="{FF2B5EF4-FFF2-40B4-BE49-F238E27FC236}">
                    <a16:creationId xmlns:a16="http://schemas.microsoft.com/office/drawing/2014/main" id="{1935FCC0-5D67-4A07-B9FD-362BBACE90FA}"/>
                  </a:ext>
                </a:extLst>
              </p:cNvPr>
              <p:cNvCxnSpPr>
                <a:cxnSpLocks/>
              </p:cNvCxnSpPr>
              <p:nvPr/>
            </p:nvCxnSpPr>
            <p:spPr>
              <a:xfrm>
                <a:off x="784794" y="4956449"/>
                <a:ext cx="0" cy="418187"/>
              </a:xfrm>
              <a:prstGeom prst="straightConnector1">
                <a:avLst/>
              </a:prstGeom>
              <a:solidFill>
                <a:srgbClr val="75757A"/>
              </a:solidFill>
              <a:ln w="9525" cap="flat" cmpd="sng" algn="ctr">
                <a:solidFill>
                  <a:srgbClr val="FFFFFF"/>
                </a:solidFill>
                <a:prstDash val="solid"/>
                <a:headEnd type="none" w="lg" len="med"/>
                <a:tailEnd type="none" w="lg" len="med"/>
              </a:ln>
              <a:effectLst/>
            </p:spPr>
          </p:cxnSp>
          <p:cxnSp>
            <p:nvCxnSpPr>
              <p:cNvPr id="561" name="Connector: Elbow 252">
                <a:extLst>
                  <a:ext uri="{FF2B5EF4-FFF2-40B4-BE49-F238E27FC236}">
                    <a16:creationId xmlns:a16="http://schemas.microsoft.com/office/drawing/2014/main" id="{18EA260B-EF99-4031-882E-3927A56DB875}"/>
                  </a:ext>
                </a:extLst>
              </p:cNvPr>
              <p:cNvCxnSpPr>
                <a:cxnSpLocks/>
              </p:cNvCxnSpPr>
              <p:nvPr/>
            </p:nvCxnSpPr>
            <p:spPr>
              <a:xfrm>
                <a:off x="1138520"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62" name="Connector: Elbow 252">
                <a:extLst>
                  <a:ext uri="{FF2B5EF4-FFF2-40B4-BE49-F238E27FC236}">
                    <a16:creationId xmlns:a16="http://schemas.microsoft.com/office/drawing/2014/main" id="{40DB42A1-297C-4685-8902-C7B744ECAB44}"/>
                  </a:ext>
                </a:extLst>
              </p:cNvPr>
              <p:cNvCxnSpPr>
                <a:cxnSpLocks/>
              </p:cNvCxnSpPr>
              <p:nvPr/>
            </p:nvCxnSpPr>
            <p:spPr>
              <a:xfrm>
                <a:off x="1517474" y="4956449"/>
                <a:ext cx="0" cy="418187"/>
              </a:xfrm>
              <a:prstGeom prst="straightConnector1">
                <a:avLst/>
              </a:prstGeom>
              <a:noFill/>
              <a:ln w="9525" cap="flat" cmpd="sng" algn="ctr">
                <a:solidFill>
                  <a:srgbClr val="FFFFFF"/>
                </a:solidFill>
                <a:prstDash val="solid"/>
                <a:headEnd type="none" w="lg" len="med"/>
                <a:tailEnd type="none" w="lg" len="med"/>
              </a:ln>
              <a:effectLst/>
            </p:spPr>
          </p:cxnSp>
        </p:grpSp>
        <p:sp>
          <p:nvSpPr>
            <p:cNvPr id="555" name="Speech Bubble: Rectangle 554">
              <a:extLst>
                <a:ext uri="{FF2B5EF4-FFF2-40B4-BE49-F238E27FC236}">
                  <a16:creationId xmlns:a16="http://schemas.microsoft.com/office/drawing/2014/main" id="{013F6718-8764-4B0F-A1DB-A86B22D4B4BE}"/>
                </a:ext>
              </a:extLst>
            </p:cNvPr>
            <p:cNvSpPr/>
            <p:nvPr/>
          </p:nvSpPr>
          <p:spPr bwMode="auto">
            <a:xfrm>
              <a:off x="1677900" y="5362340"/>
              <a:ext cx="1835485" cy="416771"/>
            </a:xfrm>
            <a:prstGeom prst="wedgeRectCallout">
              <a:avLst>
                <a:gd name="adj1" fmla="val 6532"/>
                <a:gd name="adj2" fmla="val -2666"/>
              </a:avLst>
            </a:prstGeom>
            <a:solidFill>
              <a:srgbClr val="FFFFFF"/>
            </a:solidFill>
            <a:ln>
              <a:noFill/>
            </a:ln>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1 – Basic Control</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Electronics controlling or monitoring physical systems</a:t>
              </a:r>
            </a:p>
          </p:txBody>
        </p:sp>
        <p:sp>
          <p:nvSpPr>
            <p:cNvPr id="556" name="Speech Bubble: Rectangle 555">
              <a:extLst>
                <a:ext uri="{FF2B5EF4-FFF2-40B4-BE49-F238E27FC236}">
                  <a16:creationId xmlns:a16="http://schemas.microsoft.com/office/drawing/2014/main" id="{C9817639-C330-4946-8A2E-3A5115C2B6C2}"/>
                </a:ext>
              </a:extLst>
            </p:cNvPr>
            <p:cNvSpPr/>
            <p:nvPr/>
          </p:nvSpPr>
          <p:spPr bwMode="auto">
            <a:xfrm>
              <a:off x="1677899" y="5998368"/>
              <a:ext cx="1835485" cy="418187"/>
            </a:xfrm>
            <a:prstGeom prst="wedgeRectCallout">
              <a:avLst>
                <a:gd name="adj1" fmla="val 9743"/>
                <a:gd name="adj2" fmla="val 3465"/>
              </a:avLst>
            </a:prstGeom>
            <a:solidFill>
              <a:srgbClr val="FFFFFF"/>
            </a:solidFill>
            <a:ln>
              <a:noFill/>
            </a:ln>
            <a:effectLst/>
          </p:spPr>
          <p:txBody>
            <a:bodyPr rot="0" spcFirstLastPara="0" vertOverflow="overflow" horzOverflow="overflow" vert="horz" wrap="square" lIns="80076" tIns="80076" rIns="80076" bIns="0"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0 – Process</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Physical machinery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   </a:t>
              </a:r>
              <a:b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br>
              <a:endParaRPr kumimoji="0" lang="en-US" sz="613"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557" name="Speech Bubble: Rectangle 556">
              <a:extLst>
                <a:ext uri="{FF2B5EF4-FFF2-40B4-BE49-F238E27FC236}">
                  <a16:creationId xmlns:a16="http://schemas.microsoft.com/office/drawing/2014/main" id="{66B8E563-F55E-41B2-AA93-E51B5EED6EAA}"/>
                </a:ext>
              </a:extLst>
            </p:cNvPr>
            <p:cNvSpPr/>
            <p:nvPr/>
          </p:nvSpPr>
          <p:spPr bwMode="auto">
            <a:xfrm>
              <a:off x="1675005" y="4760617"/>
              <a:ext cx="1853563" cy="418187"/>
            </a:xfrm>
            <a:prstGeom prst="wedgeRectCallout">
              <a:avLst>
                <a:gd name="adj1" fmla="val -5800"/>
                <a:gd name="adj2" fmla="val -5446"/>
              </a:avLst>
            </a:prstGeom>
            <a:solidFill>
              <a:srgbClr val="FFFFFF"/>
            </a:solidFill>
            <a:ln>
              <a:noFill/>
            </a:ln>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t>Level 2 – Supervisory Control</a:t>
              </a:r>
              <a:b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Monitoring &amp; Control for discrete business functions (e.g. production line) </a:t>
              </a:r>
            </a:p>
          </p:txBody>
        </p:sp>
        <p:sp>
          <p:nvSpPr>
            <p:cNvPr id="558" name="Speech Bubble: Rectangle 557">
              <a:extLst>
                <a:ext uri="{FF2B5EF4-FFF2-40B4-BE49-F238E27FC236}">
                  <a16:creationId xmlns:a16="http://schemas.microsoft.com/office/drawing/2014/main" id="{3377FD6B-AB07-4FE6-9799-D38DF832045A}"/>
                </a:ext>
              </a:extLst>
            </p:cNvPr>
            <p:cNvSpPr/>
            <p:nvPr/>
          </p:nvSpPr>
          <p:spPr bwMode="auto">
            <a:xfrm>
              <a:off x="1679156" y="4129462"/>
              <a:ext cx="1849412" cy="421889"/>
            </a:xfrm>
            <a:prstGeom prst="wedgeRectCallout">
              <a:avLst>
                <a:gd name="adj1" fmla="val -30698"/>
                <a:gd name="adj2" fmla="val 17885"/>
              </a:avLst>
            </a:prstGeom>
            <a:solidFill>
              <a:srgbClr val="FFFFFF"/>
            </a:solidFill>
            <a:ln>
              <a:noFill/>
            </a:ln>
            <a:effectLst/>
          </p:spPr>
          <p:txBody>
            <a:bodyPr rot="0" spcFirstLastPara="0" vertOverflow="overflow" horzOverflow="overflow" vert="horz" wrap="square" lIns="80076" tIns="128122" rIns="80076"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3 – Site Operations</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Control &amp; monitoring for physical site with multiple functions (e.g. plant)</a:t>
              </a:r>
            </a:p>
          </p:txBody>
        </p:sp>
      </p:grpSp>
      <p:sp>
        <p:nvSpPr>
          <p:cNvPr id="607" name="Google Shape;1889;p149">
            <a:extLst>
              <a:ext uri="{FF2B5EF4-FFF2-40B4-BE49-F238E27FC236}">
                <a16:creationId xmlns:a16="http://schemas.microsoft.com/office/drawing/2014/main" id="{DCEF578C-E852-4A20-B34F-11886A379542}"/>
              </a:ext>
              <a:ext uri="{C183D7F6-B498-43B3-948B-1728B52AA6E4}">
                <adec:decorative xmlns:adec="http://schemas.microsoft.com/office/drawing/2017/decorative" val="1"/>
              </a:ext>
            </a:extLst>
          </p:cNvPr>
          <p:cNvSpPr/>
          <p:nvPr/>
        </p:nvSpPr>
        <p:spPr>
          <a:xfrm>
            <a:off x="7617919" y="1628291"/>
            <a:ext cx="3993585" cy="745062"/>
          </a:xfrm>
          <a:prstGeom prst="rect">
            <a:avLst/>
          </a:prstGeom>
          <a:solidFill>
            <a:srgbClr val="50E6FF">
              <a:alpha val="10000"/>
            </a:srgb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80" b="1" i="0" u="none" strike="noStrike" kern="0" cap="none" spc="0" normalizeH="0" baseline="0" noProof="0">
                <a:ln>
                  <a:noFill/>
                </a:ln>
                <a:solidFill>
                  <a:srgbClr val="000000"/>
                </a:solidFill>
                <a:effectLst/>
                <a:uLnTx/>
                <a:uFillTx/>
                <a:sym typeface="Libre Franklin"/>
              </a:rPr>
              <a:t>Security Analytics</a:t>
            </a:r>
          </a:p>
        </p:txBody>
      </p:sp>
      <p:grpSp>
        <p:nvGrpSpPr>
          <p:cNvPr id="608" name="Group 607">
            <a:extLst>
              <a:ext uri="{FF2B5EF4-FFF2-40B4-BE49-F238E27FC236}">
                <a16:creationId xmlns:a16="http://schemas.microsoft.com/office/drawing/2014/main" id="{EBA50D61-6B00-4E45-B81D-73171F72A01E}"/>
              </a:ext>
              <a:ext uri="{C183D7F6-B498-43B3-948B-1728B52AA6E4}">
                <adec:decorative xmlns:adec="http://schemas.microsoft.com/office/drawing/2017/decorative" val="1"/>
              </a:ext>
            </a:extLst>
          </p:cNvPr>
          <p:cNvGrpSpPr/>
          <p:nvPr/>
        </p:nvGrpSpPr>
        <p:grpSpPr>
          <a:xfrm>
            <a:off x="7704523" y="3819525"/>
            <a:ext cx="3449415" cy="2555237"/>
            <a:chOff x="12636541" y="2064545"/>
            <a:chExt cx="2609315" cy="1694270"/>
          </a:xfrm>
          <a:solidFill>
            <a:srgbClr val="75757A"/>
          </a:solidFill>
        </p:grpSpPr>
        <p:grpSp>
          <p:nvGrpSpPr>
            <p:cNvPr id="609" name="Group 608">
              <a:extLst>
                <a:ext uri="{FF2B5EF4-FFF2-40B4-BE49-F238E27FC236}">
                  <a16:creationId xmlns:a16="http://schemas.microsoft.com/office/drawing/2014/main" id="{E20CA99F-99A3-4813-B581-6F6E53E56E0F}"/>
                </a:ext>
              </a:extLst>
            </p:cNvPr>
            <p:cNvGrpSpPr/>
            <p:nvPr/>
          </p:nvGrpSpPr>
          <p:grpSpPr>
            <a:xfrm>
              <a:off x="12636541" y="2064545"/>
              <a:ext cx="2609315" cy="1694270"/>
              <a:chOff x="381478" y="1939261"/>
              <a:chExt cx="2390776" cy="387047"/>
            </a:xfrm>
            <a:grpFill/>
          </p:grpSpPr>
          <p:sp>
            <p:nvSpPr>
              <p:cNvPr id="611" name="Cube 610">
                <a:extLst>
                  <a:ext uri="{FF2B5EF4-FFF2-40B4-BE49-F238E27FC236}">
                    <a16:creationId xmlns:a16="http://schemas.microsoft.com/office/drawing/2014/main" id="{B05E2B68-039D-4881-9D18-7A7808553C3B}"/>
                  </a:ext>
                </a:extLst>
              </p:cNvPr>
              <p:cNvSpPr/>
              <p:nvPr/>
            </p:nvSpPr>
            <p:spPr bwMode="auto">
              <a:xfrm>
                <a:off x="381478" y="1939261"/>
                <a:ext cx="2390776" cy="387047"/>
              </a:xfrm>
              <a:prstGeom prst="cube">
                <a:avLst>
                  <a:gd name="adj" fmla="val 7207"/>
                </a:avLst>
              </a:prstGeom>
              <a:grp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612" name="TextBox 611">
                <a:extLst>
                  <a:ext uri="{FF2B5EF4-FFF2-40B4-BE49-F238E27FC236}">
                    <a16:creationId xmlns:a16="http://schemas.microsoft.com/office/drawing/2014/main" id="{D8687780-1881-453E-A8F7-1BF7668D42B9}"/>
                  </a:ext>
                </a:extLst>
              </p:cNvPr>
              <p:cNvSpPr txBox="1"/>
              <p:nvPr/>
            </p:nvSpPr>
            <p:spPr>
              <a:xfrm>
                <a:off x="419948" y="1974730"/>
                <a:ext cx="2099110" cy="35648"/>
              </a:xfrm>
              <a:prstGeom prst="rect">
                <a:avLst/>
              </a:prstGeom>
              <a:grpFill/>
            </p:spPr>
            <p:txBody>
              <a:bodyPr wrap="square">
                <a:spAutoFit/>
              </a:bodyPr>
              <a:lstStyle/>
              <a:p>
                <a:pPr marL="0" marR="0" lvl="0" indent="0" algn="ctr" defTabSz="800742" eaLnBrk="1" fontAlgn="auto" latinLnBrk="0" hangingPunct="1">
                  <a:lnSpc>
                    <a:spcPct val="100000"/>
                  </a:lnSpc>
                  <a:spcBef>
                    <a:spcPts val="0"/>
                  </a:spcBef>
                  <a:spcAft>
                    <a:spcPts val="0"/>
                  </a:spcAft>
                  <a:buClrTx/>
                  <a:buSzTx/>
                  <a:buFontTx/>
                  <a:buNone/>
                  <a:tabLst/>
                  <a:defRPr/>
                </a:pPr>
                <a:r>
                  <a:rPr kumimoji="0" lang="en-US" sz="941" b="1" i="0" u="none" strike="noStrike" kern="0" cap="none" spc="0" normalizeH="0" baseline="0" noProof="0">
                    <a:ln>
                      <a:noFill/>
                    </a:ln>
                    <a:gradFill>
                      <a:gsLst>
                        <a:gs pos="0">
                          <a:srgbClr val="FFFFFF"/>
                        </a:gs>
                        <a:gs pos="100000">
                          <a:srgbClr val="FFFFFF"/>
                        </a:gs>
                      </a:gsLst>
                      <a:lin ang="5400000" scaled="1"/>
                    </a:gradFill>
                    <a:effectLst/>
                    <a:uLnTx/>
                    <a:uFillTx/>
                  </a:rPr>
                  <a:t>Purdue Levels 4 + 5 and Zero Trust</a:t>
                </a:r>
              </a:p>
            </p:txBody>
          </p:sp>
        </p:grpSp>
        <p:sp>
          <p:nvSpPr>
            <p:cNvPr id="610" name="Speech Bubble: Rectangle 609">
              <a:extLst>
                <a:ext uri="{FF2B5EF4-FFF2-40B4-BE49-F238E27FC236}">
                  <a16:creationId xmlns:a16="http://schemas.microsoft.com/office/drawing/2014/main" id="{886FD16F-D4F1-4114-9C59-F83123FE31F9}"/>
                </a:ext>
              </a:extLst>
            </p:cNvPr>
            <p:cNvSpPr/>
            <p:nvPr/>
          </p:nvSpPr>
          <p:spPr bwMode="auto">
            <a:xfrm>
              <a:off x="12712870" y="3115098"/>
              <a:ext cx="2343311" cy="587740"/>
            </a:xfrm>
            <a:prstGeom prst="wedgeRectCallout">
              <a:avLst>
                <a:gd name="adj1" fmla="val -366"/>
                <a:gd name="adj2" fmla="val 3735"/>
              </a:avLst>
            </a:prstGeom>
            <a:solidFill>
              <a:srgbClr val="FFFFFF"/>
            </a:solidFill>
            <a:ln>
              <a:noFill/>
            </a:ln>
            <a:effectLst/>
          </p:spPr>
          <p:txBody>
            <a:bodyPr rot="0" spcFirstLastPara="0" vertOverflow="overflow" horzOverflow="overflow" vert="horz" wrap="square" lIns="80076" tIns="128122" rIns="160153"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0"/>
                </a:spcAft>
                <a:buClrTx/>
                <a:buSzTx/>
                <a:buFontTx/>
                <a:buNone/>
                <a:tabLst/>
                <a:defRPr/>
              </a:pPr>
              <a:r>
                <a:rPr kumimoji="0" lang="en-US" sz="921"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Transform with Zero Trust Principles</a:t>
              </a:r>
            </a:p>
            <a:p>
              <a:pPr marL="0" marR="0" lvl="0" indent="0" defTabSz="816567" eaLnBrk="1" fontAlgn="base" latinLnBrk="0" hangingPunct="1">
                <a:lnSpc>
                  <a:spcPct val="100000"/>
                </a:lnSpc>
                <a:spcBef>
                  <a:spcPct val="0"/>
                </a:spcBef>
                <a:spcAft>
                  <a:spcPts val="0"/>
                </a:spcAft>
                <a:buClrTx/>
                <a:buSzTx/>
                <a:buFontTx/>
                <a:buNone/>
                <a:tabLst/>
                <a:defRPr/>
              </a:pPr>
              <a:r>
                <a:rPr kumimoji="0" lang="en-US" sz="784"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Purdue model assumed static site/enterprise model</a:t>
              </a:r>
            </a:p>
            <a:p>
              <a:pPr marL="150139" marR="0" lvl="1" indent="-1501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Datacenter Segments </a:t>
              </a:r>
              <a:r>
                <a:rPr kumimoji="0" lang="en-US" sz="784"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Align network/identity/other controls to business workloads and business risk</a:t>
              </a:r>
            </a:p>
            <a:p>
              <a:pPr marL="150139" marR="0" lvl="1" indent="-1501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End user access - </a:t>
              </a:r>
              <a:r>
                <a:rPr kumimoji="0" lang="en-US" sz="784"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Dynamically grant access based on explicit validation of current user and device risk level</a:t>
              </a:r>
            </a:p>
          </p:txBody>
        </p:sp>
      </p:grpSp>
      <p:sp>
        <p:nvSpPr>
          <p:cNvPr id="613" name="Google Shape;1889;p149">
            <a:extLst>
              <a:ext uri="{FF2B5EF4-FFF2-40B4-BE49-F238E27FC236}">
                <a16:creationId xmlns:a16="http://schemas.microsoft.com/office/drawing/2014/main" id="{22FA8D5B-A2C7-4EAC-B0ED-E1E339685C9C}"/>
              </a:ext>
              <a:ext uri="{C183D7F6-B498-43B3-948B-1728B52AA6E4}">
                <adec:decorative xmlns:adec="http://schemas.microsoft.com/office/drawing/2017/decorative" val="1"/>
              </a:ext>
            </a:extLst>
          </p:cNvPr>
          <p:cNvSpPr/>
          <p:nvPr/>
        </p:nvSpPr>
        <p:spPr>
          <a:xfrm>
            <a:off x="3103025" y="1535665"/>
            <a:ext cx="8583181" cy="918652"/>
          </a:xfrm>
          <a:prstGeom prst="rect">
            <a:avLst/>
          </a:prstGeom>
          <a:noFill/>
          <a:ln w="12700" cap="flat" cmpd="sng">
            <a:solidFill>
              <a:srgbClr val="000000"/>
            </a:solidFill>
            <a:prstDash val="solid"/>
            <a:miter lim="800000"/>
            <a:headEnd type="none" w="sm" len="sm"/>
            <a:tailEnd type="none" w="sm" len="sm"/>
          </a:ln>
        </p:spPr>
        <p:txBody>
          <a:bodyPr spcFirstLastPara="1" wrap="square" lIns="80064" tIns="40021" rIns="80064" bIns="40021" anchor="t" anchorCtr="0">
            <a:noAutofit/>
          </a:bodyPr>
          <a:lstStyle/>
          <a:p>
            <a:pPr marL="2852643" marR="0" lvl="0" indent="0" defTabSz="914400" eaLnBrk="1" fontAlgn="auto" latinLnBrk="0" hangingPunct="1">
              <a:lnSpc>
                <a:spcPct val="100000"/>
              </a:lnSpc>
              <a:spcBef>
                <a:spcPts val="0"/>
              </a:spcBef>
              <a:spcAft>
                <a:spcPts val="0"/>
              </a:spcAft>
              <a:buClr>
                <a:srgbClr val="FFFFFF"/>
              </a:buClr>
              <a:buSzPts val="2400"/>
              <a:buFontTx/>
              <a:buNone/>
              <a:tabLst/>
              <a:defRPr/>
            </a:pPr>
            <a:endParaRPr kumimoji="0" lang="en-US" sz="1401" b="1" i="0" u="none" strike="noStrike" kern="0" cap="none" spc="0" normalizeH="0" baseline="0" noProof="0">
              <a:ln>
                <a:noFill/>
              </a:ln>
              <a:solidFill>
                <a:srgbClr val="000000"/>
              </a:solidFill>
              <a:effectLst/>
              <a:uLnTx/>
              <a:uFillTx/>
              <a:sym typeface="Libre Franklin"/>
            </a:endParaRPr>
          </a:p>
        </p:txBody>
      </p:sp>
      <p:sp>
        <p:nvSpPr>
          <p:cNvPr id="614" name="Google Shape;1889;p149">
            <a:extLst>
              <a:ext uri="{FF2B5EF4-FFF2-40B4-BE49-F238E27FC236}">
                <a16:creationId xmlns:a16="http://schemas.microsoft.com/office/drawing/2014/main" id="{3C9E4CD6-5C6A-4656-9B91-8E17B4C40F04}"/>
              </a:ext>
              <a:ext uri="{C183D7F6-B498-43B3-948B-1728B52AA6E4}">
                <adec:decorative xmlns:adec="http://schemas.microsoft.com/office/drawing/2017/decorative" val="1"/>
              </a:ext>
            </a:extLst>
          </p:cNvPr>
          <p:cNvSpPr/>
          <p:nvPr/>
        </p:nvSpPr>
        <p:spPr>
          <a:xfrm>
            <a:off x="3185280" y="1628291"/>
            <a:ext cx="2990825" cy="745062"/>
          </a:xfrm>
          <a:prstGeom prst="rect">
            <a:avLst/>
          </a:prstGeom>
          <a:solidFill>
            <a:srgbClr val="0078D3">
              <a:alpha val="10000"/>
            </a:srgb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80" b="1" i="0" u="none" strike="noStrike" kern="0" cap="none" spc="0" normalizeH="0" baseline="0" noProof="0">
                <a:ln>
                  <a:noFill/>
                </a:ln>
                <a:solidFill>
                  <a:srgbClr val="000000"/>
                </a:solidFill>
                <a:effectLst/>
                <a:uLnTx/>
                <a:uFillTx/>
                <a:sym typeface="Libre Franklin"/>
              </a:rPr>
              <a:t>Business Analytics</a:t>
            </a:r>
          </a:p>
        </p:txBody>
      </p:sp>
      <p:sp>
        <p:nvSpPr>
          <p:cNvPr id="615" name="TextBox 614">
            <a:extLst>
              <a:ext uri="{FF2B5EF4-FFF2-40B4-BE49-F238E27FC236}">
                <a16:creationId xmlns:a16="http://schemas.microsoft.com/office/drawing/2014/main" id="{89FA0EF7-A66C-46CE-93DF-0AE41B601D68}"/>
              </a:ext>
              <a:ext uri="{C183D7F6-B498-43B3-948B-1728B52AA6E4}">
                <adec:decorative xmlns:adec="http://schemas.microsoft.com/office/drawing/2017/decorative" val="1"/>
              </a:ext>
            </a:extLst>
          </p:cNvPr>
          <p:cNvSpPr txBox="1"/>
          <p:nvPr/>
        </p:nvSpPr>
        <p:spPr>
          <a:xfrm>
            <a:off x="7664812" y="3139146"/>
            <a:ext cx="4064160" cy="57070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64" b="1" i="0" u="sng" strike="noStrike" kern="0" cap="none" spc="0" normalizeH="0" baseline="0" noProof="0">
                <a:ln>
                  <a:noFill/>
                </a:ln>
                <a:solidFill>
                  <a:srgbClr val="000000"/>
                </a:solidFill>
                <a:effectLst/>
                <a:uLnTx/>
                <a:uFillTx/>
              </a:rPr>
              <a:t>Confidentiality</a:t>
            </a:r>
            <a:r>
              <a:rPr kumimoji="0" lang="en-US" sz="964" b="0" i="0" u="none" strike="noStrike" kern="0" cap="none" spc="0" normalizeH="0" baseline="0" noProof="0">
                <a:ln>
                  <a:noFill/>
                </a:ln>
                <a:solidFill>
                  <a:srgbClr val="000000"/>
                </a:solidFill>
                <a:effectLst/>
                <a:uLnTx/>
                <a:uFillTx/>
                <a:latin typeface="Segoe UI Semibold"/>
              </a:rPr>
              <a:t>/Integrity/Availability</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Hardware Age: </a:t>
            </a:r>
            <a:r>
              <a:rPr kumimoji="0" lang="en-US" sz="686" b="0" i="0" u="none" strike="noStrike" kern="0" cap="none" spc="0" normalizeH="0" baseline="0" noProof="0">
                <a:ln>
                  <a:noFill/>
                </a:ln>
                <a:solidFill>
                  <a:srgbClr val="000000"/>
                </a:solidFill>
                <a:effectLst/>
                <a:uLnTx/>
                <a:uFillTx/>
              </a:rPr>
              <a:t>5-10 years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Warranty length </a:t>
            </a:r>
            <a:r>
              <a:rPr kumimoji="0" lang="en-US" sz="686" b="0" i="0" u="none" strike="noStrike" kern="0" cap="none" spc="0" normalizeH="0" baseline="0" noProof="0">
                <a:ln>
                  <a:noFill/>
                </a:ln>
                <a:solidFill>
                  <a:srgbClr val="000000"/>
                </a:solidFill>
                <a:effectLst/>
                <a:uLnTx/>
                <a:uFillTx/>
              </a:rPr>
              <a:t>3-5 years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Protocols: </a:t>
            </a:r>
            <a:r>
              <a:rPr kumimoji="0" lang="en-US" sz="686" b="0" i="0" u="none" strike="noStrike" kern="0" cap="none" spc="0" normalizeH="0" baseline="0" noProof="0">
                <a:ln>
                  <a:noFill/>
                </a:ln>
                <a:solidFill>
                  <a:srgbClr val="000000"/>
                </a:solidFill>
                <a:effectLst/>
                <a:uLnTx/>
                <a:uFillTx/>
              </a:rPr>
              <a:t>Native IP, HTTP(S), Others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Security Hygiene:</a:t>
            </a:r>
            <a:r>
              <a:rPr kumimoji="0" lang="en-US" sz="686" b="0" i="0" u="none" strike="noStrike" kern="0" cap="none" spc="0" normalizeH="0" baseline="0" noProof="0">
                <a:ln>
                  <a:noFill/>
                </a:ln>
                <a:solidFill>
                  <a:srgbClr val="000000"/>
                </a:solidFill>
                <a:effectLst/>
                <a:uLnTx/>
                <a:uFillTx/>
              </a:rPr>
              <a:t> Multi-factor authentication (MFA), patching, threat monitoring, antimalware</a:t>
            </a:r>
          </a:p>
        </p:txBody>
      </p:sp>
      <p:sp>
        <p:nvSpPr>
          <p:cNvPr id="616" name="TextBox 615">
            <a:extLst>
              <a:ext uri="{FF2B5EF4-FFF2-40B4-BE49-F238E27FC236}">
                <a16:creationId xmlns:a16="http://schemas.microsoft.com/office/drawing/2014/main" id="{ACECAFB8-BAC9-4E24-A01A-7A2202E21AFF}"/>
              </a:ext>
              <a:ext uri="{C183D7F6-B498-43B3-948B-1728B52AA6E4}">
                <adec:decorative xmlns:adec="http://schemas.microsoft.com/office/drawing/2017/decorative" val="1"/>
              </a:ext>
            </a:extLst>
          </p:cNvPr>
          <p:cNvSpPr txBox="1"/>
          <p:nvPr/>
        </p:nvSpPr>
        <p:spPr>
          <a:xfrm>
            <a:off x="4463928" y="3138134"/>
            <a:ext cx="2788742" cy="676308"/>
          </a:xfrm>
          <a:prstGeom prst="rect">
            <a:avLst/>
          </a:prstGeom>
          <a:noFill/>
        </p:spPr>
        <p:txBody>
          <a:bodyPr wrap="square" lIns="0" tIns="0" rIns="0" bIns="0" rtlCol="0">
            <a:spAutoFit/>
          </a:bodyPr>
          <a:lstStyle/>
          <a:p>
            <a:pPr marL="100093" marR="0" lvl="0" indent="-100093" defTabSz="914400" eaLnBrk="1" fontAlgn="auto" latinLnBrk="0" hangingPunct="1">
              <a:lnSpc>
                <a:spcPct val="100000"/>
              </a:lnSpc>
              <a:spcBef>
                <a:spcPts val="0"/>
              </a:spcBef>
              <a:spcAft>
                <a:spcPts val="0"/>
              </a:spcAft>
              <a:buClrTx/>
              <a:buSzTx/>
              <a:buFontTx/>
              <a:buNone/>
              <a:tabLst/>
              <a:defRPr/>
            </a:pPr>
            <a:r>
              <a:rPr kumimoji="0" lang="en-US" sz="964" b="1" i="0" u="sng" strike="noStrike" kern="0" cap="none" spc="0" normalizeH="0" baseline="0" noProof="0">
                <a:ln>
                  <a:noFill/>
                </a:ln>
                <a:solidFill>
                  <a:srgbClr val="000000"/>
                </a:solidFill>
                <a:effectLst/>
                <a:uLnTx/>
                <a:uFillTx/>
              </a:rPr>
              <a:t>Safety</a:t>
            </a:r>
            <a:r>
              <a:rPr kumimoji="0" lang="en-US" sz="964" b="0" i="0" u="none" strike="noStrike" kern="0" cap="none" spc="0" normalizeH="0" baseline="0" noProof="0">
                <a:ln>
                  <a:noFill/>
                </a:ln>
                <a:solidFill>
                  <a:srgbClr val="000000"/>
                </a:solidFill>
                <a:effectLst/>
                <a:uLnTx/>
                <a:uFillTx/>
                <a:latin typeface="Segoe UI Semibold"/>
              </a:rPr>
              <a:t>/Integrity/Availability</a:t>
            </a:r>
            <a:endParaRPr kumimoji="0" lang="en-US" sz="875" b="0" i="0" u="none" strike="noStrike" kern="0" cap="none" spc="0" normalizeH="0" baseline="0" noProof="0">
              <a:ln>
                <a:noFill/>
              </a:ln>
              <a:solidFill>
                <a:srgbClr val="000000"/>
              </a:solidFill>
              <a:effectLst/>
              <a:uLnTx/>
              <a:uFillTx/>
            </a:endParaRP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Hardware Age: </a:t>
            </a:r>
            <a:r>
              <a:rPr kumimoji="0" lang="en-US" sz="686" b="0" i="0" u="none" strike="noStrike" kern="0" cap="none" spc="0" normalizeH="0" baseline="0" noProof="0">
                <a:ln>
                  <a:noFill/>
                </a:ln>
                <a:solidFill>
                  <a:srgbClr val="000000"/>
                </a:solidFill>
                <a:effectLst/>
                <a:uLnTx/>
                <a:uFillTx/>
              </a:rPr>
              <a:t>50-100 years (mechanical + electronic overlay) </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Warranty length: </a:t>
            </a:r>
            <a:r>
              <a:rPr kumimoji="0" lang="en-US" sz="686" b="0" i="0" u="none" strike="noStrike" kern="0" cap="none" spc="0" normalizeH="0" baseline="0" noProof="0">
                <a:ln>
                  <a:noFill/>
                </a:ln>
                <a:solidFill>
                  <a:srgbClr val="000000"/>
                </a:solidFill>
                <a:effectLst/>
                <a:uLnTx/>
                <a:uFillTx/>
              </a:rPr>
              <a:t>up to 30-50 years</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Protocols: </a:t>
            </a:r>
            <a:r>
              <a:rPr kumimoji="0" lang="en-US" sz="686" b="0" i="0" u="none" strike="noStrike" kern="0" cap="none" spc="0" normalizeH="0" baseline="0" noProof="0">
                <a:ln>
                  <a:noFill/>
                </a:ln>
                <a:solidFill>
                  <a:srgbClr val="000000"/>
                </a:solidFill>
                <a:effectLst/>
                <a:uLnTx/>
                <a:uFillTx/>
              </a:rPr>
              <a:t>Industry Specific (often bridged to IP networks)</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Security Hygiene: </a:t>
            </a:r>
            <a:r>
              <a:rPr kumimoji="0" lang="en-US" sz="686" b="0" i="0" u="none" strike="noStrike" kern="0" cap="none" spc="0" normalizeH="0" baseline="0" noProof="0">
                <a:ln>
                  <a:noFill/>
                </a:ln>
                <a:solidFill>
                  <a:srgbClr val="000000"/>
                </a:solidFill>
                <a:effectLst/>
                <a:uLnTx/>
                <a:uFillTx/>
              </a:rPr>
              <a:t>Isolation, threat monitoring, managing vendor access risk, (patching rarely)</a:t>
            </a:r>
          </a:p>
        </p:txBody>
      </p:sp>
      <p:sp>
        <p:nvSpPr>
          <p:cNvPr id="617" name="TextBox 616">
            <a:extLst>
              <a:ext uri="{FF2B5EF4-FFF2-40B4-BE49-F238E27FC236}">
                <a16:creationId xmlns:a16="http://schemas.microsoft.com/office/drawing/2014/main" id="{E34E1A34-3A88-4E37-B9D8-71DC363A4277}"/>
              </a:ext>
              <a:ext uri="{C183D7F6-B498-43B3-948B-1728B52AA6E4}">
                <adec:decorative xmlns:adec="http://schemas.microsoft.com/office/drawing/2017/decorative" val="1"/>
              </a:ext>
            </a:extLst>
          </p:cNvPr>
          <p:cNvSpPr txBox="1"/>
          <p:nvPr/>
        </p:nvSpPr>
        <p:spPr>
          <a:xfrm>
            <a:off x="4458481" y="2710330"/>
            <a:ext cx="2393063" cy="40431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14" b="1" i="0" u="none" strike="noStrike" kern="0" cap="none" spc="0" normalizeH="0" baseline="0" noProof="0">
                <a:ln>
                  <a:noFill/>
                </a:ln>
                <a:solidFill>
                  <a:srgbClr val="000000"/>
                </a:solidFill>
                <a:effectLst/>
                <a:uLnTx/>
                <a:uFillTx/>
              </a:rPr>
              <a:t>Operational Technology </a:t>
            </a:r>
            <a:br>
              <a:rPr kumimoji="0" lang="en-US" sz="1314" b="1" i="0" u="none" strike="noStrike" kern="0" cap="none" spc="0" normalizeH="0" baseline="0" noProof="0">
                <a:ln>
                  <a:noFill/>
                </a:ln>
                <a:solidFill>
                  <a:srgbClr val="000000"/>
                </a:solidFill>
                <a:effectLst/>
                <a:uLnTx/>
                <a:uFillTx/>
              </a:rPr>
            </a:br>
            <a:r>
              <a:rPr kumimoji="0" lang="en-US" sz="1314" b="1" i="0" u="none" strike="noStrike" kern="0" cap="none" spc="0" normalizeH="0" baseline="0" noProof="0">
                <a:ln>
                  <a:noFill/>
                </a:ln>
                <a:solidFill>
                  <a:srgbClr val="000000"/>
                </a:solidFill>
                <a:effectLst/>
                <a:uLnTx/>
                <a:uFillTx/>
              </a:rPr>
              <a:t>(OT) Environments</a:t>
            </a:r>
          </a:p>
        </p:txBody>
      </p:sp>
      <p:sp>
        <p:nvSpPr>
          <p:cNvPr id="618" name="TextBox 617">
            <a:extLst>
              <a:ext uri="{FF2B5EF4-FFF2-40B4-BE49-F238E27FC236}">
                <a16:creationId xmlns:a16="http://schemas.microsoft.com/office/drawing/2014/main" id="{508F35A8-5D94-46DA-82B9-06B826E31BE3}"/>
              </a:ext>
              <a:ext uri="{C183D7F6-B498-43B3-948B-1728B52AA6E4}">
                <adec:decorative xmlns:adec="http://schemas.microsoft.com/office/drawing/2017/decorative" val="1"/>
              </a:ext>
            </a:extLst>
          </p:cNvPr>
          <p:cNvSpPr txBox="1"/>
          <p:nvPr/>
        </p:nvSpPr>
        <p:spPr>
          <a:xfrm>
            <a:off x="7664812" y="2708299"/>
            <a:ext cx="1959147" cy="40431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14" b="1" i="0" u="none" strike="noStrike" kern="0" cap="none" spc="0" normalizeH="0" baseline="0" noProof="0">
                <a:ln>
                  <a:noFill/>
                </a:ln>
                <a:solidFill>
                  <a:srgbClr val="000000"/>
                </a:solidFill>
                <a:effectLst/>
                <a:uLnTx/>
                <a:uFillTx/>
              </a:rPr>
              <a:t>Information Technology </a:t>
            </a:r>
            <a:br>
              <a:rPr kumimoji="0" lang="en-US" sz="1314" b="1" i="0" u="none" strike="noStrike" kern="0" cap="none" spc="0" normalizeH="0" baseline="0" noProof="0">
                <a:ln>
                  <a:noFill/>
                </a:ln>
                <a:solidFill>
                  <a:srgbClr val="000000"/>
                </a:solidFill>
                <a:effectLst/>
                <a:uLnTx/>
                <a:uFillTx/>
              </a:rPr>
            </a:br>
            <a:r>
              <a:rPr kumimoji="0" lang="en-US" sz="1314" b="1" i="0" u="none" strike="noStrike" kern="0" cap="none" spc="0" normalizeH="0" baseline="0" noProof="0">
                <a:ln>
                  <a:noFill/>
                </a:ln>
                <a:solidFill>
                  <a:srgbClr val="000000"/>
                </a:solidFill>
                <a:effectLst/>
                <a:uLnTx/>
                <a:uFillTx/>
              </a:rPr>
              <a:t>(IT) Environments</a:t>
            </a:r>
          </a:p>
        </p:txBody>
      </p:sp>
      <p:grpSp>
        <p:nvGrpSpPr>
          <p:cNvPr id="619" name="Group 618">
            <a:extLst>
              <a:ext uri="{FF2B5EF4-FFF2-40B4-BE49-F238E27FC236}">
                <a16:creationId xmlns:a16="http://schemas.microsoft.com/office/drawing/2014/main" id="{20B3A969-711F-4B04-9096-C3AC02762C51}"/>
              </a:ext>
              <a:ext uri="{C183D7F6-B498-43B3-948B-1728B52AA6E4}">
                <adec:decorative xmlns:adec="http://schemas.microsoft.com/office/drawing/2017/decorative" val="1"/>
              </a:ext>
            </a:extLst>
          </p:cNvPr>
          <p:cNvGrpSpPr/>
          <p:nvPr/>
        </p:nvGrpSpPr>
        <p:grpSpPr>
          <a:xfrm flipH="1">
            <a:off x="7376420" y="4439019"/>
            <a:ext cx="241453" cy="342474"/>
            <a:chOff x="2697568" y="3778193"/>
            <a:chExt cx="1184671" cy="677197"/>
          </a:xfrm>
        </p:grpSpPr>
        <p:sp>
          <p:nvSpPr>
            <p:cNvPr id="620" name="Rectangle 619">
              <a:extLst>
                <a:ext uri="{FF2B5EF4-FFF2-40B4-BE49-F238E27FC236}">
                  <a16:creationId xmlns:a16="http://schemas.microsoft.com/office/drawing/2014/main" id="{5EC6472F-F3ED-4902-B5F2-4CED3FE0EA40}"/>
                </a:ext>
              </a:extLst>
            </p:cNvPr>
            <p:cNvSpPr/>
            <p:nvPr/>
          </p:nvSpPr>
          <p:spPr bwMode="auto">
            <a:xfrm>
              <a:off x="2717416" y="3778226"/>
              <a:ext cx="1113167" cy="668542"/>
            </a:xfrm>
            <a:prstGeom prst="rect">
              <a:avLst/>
            </a:prstGeom>
            <a:solidFill>
              <a:srgbClr val="FFFFFF">
                <a:alpha val="69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21" name="Straight Connector 620">
              <a:extLst>
                <a:ext uri="{FF2B5EF4-FFF2-40B4-BE49-F238E27FC236}">
                  <a16:creationId xmlns:a16="http://schemas.microsoft.com/office/drawing/2014/main" id="{EDAB6200-E4D4-4562-B19D-F0B5DF98896A}"/>
                </a:ext>
              </a:extLst>
            </p:cNvPr>
            <p:cNvCxnSpPr/>
            <p:nvPr/>
          </p:nvCxnSpPr>
          <p:spPr>
            <a:xfrm>
              <a:off x="2715427" y="3778193"/>
              <a:ext cx="1166812" cy="0"/>
            </a:xfrm>
            <a:prstGeom prst="line">
              <a:avLst/>
            </a:prstGeom>
            <a:noFill/>
            <a:ln w="28575" cap="flat" cmpd="sng" algn="ctr">
              <a:solidFill>
                <a:srgbClr val="000000"/>
              </a:solidFill>
              <a:prstDash val="sysDot"/>
              <a:headEnd type="none" w="lg" len="med"/>
              <a:tailEnd type="none" w="lg" len="med"/>
            </a:ln>
            <a:effectLst/>
          </p:spPr>
        </p:cxnSp>
        <p:cxnSp>
          <p:nvCxnSpPr>
            <p:cNvPr id="622" name="Straight Connector 621">
              <a:extLst>
                <a:ext uri="{FF2B5EF4-FFF2-40B4-BE49-F238E27FC236}">
                  <a16:creationId xmlns:a16="http://schemas.microsoft.com/office/drawing/2014/main" id="{CDA87726-FE3D-4E1A-88B9-64822DF2A94B}"/>
                </a:ext>
              </a:extLst>
            </p:cNvPr>
            <p:cNvCxnSpPr/>
            <p:nvPr/>
          </p:nvCxnSpPr>
          <p:spPr>
            <a:xfrm>
              <a:off x="2697568" y="4455390"/>
              <a:ext cx="1166812" cy="0"/>
            </a:xfrm>
            <a:prstGeom prst="line">
              <a:avLst/>
            </a:prstGeom>
            <a:noFill/>
            <a:ln w="28575" cap="flat" cmpd="sng" algn="ctr">
              <a:solidFill>
                <a:srgbClr val="000000"/>
              </a:solidFill>
              <a:prstDash val="sysDot"/>
              <a:headEnd type="none" w="lg" len="med"/>
              <a:tailEnd type="none" w="lg" len="med"/>
            </a:ln>
            <a:effectLst/>
          </p:spPr>
        </p:cxnSp>
      </p:grpSp>
      <p:grpSp>
        <p:nvGrpSpPr>
          <p:cNvPr id="623" name="Group 622">
            <a:extLst>
              <a:ext uri="{FF2B5EF4-FFF2-40B4-BE49-F238E27FC236}">
                <a16:creationId xmlns:a16="http://schemas.microsoft.com/office/drawing/2014/main" id="{C68A87A3-8501-4707-868F-EE728CEC75A4}"/>
              </a:ext>
              <a:ext uri="{C183D7F6-B498-43B3-948B-1728B52AA6E4}">
                <adec:decorative xmlns:adec="http://schemas.microsoft.com/office/drawing/2017/decorative" val="1"/>
              </a:ext>
            </a:extLst>
          </p:cNvPr>
          <p:cNvGrpSpPr/>
          <p:nvPr/>
        </p:nvGrpSpPr>
        <p:grpSpPr>
          <a:xfrm rot="5400000">
            <a:off x="4004835" y="2371561"/>
            <a:ext cx="364627" cy="236893"/>
            <a:chOff x="2618442" y="3778193"/>
            <a:chExt cx="1272583" cy="677197"/>
          </a:xfrm>
        </p:grpSpPr>
        <p:sp>
          <p:nvSpPr>
            <p:cNvPr id="624" name="Rectangle 623">
              <a:extLst>
                <a:ext uri="{FF2B5EF4-FFF2-40B4-BE49-F238E27FC236}">
                  <a16:creationId xmlns:a16="http://schemas.microsoft.com/office/drawing/2014/main" id="{7ABC84BC-BC72-4F3A-A915-53762EC07B60}"/>
                </a:ext>
              </a:extLst>
            </p:cNvPr>
            <p:cNvSpPr/>
            <p:nvPr/>
          </p:nvSpPr>
          <p:spPr bwMode="auto">
            <a:xfrm>
              <a:off x="2618442" y="3778226"/>
              <a:ext cx="1272583" cy="668543"/>
            </a:xfrm>
            <a:prstGeom prst="rect">
              <a:avLst/>
            </a:prstGeom>
            <a:solidFill>
              <a:srgbClr val="FFFFFF">
                <a:alpha val="69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25" name="Straight Connector 624">
              <a:extLst>
                <a:ext uri="{FF2B5EF4-FFF2-40B4-BE49-F238E27FC236}">
                  <a16:creationId xmlns:a16="http://schemas.microsoft.com/office/drawing/2014/main" id="{7B8C5533-C460-4AAE-A463-AB0AA1936666}"/>
                </a:ext>
              </a:extLst>
            </p:cNvPr>
            <p:cNvCxnSpPr/>
            <p:nvPr/>
          </p:nvCxnSpPr>
          <p:spPr>
            <a:xfrm>
              <a:off x="2715427" y="3778193"/>
              <a:ext cx="1166812" cy="0"/>
            </a:xfrm>
            <a:prstGeom prst="line">
              <a:avLst/>
            </a:prstGeom>
            <a:noFill/>
            <a:ln w="28575" cap="flat" cmpd="sng" algn="ctr">
              <a:solidFill>
                <a:srgbClr val="000000"/>
              </a:solidFill>
              <a:prstDash val="sysDot"/>
              <a:headEnd type="none" w="lg" len="med"/>
              <a:tailEnd type="none" w="lg" len="med"/>
            </a:ln>
            <a:effectLst/>
          </p:spPr>
        </p:cxnSp>
        <p:cxnSp>
          <p:nvCxnSpPr>
            <p:cNvPr id="626" name="Straight Connector 625">
              <a:extLst>
                <a:ext uri="{FF2B5EF4-FFF2-40B4-BE49-F238E27FC236}">
                  <a16:creationId xmlns:a16="http://schemas.microsoft.com/office/drawing/2014/main" id="{5F07EA05-A3B2-4042-B0FC-59CA21F4B311}"/>
                </a:ext>
              </a:extLst>
            </p:cNvPr>
            <p:cNvCxnSpPr/>
            <p:nvPr/>
          </p:nvCxnSpPr>
          <p:spPr>
            <a:xfrm>
              <a:off x="2697568" y="4455390"/>
              <a:ext cx="1166812" cy="0"/>
            </a:xfrm>
            <a:prstGeom prst="line">
              <a:avLst/>
            </a:prstGeom>
            <a:noFill/>
            <a:ln w="28575" cap="flat" cmpd="sng" algn="ctr">
              <a:solidFill>
                <a:srgbClr val="000000"/>
              </a:solidFill>
              <a:prstDash val="sysDot"/>
              <a:headEnd type="none" w="lg" len="med"/>
              <a:tailEnd type="none" w="lg" len="med"/>
            </a:ln>
            <a:effectLst/>
          </p:spPr>
        </p:cxnSp>
      </p:grpSp>
      <p:sp>
        <p:nvSpPr>
          <p:cNvPr id="627" name="Speech Bubble: Rectangle 626">
            <a:extLst>
              <a:ext uri="{FF2B5EF4-FFF2-40B4-BE49-F238E27FC236}">
                <a16:creationId xmlns:a16="http://schemas.microsoft.com/office/drawing/2014/main" id="{748DD361-F54A-4FE0-A19B-BF5FD2B3F757}"/>
              </a:ext>
              <a:ext uri="{C183D7F6-B498-43B3-948B-1728B52AA6E4}">
                <adec:decorative xmlns:adec="http://schemas.microsoft.com/office/drawing/2017/decorative" val="1"/>
              </a:ext>
            </a:extLst>
          </p:cNvPr>
          <p:cNvSpPr/>
          <p:nvPr/>
        </p:nvSpPr>
        <p:spPr bwMode="auto">
          <a:xfrm>
            <a:off x="463024" y="2672192"/>
            <a:ext cx="3292799" cy="778961"/>
          </a:xfrm>
          <a:prstGeom prst="wedgeRectCallout">
            <a:avLst>
              <a:gd name="adj1" fmla="val 60852"/>
              <a:gd name="adj2" fmla="val -51020"/>
            </a:avLst>
          </a:prstGeom>
          <a:solidFill>
            <a:srgbClr val="FFFFFF"/>
          </a:solidFill>
          <a:ln w="9525" cap="flat" cmpd="sng" algn="ctr">
            <a:noFill/>
            <a:prstDash val="solid"/>
            <a:headEnd type="none" w="med" len="med"/>
            <a:tailEnd type="none" w="med" len="med"/>
          </a:ln>
          <a:effectLst>
            <a:outerShdw blurRad="190500" dist="50800" dir="2400000" algn="ctr" rotWithShape="0">
              <a:prstClr val="black">
                <a:alpha val="40000"/>
              </a:prstClr>
            </a:outerShdw>
          </a:effectLst>
        </p:spPr>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920" b="1" i="0" u="none" strike="noStrike" kern="0" cap="none" spc="0" normalizeH="0" baseline="0" noProof="0" err="1">
                <a:ln>
                  <a:noFill/>
                </a:ln>
                <a:solidFill>
                  <a:srgbClr val="000000"/>
                </a:solidFill>
                <a:effectLst/>
                <a:uLnTx/>
                <a:uFillTx/>
                <a:latin typeface="Segoe UI"/>
                <a:ea typeface="+mn-ea"/>
                <a:cs typeface="Segoe UI" pitchFamily="34" charset="0"/>
              </a:rPr>
              <a:t>IIoT</a:t>
            </a:r>
            <a:r>
              <a:rPr kumimoji="0" lang="en-US" sz="920" b="1" i="0" u="none" strike="noStrike" kern="0" cap="none" spc="0" normalizeH="0" baseline="0" noProof="0">
                <a:ln>
                  <a:noFill/>
                </a:ln>
                <a:solidFill>
                  <a:srgbClr val="000000"/>
                </a:solidFill>
                <a:effectLst/>
                <a:uLnTx/>
                <a:uFillTx/>
                <a:latin typeface="Segoe UI"/>
                <a:ea typeface="+mn-ea"/>
                <a:cs typeface="Segoe UI" pitchFamily="34" charset="0"/>
              </a:rPr>
              <a:t> / OT Digital Transformation drivers</a:t>
            </a:r>
            <a:endParaRPr kumimoji="0" lang="en-US" sz="920" b="0" i="0" u="none" strike="noStrike" kern="0" cap="none" spc="0" normalizeH="0" baseline="0" noProof="0">
              <a:ln>
                <a:noFill/>
              </a:ln>
              <a:solidFill>
                <a:srgbClr val="000000"/>
              </a:solidFill>
              <a:effectLst/>
              <a:uLnTx/>
              <a:uFillTx/>
              <a:latin typeface="Segoe UI"/>
              <a:ea typeface="+mn-ea"/>
              <a:cs typeface="Segoe UI" pitchFamily="34" charset="0"/>
            </a:endParaRP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Business Efficiency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 Data to enable business  agility</a:t>
            </a: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Governance &amp; Regulatory Compliance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with safety and other standards</a:t>
            </a: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Emerging Security Standards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like </a:t>
            </a:r>
            <a:r>
              <a:rPr kumimoji="0" lang="en-US" sz="784" b="0" i="0" u="none" strike="noStrike" kern="0" cap="none" spc="0" normalizeH="0" baseline="0" noProof="0">
                <a:ln>
                  <a:noFill/>
                </a:ln>
                <a:solidFill>
                  <a:srgbClr val="000000">
                    <a:lumMod val="50000"/>
                    <a:lumOff val="50000"/>
                  </a:srgbClr>
                </a:solidFill>
                <a:effectLst/>
                <a:uLnTx/>
                <a:uFillTx/>
                <a:latin typeface="Segoe UI"/>
                <a:ea typeface="+mn-ea"/>
                <a:cs typeface="Segoe UI" pitchFamily="34" charset="0"/>
                <a:hlinkClick r:id="rId9"/>
              </a:rPr>
              <a:t>CMMC</a:t>
            </a:r>
            <a:endParaRPr kumimoji="0" lang="en-US" sz="882" b="0" i="0" u="none" strike="noStrike" kern="0" cap="none" spc="0" normalizeH="0" baseline="0" noProof="0">
              <a:ln>
                <a:noFill/>
              </a:ln>
              <a:solidFill>
                <a:srgbClr val="000000">
                  <a:lumMod val="50000"/>
                  <a:lumOff val="50000"/>
                </a:srgbClr>
              </a:solidFill>
              <a:effectLst/>
              <a:uLnTx/>
              <a:uFillTx/>
              <a:latin typeface="Segoe UI"/>
              <a:ea typeface="+mn-ea"/>
              <a:cs typeface="Segoe UI" pitchFamily="34" charset="0"/>
            </a:endParaRPr>
          </a:p>
        </p:txBody>
      </p:sp>
      <p:sp>
        <p:nvSpPr>
          <p:cNvPr id="628" name="Google Shape;1889;p149">
            <a:extLst>
              <a:ext uri="{FF2B5EF4-FFF2-40B4-BE49-F238E27FC236}">
                <a16:creationId xmlns:a16="http://schemas.microsoft.com/office/drawing/2014/main" id="{C346C24D-4F30-4EFC-8BEB-A8FEDD722818}"/>
              </a:ext>
              <a:ext uri="{C183D7F6-B498-43B3-948B-1728B52AA6E4}">
                <adec:decorative xmlns:adec="http://schemas.microsoft.com/office/drawing/2017/decorative" val="1"/>
              </a:ext>
            </a:extLst>
          </p:cNvPr>
          <p:cNvSpPr/>
          <p:nvPr/>
        </p:nvSpPr>
        <p:spPr>
          <a:xfrm>
            <a:off x="4513281" y="1878804"/>
            <a:ext cx="1579180" cy="402909"/>
          </a:xfrm>
          <a:prstGeom prst="rect">
            <a:avLst/>
          </a:prstGeom>
          <a:solidFill>
            <a:srgbClr val="0078D3"/>
          </a:solidFill>
          <a:ln w="19050">
            <a:no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ea typeface="+mn-ea"/>
                <a:cs typeface="+mn-cs"/>
                <a:sym typeface="Libre Franklin"/>
              </a:rPr>
              <a:t>Azure Analytics</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IoT Hub, </a:t>
            </a:r>
            <a:r>
              <a:rPr kumimoji="0" lang="en-US" sz="613" b="0" i="0" u="none" strike="noStrike" kern="0" cap="none" spc="0" normalizeH="0" baseline="0" noProof="0" err="1">
                <a:ln>
                  <a:noFill/>
                </a:ln>
                <a:solidFill>
                  <a:srgbClr val="FFFFFF"/>
                </a:solidFill>
                <a:effectLst/>
                <a:uLnTx/>
                <a:uFillTx/>
                <a:latin typeface="Segoe UI"/>
                <a:ea typeface="+mn-ea"/>
                <a:cs typeface="Segoe UI Semilight" panose="020B0402040204020203" pitchFamily="34" charset="0"/>
                <a:sym typeface="Libre Franklin"/>
              </a:rPr>
              <a:t>PowerBI</a:t>
            </a: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 Azure Edge, </a:t>
            </a:r>
            <a:b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b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Digital Twins, and more</a:t>
            </a:r>
          </a:p>
        </p:txBody>
      </p:sp>
      <p:pic>
        <p:nvPicPr>
          <p:cNvPr id="629" name="Graphic 628">
            <a:extLst>
              <a:ext uri="{FF2B5EF4-FFF2-40B4-BE49-F238E27FC236}">
                <a16:creationId xmlns:a16="http://schemas.microsoft.com/office/drawing/2014/main" id="{169959F5-F012-43DB-986F-5B4976F510E2}"/>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7809" y="1677288"/>
            <a:ext cx="377924" cy="377924"/>
          </a:xfrm>
          <a:prstGeom prst="rect">
            <a:avLst/>
          </a:prstGeom>
        </p:spPr>
      </p:pic>
      <p:cxnSp>
        <p:nvCxnSpPr>
          <p:cNvPr id="630" name="Connector: Elbow 629">
            <a:extLst>
              <a:ext uri="{FF2B5EF4-FFF2-40B4-BE49-F238E27FC236}">
                <a16:creationId xmlns:a16="http://schemas.microsoft.com/office/drawing/2014/main" id="{FC86C400-2501-4726-A6C7-E1519006A397}"/>
              </a:ext>
              <a:ext uri="{C183D7F6-B498-43B3-948B-1728B52AA6E4}">
                <adec:decorative xmlns:adec="http://schemas.microsoft.com/office/drawing/2017/decorative" val="1"/>
              </a:ext>
            </a:extLst>
          </p:cNvPr>
          <p:cNvCxnSpPr>
            <a:cxnSpLocks/>
            <a:endCxn id="661" idx="3"/>
          </p:cNvCxnSpPr>
          <p:nvPr/>
        </p:nvCxnSpPr>
        <p:spPr>
          <a:xfrm rot="5400000" flipH="1" flipV="1">
            <a:off x="8701224" y="2154570"/>
            <a:ext cx="2784364" cy="2682709"/>
          </a:xfrm>
          <a:prstGeom prst="bentConnector4">
            <a:avLst>
              <a:gd name="adj1" fmla="val -1909"/>
              <a:gd name="adj2" fmla="val 108521"/>
            </a:avLst>
          </a:prstGeom>
          <a:noFill/>
          <a:ln w="28575" cap="flat" cmpd="sng" algn="ctr">
            <a:solidFill>
              <a:srgbClr val="50E6FF"/>
            </a:solidFill>
            <a:prstDash val="solid"/>
            <a:headEnd type="none" w="med" len="med"/>
            <a:tailEnd type="triangle" w="med" len="med"/>
          </a:ln>
          <a:effectLst/>
        </p:spPr>
      </p:cxnSp>
      <p:sp>
        <p:nvSpPr>
          <p:cNvPr id="631" name="TextBox 630">
            <a:extLst>
              <a:ext uri="{FF2B5EF4-FFF2-40B4-BE49-F238E27FC236}">
                <a16:creationId xmlns:a16="http://schemas.microsoft.com/office/drawing/2014/main" id="{67E96FA1-41B2-4F53-A552-05374DCDCD03}"/>
              </a:ext>
              <a:ext uri="{C183D7F6-B498-43B3-948B-1728B52AA6E4}">
                <adec:decorative xmlns:adec="http://schemas.microsoft.com/office/drawing/2017/decorative" val="1"/>
              </a:ext>
            </a:extLst>
          </p:cNvPr>
          <p:cNvSpPr txBox="1"/>
          <p:nvPr/>
        </p:nvSpPr>
        <p:spPr>
          <a:xfrm>
            <a:off x="363703" y="1914685"/>
            <a:ext cx="2630567" cy="538581"/>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rPr>
              <a:t>Blended cybersecurity attacks are driving </a:t>
            </a:r>
            <a:r>
              <a:rPr kumimoji="0" lang="en-US" sz="1078" b="1" i="0" u="none" strike="noStrike" kern="0" cap="none" spc="0" normalizeH="0" baseline="0" noProof="0">
                <a:ln>
                  <a:noFill/>
                </a:ln>
                <a:solidFill>
                  <a:srgbClr val="000000"/>
                </a:solidFill>
                <a:effectLst/>
                <a:uLnTx/>
                <a:uFillTx/>
              </a:rPr>
              <a:t>convergence of IT, OT, and IoT </a:t>
            </a:r>
            <a:r>
              <a:rPr kumimoji="0" lang="en-US" sz="1078" b="0" i="0" u="none" strike="noStrike" kern="0" cap="none" spc="0" normalizeH="0" baseline="0" noProof="0">
                <a:ln>
                  <a:noFill/>
                </a:ln>
                <a:solidFill>
                  <a:srgbClr val="000000"/>
                </a:solidFill>
                <a:effectLst/>
                <a:uLnTx/>
                <a:uFillTx/>
              </a:rPr>
              <a:t>security architectures and capabilities</a:t>
            </a:r>
          </a:p>
        </p:txBody>
      </p:sp>
      <p:grpSp>
        <p:nvGrpSpPr>
          <p:cNvPr id="632" name="Group 631">
            <a:extLst>
              <a:ext uri="{FF2B5EF4-FFF2-40B4-BE49-F238E27FC236}">
                <a16:creationId xmlns:a16="http://schemas.microsoft.com/office/drawing/2014/main" id="{5B540966-3752-4542-8CAA-13D2C884D93F}"/>
              </a:ext>
              <a:ext uri="{C183D7F6-B498-43B3-948B-1728B52AA6E4}">
                <adec:decorative xmlns:adec="http://schemas.microsoft.com/office/drawing/2017/decorative" val="1"/>
              </a:ext>
            </a:extLst>
          </p:cNvPr>
          <p:cNvGrpSpPr/>
          <p:nvPr/>
        </p:nvGrpSpPr>
        <p:grpSpPr>
          <a:xfrm>
            <a:off x="5204089" y="4588120"/>
            <a:ext cx="1279141" cy="599547"/>
            <a:chOff x="5391839" y="4475560"/>
            <a:chExt cx="1460661" cy="684628"/>
          </a:xfrm>
        </p:grpSpPr>
        <p:cxnSp>
          <p:nvCxnSpPr>
            <p:cNvPr id="633" name="Connector: Elbow 433">
              <a:extLst>
                <a:ext uri="{FF2B5EF4-FFF2-40B4-BE49-F238E27FC236}">
                  <a16:creationId xmlns:a16="http://schemas.microsoft.com/office/drawing/2014/main" id="{5DE4EED3-96C8-4106-BCA1-466DFA917DDB}"/>
                </a:ext>
              </a:extLst>
            </p:cNvPr>
            <p:cNvCxnSpPr>
              <a:cxnSpLocks/>
              <a:stCxn id="634" idx="0"/>
              <a:endCxn id="635" idx="2"/>
            </p:cNvCxnSpPr>
            <p:nvPr/>
          </p:nvCxnSpPr>
          <p:spPr>
            <a:xfrm flipV="1">
              <a:off x="6122170" y="4801200"/>
              <a:ext cx="0" cy="99912"/>
            </a:xfrm>
            <a:prstGeom prst="straightConnector1">
              <a:avLst/>
            </a:prstGeom>
            <a:noFill/>
            <a:ln w="38100" cap="flat" cmpd="sng" algn="ctr">
              <a:solidFill>
                <a:srgbClr val="50E6FF"/>
              </a:solidFill>
              <a:prstDash val="solid"/>
              <a:headEnd type="none" w="med" len="med"/>
              <a:tailEnd type="none" w="med" len="med"/>
            </a:ln>
            <a:effectLst/>
          </p:spPr>
        </p:cxnSp>
        <p:sp>
          <p:nvSpPr>
            <p:cNvPr id="634" name="Google Shape;1889;p149">
              <a:extLst>
                <a:ext uri="{FF2B5EF4-FFF2-40B4-BE49-F238E27FC236}">
                  <a16:creationId xmlns:a16="http://schemas.microsoft.com/office/drawing/2014/main" id="{27FF4B71-4F3E-4C35-82C3-25499BA12CBD}"/>
                </a:ext>
              </a:extLst>
            </p:cNvPr>
            <p:cNvSpPr/>
            <p:nvPr/>
          </p:nvSpPr>
          <p:spPr>
            <a:xfrm>
              <a:off x="5395763" y="4901112"/>
              <a:ext cx="1452813" cy="259076"/>
            </a:xfrm>
            <a:prstGeom prst="rect">
              <a:avLst/>
            </a:prstGeom>
            <a:solidFill>
              <a:srgbClr val="75757A"/>
            </a:solidFill>
            <a:ln w="19050">
              <a:solidFill>
                <a:srgbClr val="75757A"/>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FFFFFF"/>
                  </a:solidFill>
                  <a:effectLst/>
                  <a:uLnTx/>
                  <a:uFillTx/>
                  <a:latin typeface="Segoe UI Semibold"/>
                  <a:ea typeface="+mn-ea"/>
                  <a:cs typeface="+mn-cs"/>
                  <a:sym typeface="Libre Franklin"/>
                </a:rPr>
                <a:t>Plant security console</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525" b="1" i="0" u="none" strike="noStrike" kern="0" cap="none" spc="0" normalizeH="0" baseline="0" noProof="0">
                  <a:ln>
                    <a:noFill/>
                  </a:ln>
                  <a:solidFill>
                    <a:srgbClr val="FFFFFF"/>
                  </a:solidFill>
                  <a:effectLst/>
                  <a:uLnTx/>
                  <a:uFillTx/>
                  <a:latin typeface="Segoe UI Semibold"/>
                  <a:ea typeface="+mn-ea"/>
                  <a:cs typeface="+mn-cs"/>
                  <a:sym typeface="Libre Franklin"/>
                </a:rPr>
                <a:t>(optional)</a:t>
              </a:r>
            </a:p>
          </p:txBody>
        </p:sp>
        <p:sp>
          <p:nvSpPr>
            <p:cNvPr id="635" name="Google Shape;1889;p149">
              <a:extLst>
                <a:ext uri="{FF2B5EF4-FFF2-40B4-BE49-F238E27FC236}">
                  <a16:creationId xmlns:a16="http://schemas.microsoft.com/office/drawing/2014/main" id="{447B0038-61BE-4760-9F4C-63799716B64C}"/>
                </a:ext>
              </a:extLst>
            </p:cNvPr>
            <p:cNvSpPr/>
            <p:nvPr/>
          </p:nvSpPr>
          <p:spPr>
            <a:xfrm>
              <a:off x="5391839" y="4475560"/>
              <a:ext cx="1460661" cy="325640"/>
            </a:xfrm>
            <a:prstGeom prst="rect">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000000"/>
                  </a:solidFill>
                  <a:effectLst/>
                  <a:uLnTx/>
                  <a:uFillTx/>
                  <a:latin typeface="Segoe UI Semibold"/>
                  <a:ea typeface="+mn-ea"/>
                  <a:cs typeface="+mn-cs"/>
                  <a:sym typeface="Libre Franklin"/>
                </a:rPr>
                <a:t>Sensor(s) + Analytics</a:t>
              </a:r>
            </a:p>
          </p:txBody>
        </p:sp>
      </p:grpSp>
      <p:sp>
        <p:nvSpPr>
          <p:cNvPr id="636" name="Speech Bubble: Rectangle 635">
            <a:extLst>
              <a:ext uri="{FF2B5EF4-FFF2-40B4-BE49-F238E27FC236}">
                <a16:creationId xmlns:a16="http://schemas.microsoft.com/office/drawing/2014/main" id="{6FBD19CB-E83B-45D5-B964-BB10272FA865}"/>
              </a:ext>
              <a:ext uri="{C183D7F6-B498-43B3-948B-1728B52AA6E4}">
                <adec:decorative xmlns:adec="http://schemas.microsoft.com/office/drawing/2017/decorative" val="1"/>
              </a:ext>
            </a:extLst>
          </p:cNvPr>
          <p:cNvSpPr/>
          <p:nvPr/>
        </p:nvSpPr>
        <p:spPr bwMode="auto">
          <a:xfrm>
            <a:off x="10549545" y="3040186"/>
            <a:ext cx="931445" cy="316695"/>
          </a:xfrm>
          <a:prstGeom prst="wedgeRectCallout">
            <a:avLst>
              <a:gd name="adj1" fmla="val 76674"/>
              <a:gd name="adj2" fmla="val -18078"/>
            </a:avLst>
          </a:prstGeom>
          <a:solidFill>
            <a:srgbClr val="EBEBEB">
              <a:lumMod val="20000"/>
              <a:lumOff val="80000"/>
            </a:srgbClr>
          </a:solidFill>
          <a:ln w="9525" cap="flat" cmpd="sng" algn="ctr">
            <a:noFill/>
            <a:prstDash val="solid"/>
            <a:headEnd type="none" w="med" len="med"/>
            <a:tailEnd type="none" w="med" len="med"/>
          </a:ln>
          <a:effectLst>
            <a:outerShdw blurRad="190500" dist="50800" dir="2400000" algn="ctr" rotWithShape="0">
              <a:prstClr val="black">
                <a:alpha val="40000"/>
              </a:prstClr>
            </a:outerShdw>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t>TLS with mutual authentication</a:t>
            </a:r>
            <a:endParaRPr kumimoji="0" lang="en-US" sz="788" b="0" i="0" u="none" strike="noStrike" kern="0" cap="none" spc="0" normalizeH="0" baseline="0" noProof="0">
              <a:ln>
                <a:noFill/>
              </a:ln>
              <a:solidFill>
                <a:srgbClr val="000000"/>
              </a:solidFill>
              <a:effectLst/>
              <a:highlight>
                <a:srgbClr val="FFFF00"/>
              </a:highlight>
              <a:uLnTx/>
              <a:uFillTx/>
              <a:latin typeface="Segoe UI"/>
              <a:ea typeface="+mn-ea"/>
              <a:cs typeface="Segoe UI" pitchFamily="34" charset="0"/>
            </a:endParaRPr>
          </a:p>
        </p:txBody>
      </p:sp>
      <p:cxnSp>
        <p:nvCxnSpPr>
          <p:cNvPr id="637" name="Connector: Elbow 239">
            <a:extLst>
              <a:ext uri="{FF2B5EF4-FFF2-40B4-BE49-F238E27FC236}">
                <a16:creationId xmlns:a16="http://schemas.microsoft.com/office/drawing/2014/main" id="{8F47F395-7A7E-4169-A803-7D210143E243}"/>
              </a:ext>
              <a:ext uri="{C183D7F6-B498-43B3-948B-1728B52AA6E4}">
                <adec:decorative xmlns:adec="http://schemas.microsoft.com/office/drawing/2017/decorative" val="1"/>
              </a:ext>
            </a:extLst>
          </p:cNvPr>
          <p:cNvCxnSpPr>
            <a:cxnSpLocks/>
            <a:stCxn id="638" idx="3"/>
            <a:endCxn id="635" idx="1"/>
          </p:cNvCxnSpPr>
          <p:nvPr/>
        </p:nvCxnSpPr>
        <p:spPr>
          <a:xfrm>
            <a:off x="4926960" y="4730706"/>
            <a:ext cx="277130" cy="0"/>
          </a:xfrm>
          <a:prstGeom prst="straightConnector1">
            <a:avLst/>
          </a:prstGeom>
          <a:noFill/>
          <a:ln w="38100" cap="flat" cmpd="sng" algn="ctr">
            <a:solidFill>
              <a:srgbClr val="50E6FF"/>
            </a:solidFill>
            <a:prstDash val="solid"/>
            <a:headEnd type="none" w="med" len="med"/>
            <a:tailEnd type="triangle" w="med" len="med"/>
          </a:ln>
          <a:effectLst/>
        </p:spPr>
      </p:cxnSp>
      <p:sp>
        <p:nvSpPr>
          <p:cNvPr id="638" name="Rectangle 637">
            <a:extLst>
              <a:ext uri="{FF2B5EF4-FFF2-40B4-BE49-F238E27FC236}">
                <a16:creationId xmlns:a16="http://schemas.microsoft.com/office/drawing/2014/main" id="{DF661284-EC9D-4AD1-970D-35DE2DFBF291}"/>
              </a:ext>
              <a:ext uri="{C183D7F6-B498-43B3-948B-1728B52AA6E4}">
                <adec:decorative xmlns:adec="http://schemas.microsoft.com/office/drawing/2017/decorative" val="1"/>
              </a:ext>
            </a:extLst>
          </p:cNvPr>
          <p:cNvSpPr/>
          <p:nvPr/>
        </p:nvSpPr>
        <p:spPr bwMode="auto">
          <a:xfrm>
            <a:off x="4012296" y="4573305"/>
            <a:ext cx="914664" cy="314801"/>
          </a:xfrm>
          <a:prstGeom prst="rect">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686" b="1" i="0" u="none" strike="noStrike" kern="0" cap="none" spc="245" normalizeH="0" baseline="0" noProof="0">
                <a:ln>
                  <a:noFill/>
                </a:ln>
                <a:solidFill>
                  <a:srgbClr val="000000"/>
                </a:solidFill>
                <a:effectLst/>
                <a:uLnTx/>
                <a:uFillTx/>
                <a:latin typeface="Segoe UI"/>
                <a:ea typeface="+mn-ea"/>
                <a:cs typeface="+mn-cs"/>
              </a:rPr>
              <a:t>NETWORK TAP/SPAN</a:t>
            </a:r>
          </a:p>
        </p:txBody>
      </p:sp>
      <p:sp>
        <p:nvSpPr>
          <p:cNvPr id="639" name="TextBox 638">
            <a:extLst>
              <a:ext uri="{FF2B5EF4-FFF2-40B4-BE49-F238E27FC236}">
                <a16:creationId xmlns:a16="http://schemas.microsoft.com/office/drawing/2014/main" id="{DE8CE13F-E967-4B1B-A389-86E1980E0293}"/>
              </a:ext>
              <a:ext uri="{C183D7F6-B498-43B3-948B-1728B52AA6E4}">
                <adec:decorative xmlns:adec="http://schemas.microsoft.com/office/drawing/2017/decorative" val="1"/>
              </a:ext>
            </a:extLst>
          </p:cNvPr>
          <p:cNvSpPr txBox="1"/>
          <p:nvPr/>
        </p:nvSpPr>
        <p:spPr>
          <a:xfrm>
            <a:off x="10331406" y="844451"/>
            <a:ext cx="1594079" cy="177228"/>
          </a:xfrm>
          <a:prstGeom prst="rect">
            <a:avLst/>
          </a:prstGeom>
          <a:noFill/>
        </p:spPr>
        <p:txBody>
          <a:bodyPr wrap="square">
            <a:spAutoFit/>
          </a:bodyPr>
          <a:lstStyle/>
          <a:p>
            <a:pPr defTabSz="800742">
              <a:lnSpc>
                <a:spcPct val="90000"/>
              </a:lnSpc>
              <a:spcBef>
                <a:spcPct val="0"/>
              </a:spcBef>
              <a:spcAft>
                <a:spcPts val="525"/>
              </a:spcAft>
              <a:defRPr/>
            </a:pPr>
            <a:r>
              <a:rPr lang="en-US" sz="613">
                <a:gradFill>
                  <a:gsLst>
                    <a:gs pos="0">
                      <a:srgbClr val="505050"/>
                    </a:gs>
                    <a:gs pos="100000">
                      <a:srgbClr val="505050"/>
                    </a:gs>
                  </a:gsLst>
                  <a:lin ang="5400000" scaled="1"/>
                </a:gradFill>
                <a:cs typeface="Segoe UI" panose="020B0502040204020203" pitchFamily="34" charset="0"/>
              </a:rPr>
              <a:t>December 2021 – </a:t>
            </a:r>
            <a:r>
              <a:rPr lang="en-US" sz="613">
                <a:gradFill>
                  <a:gsLst>
                    <a:gs pos="0">
                      <a:srgbClr val="505050"/>
                    </a:gs>
                    <a:gs pos="100000">
                      <a:srgbClr val="505050"/>
                    </a:gs>
                  </a:gsLst>
                  <a:lin ang="5400000" scaled="1"/>
                </a:gradFill>
                <a:cs typeface="Segoe UI" panose="020B0502040204020203" pitchFamily="34" charset="0"/>
                <a:hlinkClick r:id="rId12" tooltip="The latest published version of this document can be found at https://aka.ms/MCRA"/>
              </a:rPr>
              <a:t>https://aka.ms/MCRA</a:t>
            </a:r>
            <a:endParaRPr lang="en-US" sz="613">
              <a:gradFill>
                <a:gsLst>
                  <a:gs pos="0">
                    <a:srgbClr val="505050"/>
                  </a:gs>
                  <a:gs pos="100000">
                    <a:srgbClr val="505050"/>
                  </a:gs>
                </a:gsLst>
                <a:lin ang="5400000" scaled="1"/>
              </a:gradFill>
              <a:highlight>
                <a:srgbClr val="FFFF00"/>
              </a:highlight>
              <a:cs typeface="Segoe UI" panose="020B0502040204020203" pitchFamily="34" charset="0"/>
            </a:endParaRPr>
          </a:p>
        </p:txBody>
      </p:sp>
      <p:sp>
        <p:nvSpPr>
          <p:cNvPr id="640" name="Speech Bubble: Rectangle 639">
            <a:hlinkClick r:id="rId13"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D7955BB4-185D-4676-A6BC-0D52F42F6B75}"/>
              </a:ext>
              <a:ext uri="{C183D7F6-B498-43B3-948B-1728B52AA6E4}">
                <adec:decorative xmlns:adec="http://schemas.microsoft.com/office/drawing/2017/decorative" val="1"/>
              </a:ext>
            </a:extLst>
          </p:cNvPr>
          <p:cNvSpPr/>
          <p:nvPr/>
        </p:nvSpPr>
        <p:spPr bwMode="auto">
          <a:xfrm>
            <a:off x="7805427" y="4893620"/>
            <a:ext cx="1580926" cy="449311"/>
          </a:xfrm>
          <a:prstGeom prst="wedgeRectCallout">
            <a:avLst>
              <a:gd name="adj1" fmla="val -366"/>
              <a:gd name="adj2" fmla="val 3735"/>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000000"/>
                </a:solidFill>
                <a:effectLst/>
                <a:uLnTx/>
                <a:uFillTx/>
                <a:latin typeface="Segoe UI Semibold"/>
                <a:ea typeface="+mn-ea"/>
                <a:cs typeface="+mn-cs"/>
                <a:sym typeface="Libre Franklin"/>
              </a:rPr>
              <a:t>Microsoft Defender for IoT </a:t>
            </a:r>
          </a:p>
          <a:p>
            <a:pPr marL="200185" marR="0" lvl="0" indent="-100093" defTabSz="816567" eaLnBrk="1" fontAlgn="base" latinLnBrk="0" hangingPunct="1">
              <a:lnSpc>
                <a:spcPct val="100000"/>
              </a:lnSpc>
              <a:spcBef>
                <a:spcPct val="0"/>
              </a:spcBef>
              <a:spcAft>
                <a:spcPct val="0"/>
              </a:spcAft>
              <a:buClrTx/>
              <a:buSzPct val="100000"/>
              <a:buFont typeface="Wingdings" panose="05000000000000000000" pitchFamily="2" charset="2"/>
              <a:buChar char="§"/>
              <a:tabLst/>
              <a:defRPr/>
            </a:pPr>
            <a:r>
              <a:rPr kumimoji="0" lang="en-US" sz="613"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Manager </a:t>
            </a:r>
          </a:p>
          <a:p>
            <a:pPr marL="200185" marR="0" lvl="0" indent="-100093" defTabSz="816567" eaLnBrk="1" fontAlgn="base" latinLnBrk="0" hangingPunct="1">
              <a:lnSpc>
                <a:spcPct val="100000"/>
              </a:lnSpc>
              <a:spcBef>
                <a:spcPct val="0"/>
              </a:spcBef>
              <a:spcAft>
                <a:spcPct val="0"/>
              </a:spcAft>
              <a:buClrTx/>
              <a:buSzPct val="100000"/>
              <a:buFont typeface="Wingdings" panose="05000000000000000000" pitchFamily="2" charset="2"/>
              <a:buChar char="§"/>
              <a:tabLst/>
              <a:defRPr/>
            </a:pPr>
            <a:r>
              <a:rPr kumimoji="0" lang="en-US" sz="613"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Security Console</a:t>
            </a:r>
          </a:p>
        </p:txBody>
      </p:sp>
      <p:cxnSp>
        <p:nvCxnSpPr>
          <p:cNvPr id="641" name="Connector: Elbow 640">
            <a:extLst>
              <a:ext uri="{FF2B5EF4-FFF2-40B4-BE49-F238E27FC236}">
                <a16:creationId xmlns:a16="http://schemas.microsoft.com/office/drawing/2014/main" id="{96384704-6D2E-4B9A-8229-D9DEB0BC30ED}"/>
              </a:ext>
              <a:ext uri="{C183D7F6-B498-43B3-948B-1728B52AA6E4}">
                <adec:decorative xmlns:adec="http://schemas.microsoft.com/office/drawing/2017/decorative" val="1"/>
              </a:ext>
            </a:extLst>
          </p:cNvPr>
          <p:cNvCxnSpPr>
            <a:cxnSpLocks/>
            <a:stCxn id="635" idx="3"/>
            <a:endCxn id="640" idx="0"/>
          </p:cNvCxnSpPr>
          <p:nvPr/>
        </p:nvCxnSpPr>
        <p:spPr>
          <a:xfrm>
            <a:off x="6483230" y="4730706"/>
            <a:ext cx="2112660" cy="162914"/>
          </a:xfrm>
          <a:prstGeom prst="bentConnector2">
            <a:avLst/>
          </a:prstGeom>
          <a:noFill/>
          <a:ln w="19050" cap="flat" cmpd="sng" algn="ctr">
            <a:solidFill>
              <a:srgbClr val="50E6FF"/>
            </a:solidFill>
            <a:prstDash val="lgDashDot"/>
            <a:headEnd type="none" w="med" len="med"/>
            <a:tailEnd type="triangle" w="med" len="med"/>
          </a:ln>
          <a:effectLst/>
        </p:spPr>
      </p:cxnSp>
      <p:grpSp>
        <p:nvGrpSpPr>
          <p:cNvPr id="642" name="Group 641">
            <a:extLst>
              <a:ext uri="{FF2B5EF4-FFF2-40B4-BE49-F238E27FC236}">
                <a16:creationId xmlns:a16="http://schemas.microsoft.com/office/drawing/2014/main" id="{793F435C-2A55-414D-93A5-E6821B6EB42D}"/>
              </a:ext>
              <a:ext uri="{C183D7F6-B498-43B3-948B-1728B52AA6E4}">
                <adec:decorative xmlns:adec="http://schemas.microsoft.com/office/drawing/2017/decorative" val="1"/>
              </a:ext>
            </a:extLst>
          </p:cNvPr>
          <p:cNvGrpSpPr/>
          <p:nvPr/>
        </p:nvGrpSpPr>
        <p:grpSpPr>
          <a:xfrm>
            <a:off x="444394" y="1601648"/>
            <a:ext cx="2212332" cy="267824"/>
            <a:chOff x="2521760" y="3018167"/>
            <a:chExt cx="3008030" cy="923879"/>
          </a:xfrm>
        </p:grpSpPr>
        <p:cxnSp>
          <p:nvCxnSpPr>
            <p:cNvPr id="643" name="Straight Arrow Connector 642">
              <a:extLst>
                <a:ext uri="{FF2B5EF4-FFF2-40B4-BE49-F238E27FC236}">
                  <a16:creationId xmlns:a16="http://schemas.microsoft.com/office/drawing/2014/main" id="{01CA840E-B96F-46F1-B906-F985F9798930}"/>
                </a:ext>
              </a:extLst>
            </p:cNvPr>
            <p:cNvCxnSpPr>
              <a:cxnSpLocks/>
            </p:cNvCxnSpPr>
            <p:nvPr/>
          </p:nvCxnSpPr>
          <p:spPr>
            <a:xfrm>
              <a:off x="4237616" y="3556443"/>
              <a:ext cx="1292174" cy="0"/>
            </a:xfrm>
            <a:prstGeom prst="straightConnector1">
              <a:avLst/>
            </a:prstGeom>
            <a:noFill/>
            <a:ln w="38100" cap="flat" cmpd="sng" algn="ctr">
              <a:solidFill>
                <a:srgbClr val="0078D4"/>
              </a:solidFill>
              <a:prstDash val="solid"/>
              <a:headEnd type="none" w="lg" len="med"/>
              <a:tailEnd type="triangle"/>
            </a:ln>
            <a:effectLst/>
          </p:spPr>
        </p:cxnSp>
        <p:grpSp>
          <p:nvGrpSpPr>
            <p:cNvPr id="644" name="Group 643">
              <a:extLst>
                <a:ext uri="{FF2B5EF4-FFF2-40B4-BE49-F238E27FC236}">
                  <a16:creationId xmlns:a16="http://schemas.microsoft.com/office/drawing/2014/main" id="{D3085CDF-A7C5-4E7C-AADC-D2B3B15116B2}"/>
                </a:ext>
              </a:extLst>
            </p:cNvPr>
            <p:cNvGrpSpPr/>
            <p:nvPr/>
          </p:nvGrpSpPr>
          <p:grpSpPr>
            <a:xfrm>
              <a:off x="2521760" y="3018167"/>
              <a:ext cx="2065832" cy="923879"/>
              <a:chOff x="1525395" y="2140411"/>
              <a:chExt cx="4075938" cy="2306669"/>
            </a:xfrm>
          </p:grpSpPr>
          <p:sp>
            <p:nvSpPr>
              <p:cNvPr id="645" name="Freeform: Shape 644">
                <a:extLst>
                  <a:ext uri="{FF2B5EF4-FFF2-40B4-BE49-F238E27FC236}">
                    <a16:creationId xmlns:a16="http://schemas.microsoft.com/office/drawing/2014/main" id="{D7139C07-CDB3-4BF4-AF93-0C1FCE983CE7}"/>
                  </a:ext>
                </a:extLst>
              </p:cNvPr>
              <p:cNvSpPr/>
              <p:nvPr/>
            </p:nvSpPr>
            <p:spPr bwMode="auto">
              <a:xfrm>
                <a:off x="1525395" y="3485881"/>
                <a:ext cx="4069795" cy="96119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3092 w 125730"/>
                  <a:gd name="connsiteY2" fmla="*/ 69352 h 186690"/>
                  <a:gd name="connsiteX3" fmla="*/ 105935 w 125730"/>
                  <a:gd name="connsiteY3" fmla="*/ 10475 h 186690"/>
                  <a:gd name="connsiteX4" fmla="*/ 125730 w 125730"/>
                  <a:gd name="connsiteY4" fmla="*/ 0 h 186690"/>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6164 w 126754"/>
                  <a:gd name="connsiteY1" fmla="*/ 95708 h 122359"/>
                  <a:gd name="connsiteX2" fmla="*/ 74116 w 126754"/>
                  <a:gd name="connsiteY2" fmla="*/ 69352 h 122359"/>
                  <a:gd name="connsiteX3" fmla="*/ 106959 w 126754"/>
                  <a:gd name="connsiteY3" fmla="*/ 10475 h 122359"/>
                  <a:gd name="connsiteX4" fmla="*/ 126754 w 126754"/>
                  <a:gd name="connsiteY4" fmla="*/ 0 h 1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4" h="122359">
                    <a:moveTo>
                      <a:pt x="0" y="122359"/>
                    </a:moveTo>
                    <a:cubicBezTo>
                      <a:pt x="13715" y="117527"/>
                      <a:pt x="16410" y="119186"/>
                      <a:pt x="36164" y="95708"/>
                    </a:cubicBezTo>
                    <a:cubicBezTo>
                      <a:pt x="64686" y="77602"/>
                      <a:pt x="62317" y="83557"/>
                      <a:pt x="74116" y="69352"/>
                    </a:cubicBezTo>
                    <a:cubicBezTo>
                      <a:pt x="85915" y="55147"/>
                      <a:pt x="98186" y="22034"/>
                      <a:pt x="106959" y="10475"/>
                    </a:cubicBezTo>
                    <a:cubicBezTo>
                      <a:pt x="115732" y="-1084"/>
                      <a:pt x="122630" y="2182"/>
                      <a:pt x="126754" y="0"/>
                    </a:cubicBezTo>
                  </a:path>
                </a:pathLst>
              </a:custGeom>
              <a:noFill/>
              <a:ln w="28575" cap="flat" cmpd="sng" algn="ctr">
                <a:gradFill flip="none" rotWithShape="1">
                  <a:gsLst>
                    <a:gs pos="54000">
                      <a:srgbClr val="EBEBEB"/>
                    </a:gs>
                    <a:gs pos="84000">
                      <a:srgbClr val="0078D4"/>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646" name="Freeform: Shape 645">
                <a:extLst>
                  <a:ext uri="{FF2B5EF4-FFF2-40B4-BE49-F238E27FC236}">
                    <a16:creationId xmlns:a16="http://schemas.microsoft.com/office/drawing/2014/main" id="{C84BAE3D-B722-465D-A2C8-54D84FA6830C}"/>
                  </a:ext>
                </a:extLst>
              </p:cNvPr>
              <p:cNvSpPr/>
              <p:nvPr/>
            </p:nvSpPr>
            <p:spPr bwMode="auto">
              <a:xfrm flipV="1">
                <a:off x="1583457" y="2140411"/>
                <a:ext cx="4017876" cy="134237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76080 h 276295"/>
                  <a:gd name="connsiteX1" fmla="*/ 21376 w 125730"/>
                  <a:gd name="connsiteY1" fmla="*/ 225714 h 276295"/>
                  <a:gd name="connsiteX2" fmla="*/ 88962 w 125730"/>
                  <a:gd name="connsiteY2" fmla="*/ 7096 h 276295"/>
                  <a:gd name="connsiteX3" fmla="*/ 125730 w 125730"/>
                  <a:gd name="connsiteY3" fmla="*/ 89390 h 276295"/>
                  <a:gd name="connsiteX0" fmla="*/ 0 w 125730"/>
                  <a:gd name="connsiteY0" fmla="*/ 335333 h 335548"/>
                  <a:gd name="connsiteX1" fmla="*/ 21376 w 125730"/>
                  <a:gd name="connsiteY1" fmla="*/ 284967 h 335548"/>
                  <a:gd name="connsiteX2" fmla="*/ 78183 w 125730"/>
                  <a:gd name="connsiteY2" fmla="*/ 4743 h 335548"/>
                  <a:gd name="connsiteX3" fmla="*/ 125730 w 125730"/>
                  <a:gd name="connsiteY3" fmla="*/ 148643 h 335548"/>
                  <a:gd name="connsiteX0" fmla="*/ 0 w 125730"/>
                  <a:gd name="connsiteY0" fmla="*/ 330590 h 330805"/>
                  <a:gd name="connsiteX1" fmla="*/ 21376 w 125730"/>
                  <a:gd name="connsiteY1" fmla="*/ 280224 h 330805"/>
                  <a:gd name="connsiteX2" fmla="*/ 78183 w 125730"/>
                  <a:gd name="connsiteY2" fmla="*/ 0 h 330805"/>
                  <a:gd name="connsiteX3" fmla="*/ 125730 w 125730"/>
                  <a:gd name="connsiteY3" fmla="*/ 143900 h 330805"/>
                  <a:gd name="connsiteX0" fmla="*/ 0 w 124049"/>
                  <a:gd name="connsiteY0" fmla="*/ 330590 h 330805"/>
                  <a:gd name="connsiteX1" fmla="*/ 21376 w 124049"/>
                  <a:gd name="connsiteY1" fmla="*/ 280224 h 330805"/>
                  <a:gd name="connsiteX2" fmla="*/ 78183 w 124049"/>
                  <a:gd name="connsiteY2" fmla="*/ 0 h 330805"/>
                  <a:gd name="connsiteX3" fmla="*/ 124049 w 124049"/>
                  <a:gd name="connsiteY3" fmla="*/ 93028 h 330805"/>
                  <a:gd name="connsiteX0" fmla="*/ 0 w 124049"/>
                  <a:gd name="connsiteY0" fmla="*/ 331098 h 331313"/>
                  <a:gd name="connsiteX1" fmla="*/ 21376 w 124049"/>
                  <a:gd name="connsiteY1" fmla="*/ 280732 h 331313"/>
                  <a:gd name="connsiteX2" fmla="*/ 78183 w 124049"/>
                  <a:gd name="connsiteY2" fmla="*/ 508 h 331313"/>
                  <a:gd name="connsiteX3" fmla="*/ 124049 w 124049"/>
                  <a:gd name="connsiteY3" fmla="*/ 93536 h 331313"/>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5137"/>
                  <a:gd name="connsiteY0" fmla="*/ 337776 h 338141"/>
                  <a:gd name="connsiteX1" fmla="*/ 21376 w 125137"/>
                  <a:gd name="connsiteY1" fmla="*/ 287410 h 338141"/>
                  <a:gd name="connsiteX2" fmla="*/ 78183 w 125137"/>
                  <a:gd name="connsiteY2" fmla="*/ 7186 h 338141"/>
                  <a:gd name="connsiteX3" fmla="*/ 125137 w 125137"/>
                  <a:gd name="connsiteY3" fmla="*/ 85336 h 338141"/>
                  <a:gd name="connsiteX0" fmla="*/ 0 w 125137"/>
                  <a:gd name="connsiteY0" fmla="*/ 337362 h 337727"/>
                  <a:gd name="connsiteX1" fmla="*/ 21376 w 125137"/>
                  <a:gd name="connsiteY1" fmla="*/ 286996 h 337727"/>
                  <a:gd name="connsiteX2" fmla="*/ 78183 w 125137"/>
                  <a:gd name="connsiteY2" fmla="*/ 6772 h 337727"/>
                  <a:gd name="connsiteX3" fmla="*/ 125137 w 125137"/>
                  <a:gd name="connsiteY3" fmla="*/ 84922 h 337727"/>
                  <a:gd name="connsiteX0" fmla="*/ 0 w 125137"/>
                  <a:gd name="connsiteY0" fmla="*/ 337362 h 370255"/>
                  <a:gd name="connsiteX1" fmla="*/ 21376 w 125137"/>
                  <a:gd name="connsiteY1" fmla="*/ 286996 h 370255"/>
                  <a:gd name="connsiteX2" fmla="*/ 78183 w 125137"/>
                  <a:gd name="connsiteY2" fmla="*/ 6772 h 370255"/>
                  <a:gd name="connsiteX3" fmla="*/ 125137 w 125137"/>
                  <a:gd name="connsiteY3" fmla="*/ 84922 h 370255"/>
                  <a:gd name="connsiteX0" fmla="*/ 0 w 125137"/>
                  <a:gd name="connsiteY0" fmla="*/ 337362 h 337738"/>
                  <a:gd name="connsiteX1" fmla="*/ 21376 w 125137"/>
                  <a:gd name="connsiteY1" fmla="*/ 286996 h 337738"/>
                  <a:gd name="connsiteX2" fmla="*/ 78183 w 125137"/>
                  <a:gd name="connsiteY2" fmla="*/ 6772 h 337738"/>
                  <a:gd name="connsiteX3" fmla="*/ 125137 w 125137"/>
                  <a:gd name="connsiteY3" fmla="*/ 84922 h 337738"/>
                  <a:gd name="connsiteX0" fmla="*/ 0 w 125137"/>
                  <a:gd name="connsiteY0" fmla="*/ 294320 h 294972"/>
                  <a:gd name="connsiteX1" fmla="*/ 21376 w 125137"/>
                  <a:gd name="connsiteY1" fmla="*/ 243954 h 294972"/>
                  <a:gd name="connsiteX2" fmla="*/ 72843 w 125137"/>
                  <a:gd name="connsiteY2" fmla="*/ 10745 h 294972"/>
                  <a:gd name="connsiteX3" fmla="*/ 125137 w 125137"/>
                  <a:gd name="connsiteY3" fmla="*/ 41880 h 294972"/>
                  <a:gd name="connsiteX0" fmla="*/ 0 w 125137"/>
                  <a:gd name="connsiteY0" fmla="*/ 292873 h 293525"/>
                  <a:gd name="connsiteX1" fmla="*/ 21376 w 125137"/>
                  <a:gd name="connsiteY1" fmla="*/ 242507 h 293525"/>
                  <a:gd name="connsiteX2" fmla="*/ 72843 w 125137"/>
                  <a:gd name="connsiteY2" fmla="*/ 9298 h 293525"/>
                  <a:gd name="connsiteX3" fmla="*/ 125137 w 125137"/>
                  <a:gd name="connsiteY3" fmla="*/ 40433 h 293525"/>
                  <a:gd name="connsiteX0" fmla="*/ 0 w 125137"/>
                  <a:gd name="connsiteY0" fmla="*/ 254738 h 255066"/>
                  <a:gd name="connsiteX1" fmla="*/ 21376 w 125137"/>
                  <a:gd name="connsiteY1" fmla="*/ 204372 h 255066"/>
                  <a:gd name="connsiteX2" fmla="*/ 60698 w 125137"/>
                  <a:gd name="connsiteY2" fmla="*/ 43599 h 255066"/>
                  <a:gd name="connsiteX3" fmla="*/ 125137 w 125137"/>
                  <a:gd name="connsiteY3" fmla="*/ 2298 h 255066"/>
                  <a:gd name="connsiteX0" fmla="*/ 0 w 125137"/>
                  <a:gd name="connsiteY0" fmla="*/ 253943 h 254271"/>
                  <a:gd name="connsiteX1" fmla="*/ 21376 w 125137"/>
                  <a:gd name="connsiteY1" fmla="*/ 203577 h 254271"/>
                  <a:gd name="connsiteX2" fmla="*/ 60698 w 125137"/>
                  <a:gd name="connsiteY2" fmla="*/ 42804 h 254271"/>
                  <a:gd name="connsiteX3" fmla="*/ 125137 w 125137"/>
                  <a:gd name="connsiteY3" fmla="*/ 1503 h 254271"/>
                </a:gdLst>
                <a:ahLst/>
                <a:cxnLst>
                  <a:cxn ang="0">
                    <a:pos x="connsiteX0" y="connsiteY0"/>
                  </a:cxn>
                  <a:cxn ang="0">
                    <a:pos x="connsiteX1" y="connsiteY1"/>
                  </a:cxn>
                  <a:cxn ang="0">
                    <a:pos x="connsiteX2" y="connsiteY2"/>
                  </a:cxn>
                  <a:cxn ang="0">
                    <a:pos x="connsiteX3" y="connsiteY3"/>
                  </a:cxn>
                </a:cxnLst>
                <a:rect l="l" t="t" r="r" b="b"/>
                <a:pathLst>
                  <a:path w="125137" h="254271">
                    <a:moveTo>
                      <a:pt x="0" y="253943"/>
                    </a:moveTo>
                    <a:cubicBezTo>
                      <a:pt x="3341" y="256990"/>
                      <a:pt x="11260" y="238767"/>
                      <a:pt x="21376" y="203577"/>
                    </a:cubicBezTo>
                    <a:cubicBezTo>
                      <a:pt x="31492" y="168387"/>
                      <a:pt x="40939" y="56196"/>
                      <a:pt x="60698" y="42804"/>
                    </a:cubicBezTo>
                    <a:cubicBezTo>
                      <a:pt x="80457" y="29412"/>
                      <a:pt x="105512" y="-7904"/>
                      <a:pt x="125137" y="1503"/>
                    </a:cubicBezTo>
                  </a:path>
                </a:pathLst>
              </a:custGeom>
              <a:noFill/>
              <a:ln w="28575" cap="flat" cmpd="sng" algn="ctr">
                <a:gradFill flip="none" rotWithShape="1">
                  <a:gsLst>
                    <a:gs pos="53000">
                      <a:srgbClr val="000041"/>
                    </a:gs>
                    <a:gs pos="82000">
                      <a:srgbClr val="0078D4"/>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647" name="Freeform: Shape 646">
                <a:extLst>
                  <a:ext uri="{FF2B5EF4-FFF2-40B4-BE49-F238E27FC236}">
                    <a16:creationId xmlns:a16="http://schemas.microsoft.com/office/drawing/2014/main" id="{97E75E37-B81A-4ADD-B7A0-71F9AEE05640}"/>
                  </a:ext>
                </a:extLst>
              </p:cNvPr>
              <p:cNvSpPr/>
              <p:nvPr/>
            </p:nvSpPr>
            <p:spPr bwMode="auto">
              <a:xfrm>
                <a:off x="1575371" y="2868064"/>
                <a:ext cx="4007412" cy="623562"/>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850997 h 876764"/>
                  <a:gd name="connsiteX1" fmla="*/ 26024 w 125730"/>
                  <a:gd name="connsiteY1" fmla="*/ 869238 h 876764"/>
                  <a:gd name="connsiteX2" fmla="*/ 74907 w 125730"/>
                  <a:gd name="connsiteY2" fmla="*/ 1245 h 876764"/>
                  <a:gd name="connsiteX3" fmla="*/ 125730 w 125730"/>
                  <a:gd name="connsiteY3" fmla="*/ 664307 h 876764"/>
                  <a:gd name="connsiteX0" fmla="*/ 1065 w 126795"/>
                  <a:gd name="connsiteY0" fmla="*/ 850997 h 851117"/>
                  <a:gd name="connsiteX1" fmla="*/ 11315 w 126795"/>
                  <a:gd name="connsiteY1" fmla="*/ 775241 h 851117"/>
                  <a:gd name="connsiteX2" fmla="*/ 75972 w 126795"/>
                  <a:gd name="connsiteY2" fmla="*/ 1245 h 851117"/>
                  <a:gd name="connsiteX3" fmla="*/ 126795 w 126795"/>
                  <a:gd name="connsiteY3" fmla="*/ 664307 h 851117"/>
                  <a:gd name="connsiteX0" fmla="*/ 0 w 125730"/>
                  <a:gd name="connsiteY0" fmla="*/ 850997 h 850998"/>
                  <a:gd name="connsiteX1" fmla="*/ 74907 w 125730"/>
                  <a:gd name="connsiteY1" fmla="*/ 1245 h 850998"/>
                  <a:gd name="connsiteX2" fmla="*/ 125730 w 125730"/>
                  <a:gd name="connsiteY2" fmla="*/ 664307 h 850998"/>
                  <a:gd name="connsiteX0" fmla="*/ 0 w 125730"/>
                  <a:gd name="connsiteY0" fmla="*/ 793927 h 793927"/>
                  <a:gd name="connsiteX1" fmla="*/ 74907 w 125730"/>
                  <a:gd name="connsiteY1" fmla="*/ 1245 h 793927"/>
                  <a:gd name="connsiteX2" fmla="*/ 125730 w 125730"/>
                  <a:gd name="connsiteY2" fmla="*/ 664307 h 793927"/>
                  <a:gd name="connsiteX0" fmla="*/ 0 w 125730"/>
                  <a:gd name="connsiteY0" fmla="*/ 793927 h 807190"/>
                  <a:gd name="connsiteX1" fmla="*/ 74907 w 125730"/>
                  <a:gd name="connsiteY1" fmla="*/ 1245 h 807190"/>
                  <a:gd name="connsiteX2" fmla="*/ 125730 w 125730"/>
                  <a:gd name="connsiteY2" fmla="*/ 664307 h 807190"/>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798315 h 810154"/>
                  <a:gd name="connsiteX1" fmla="*/ 74907 w 125730"/>
                  <a:gd name="connsiteY1" fmla="*/ 5633 h 810154"/>
                  <a:gd name="connsiteX2" fmla="*/ 125730 w 125730"/>
                  <a:gd name="connsiteY2" fmla="*/ 668695 h 810154"/>
                  <a:gd name="connsiteX0" fmla="*/ 0 w 126337"/>
                  <a:gd name="connsiteY0" fmla="*/ 798315 h 810154"/>
                  <a:gd name="connsiteX1" fmla="*/ 75514 w 126337"/>
                  <a:gd name="connsiteY1" fmla="*/ 5633 h 810154"/>
                  <a:gd name="connsiteX2" fmla="*/ 126337 w 126337"/>
                  <a:gd name="connsiteY2" fmla="*/ 668695 h 810154"/>
                  <a:gd name="connsiteX0" fmla="*/ 0 w 126337"/>
                  <a:gd name="connsiteY0" fmla="*/ 800004 h 800004"/>
                  <a:gd name="connsiteX1" fmla="*/ 75514 w 126337"/>
                  <a:gd name="connsiteY1" fmla="*/ 7322 h 800004"/>
                  <a:gd name="connsiteX2" fmla="*/ 126337 w 126337"/>
                  <a:gd name="connsiteY2" fmla="*/ 670384 h 80000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1292 h 672460"/>
                  <a:gd name="connsiteX1" fmla="*/ 76611 w 127434"/>
                  <a:gd name="connsiteY1" fmla="*/ 9399 h 672460"/>
                  <a:gd name="connsiteX2" fmla="*/ 127434 w 127434"/>
                  <a:gd name="connsiteY2" fmla="*/ 672461 h 672460"/>
                  <a:gd name="connsiteX0" fmla="*/ 0 w 127434"/>
                  <a:gd name="connsiteY0" fmla="*/ 144170 h 692435"/>
                  <a:gd name="connsiteX1" fmla="*/ 76611 w 127434"/>
                  <a:gd name="connsiteY1" fmla="*/ 29374 h 692435"/>
                  <a:gd name="connsiteX2" fmla="*/ 127434 w 127434"/>
                  <a:gd name="connsiteY2" fmla="*/ 692436 h 692435"/>
                  <a:gd name="connsiteX0" fmla="*/ 0 w 127590"/>
                  <a:gd name="connsiteY0" fmla="*/ 242292 h 679422"/>
                  <a:gd name="connsiteX1" fmla="*/ 76767 w 127590"/>
                  <a:gd name="connsiteY1" fmla="*/ 16361 h 679422"/>
                  <a:gd name="connsiteX2" fmla="*/ 127590 w 127590"/>
                  <a:gd name="connsiteY2" fmla="*/ 679423 h 679422"/>
                  <a:gd name="connsiteX0" fmla="*/ 0 w 127590"/>
                  <a:gd name="connsiteY0" fmla="*/ 266840 h 703970"/>
                  <a:gd name="connsiteX1" fmla="*/ 76767 w 127590"/>
                  <a:gd name="connsiteY1" fmla="*/ 40909 h 703970"/>
                  <a:gd name="connsiteX2" fmla="*/ 127590 w 127590"/>
                  <a:gd name="connsiteY2" fmla="*/ 703971 h 703970"/>
                  <a:gd name="connsiteX0" fmla="*/ 0 w 127590"/>
                  <a:gd name="connsiteY0" fmla="*/ 237858 h 674988"/>
                  <a:gd name="connsiteX1" fmla="*/ 76767 w 127590"/>
                  <a:gd name="connsiteY1" fmla="*/ 11927 h 674988"/>
                  <a:gd name="connsiteX2" fmla="*/ 127590 w 127590"/>
                  <a:gd name="connsiteY2" fmla="*/ 674989 h 674988"/>
                  <a:gd name="connsiteX0" fmla="*/ 0 w 127663"/>
                  <a:gd name="connsiteY0" fmla="*/ 237860 h 650356"/>
                  <a:gd name="connsiteX1" fmla="*/ 76767 w 127663"/>
                  <a:gd name="connsiteY1" fmla="*/ 11929 h 650356"/>
                  <a:gd name="connsiteX2" fmla="*/ 127663 w 127663"/>
                  <a:gd name="connsiteY2" fmla="*/ 650356 h 650356"/>
                  <a:gd name="connsiteX0" fmla="*/ 0 w 127626"/>
                  <a:gd name="connsiteY0" fmla="*/ 237860 h 659315"/>
                  <a:gd name="connsiteX1" fmla="*/ 76767 w 127626"/>
                  <a:gd name="connsiteY1" fmla="*/ 11929 h 659315"/>
                  <a:gd name="connsiteX2" fmla="*/ 127626 w 127626"/>
                  <a:gd name="connsiteY2" fmla="*/ 659315 h 659315"/>
                </a:gdLst>
                <a:ahLst/>
                <a:cxnLst>
                  <a:cxn ang="0">
                    <a:pos x="connsiteX0" y="connsiteY0"/>
                  </a:cxn>
                  <a:cxn ang="0">
                    <a:pos x="connsiteX1" y="connsiteY1"/>
                  </a:cxn>
                  <a:cxn ang="0">
                    <a:pos x="connsiteX2" y="connsiteY2"/>
                  </a:cxn>
                </a:cxnLst>
                <a:rect l="l" t="t" r="r" b="b"/>
                <a:pathLst>
                  <a:path w="127626" h="659315">
                    <a:moveTo>
                      <a:pt x="0" y="237860"/>
                    </a:moveTo>
                    <a:cubicBezTo>
                      <a:pt x="41322" y="210497"/>
                      <a:pt x="41572" y="-59292"/>
                      <a:pt x="76767" y="11929"/>
                    </a:cubicBezTo>
                    <a:cubicBezTo>
                      <a:pt x="99149" y="118770"/>
                      <a:pt x="104698" y="577347"/>
                      <a:pt x="127626" y="659315"/>
                    </a:cubicBezTo>
                  </a:path>
                </a:pathLst>
              </a:custGeom>
              <a:noFill/>
              <a:ln w="28575" cap="flat" cmpd="sng" algn="ctr">
                <a:gradFill flip="none" rotWithShape="1">
                  <a:gsLst>
                    <a:gs pos="100000">
                      <a:srgbClr val="0078D3"/>
                    </a:gs>
                    <a:gs pos="0">
                      <a:srgbClr val="000000"/>
                    </a:gs>
                  </a:gsLst>
                  <a:lin ang="0" scaled="1"/>
                  <a:tileRect/>
                </a:gra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rgbClr val="000000"/>
                  </a:solidFill>
                  <a:effectLst/>
                  <a:uLnTx/>
                  <a:uFillTx/>
                  <a:latin typeface="Segoe UI"/>
                  <a:ea typeface="+mn-ea"/>
                  <a:cs typeface="+mn-cs"/>
                </a:endParaRPr>
              </a:p>
            </p:txBody>
          </p:sp>
          <p:sp>
            <p:nvSpPr>
              <p:cNvPr id="648" name="Freeform: Shape 647">
                <a:extLst>
                  <a:ext uri="{FF2B5EF4-FFF2-40B4-BE49-F238E27FC236}">
                    <a16:creationId xmlns:a16="http://schemas.microsoft.com/office/drawing/2014/main" id="{780E09DB-2745-458E-94B3-7C12956BD6A7}"/>
                  </a:ext>
                </a:extLst>
              </p:cNvPr>
              <p:cNvSpPr/>
              <p:nvPr/>
            </p:nvSpPr>
            <p:spPr bwMode="auto">
              <a:xfrm>
                <a:off x="1554137" y="3410633"/>
                <a:ext cx="4027511" cy="408955"/>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30312 h 256079"/>
                  <a:gd name="connsiteX1" fmla="*/ 26024 w 125730"/>
                  <a:gd name="connsiteY1" fmla="*/ 248553 h 256079"/>
                  <a:gd name="connsiteX2" fmla="*/ 90050 w 125730"/>
                  <a:gd name="connsiteY2" fmla="*/ 11858 h 256079"/>
                  <a:gd name="connsiteX3" fmla="*/ 125730 w 125730"/>
                  <a:gd name="connsiteY3" fmla="*/ 43622 h 256079"/>
                  <a:gd name="connsiteX0" fmla="*/ 0 w 125730"/>
                  <a:gd name="connsiteY0" fmla="*/ 215672 h 241439"/>
                  <a:gd name="connsiteX1" fmla="*/ 26024 w 125730"/>
                  <a:gd name="connsiteY1" fmla="*/ 233913 h 241439"/>
                  <a:gd name="connsiteX2" fmla="*/ 89753 w 125730"/>
                  <a:gd name="connsiteY2" fmla="*/ 15495 h 241439"/>
                  <a:gd name="connsiteX3" fmla="*/ 125730 w 125730"/>
                  <a:gd name="connsiteY3" fmla="*/ 28982 h 241439"/>
                  <a:gd name="connsiteX0" fmla="*/ 0 w 125730"/>
                  <a:gd name="connsiteY0" fmla="*/ 229209 h 254976"/>
                  <a:gd name="connsiteX1" fmla="*/ 26024 w 125730"/>
                  <a:gd name="connsiteY1" fmla="*/ 247450 h 254976"/>
                  <a:gd name="connsiteX2" fmla="*/ 71803 w 125730"/>
                  <a:gd name="connsiteY2" fmla="*/ 12062 h 254976"/>
                  <a:gd name="connsiteX3" fmla="*/ 125730 w 125730"/>
                  <a:gd name="connsiteY3" fmla="*/ 42519 h 254976"/>
                  <a:gd name="connsiteX0" fmla="*/ 0 w 125730"/>
                  <a:gd name="connsiteY0" fmla="*/ 224567 h 224794"/>
                  <a:gd name="connsiteX1" fmla="*/ 23780 w 125730"/>
                  <a:gd name="connsiteY1" fmla="*/ 175990 h 224794"/>
                  <a:gd name="connsiteX2" fmla="*/ 71803 w 125730"/>
                  <a:gd name="connsiteY2" fmla="*/ 7420 h 224794"/>
                  <a:gd name="connsiteX3" fmla="*/ 125730 w 125730"/>
                  <a:gd name="connsiteY3" fmla="*/ 37877 h 224794"/>
                  <a:gd name="connsiteX0" fmla="*/ 0 w 125437"/>
                  <a:gd name="connsiteY0" fmla="*/ 180021 h 188429"/>
                  <a:gd name="connsiteX1" fmla="*/ 23487 w 125437"/>
                  <a:gd name="connsiteY1" fmla="*/ 175990 h 188429"/>
                  <a:gd name="connsiteX2" fmla="*/ 71510 w 125437"/>
                  <a:gd name="connsiteY2" fmla="*/ 7420 h 188429"/>
                  <a:gd name="connsiteX3" fmla="*/ 125437 w 125437"/>
                  <a:gd name="connsiteY3" fmla="*/ 37877 h 188429"/>
                  <a:gd name="connsiteX0" fmla="*/ 0 w 125437"/>
                  <a:gd name="connsiteY0" fmla="*/ 180672 h 195926"/>
                  <a:gd name="connsiteX1" fmla="*/ 24658 w 125437"/>
                  <a:gd name="connsiteY1" fmla="*/ 186186 h 195926"/>
                  <a:gd name="connsiteX2" fmla="*/ 71510 w 125437"/>
                  <a:gd name="connsiteY2" fmla="*/ 8071 h 195926"/>
                  <a:gd name="connsiteX3" fmla="*/ 125437 w 125437"/>
                  <a:gd name="connsiteY3" fmla="*/ 38528 h 195926"/>
                  <a:gd name="connsiteX0" fmla="*/ 0 w 125437"/>
                  <a:gd name="connsiteY0" fmla="*/ 181694 h 196949"/>
                  <a:gd name="connsiteX1" fmla="*/ 24658 w 125437"/>
                  <a:gd name="connsiteY1" fmla="*/ 187208 h 196949"/>
                  <a:gd name="connsiteX2" fmla="*/ 71510 w 125437"/>
                  <a:gd name="connsiteY2" fmla="*/ 9093 h 196949"/>
                  <a:gd name="connsiteX3" fmla="*/ 125437 w 125437"/>
                  <a:gd name="connsiteY3" fmla="*/ 32906 h 196949"/>
                </a:gdLst>
                <a:ahLst/>
                <a:cxnLst>
                  <a:cxn ang="0">
                    <a:pos x="connsiteX0" y="connsiteY0"/>
                  </a:cxn>
                  <a:cxn ang="0">
                    <a:pos x="connsiteX1" y="connsiteY1"/>
                  </a:cxn>
                  <a:cxn ang="0">
                    <a:pos x="connsiteX2" y="connsiteY2"/>
                  </a:cxn>
                  <a:cxn ang="0">
                    <a:pos x="connsiteX3" y="connsiteY3"/>
                  </a:cxn>
                </a:cxnLst>
                <a:rect l="l" t="t" r="r" b="b"/>
                <a:pathLst>
                  <a:path w="125437" h="196949">
                    <a:moveTo>
                      <a:pt x="0" y="181694"/>
                    </a:moveTo>
                    <a:cubicBezTo>
                      <a:pt x="3341" y="184741"/>
                      <a:pt x="4904" y="210686"/>
                      <a:pt x="24658" y="187208"/>
                    </a:cubicBezTo>
                    <a:cubicBezTo>
                      <a:pt x="53180" y="169102"/>
                      <a:pt x="54714" y="33703"/>
                      <a:pt x="71510" y="9093"/>
                    </a:cubicBezTo>
                    <a:cubicBezTo>
                      <a:pt x="88306" y="-15517"/>
                      <a:pt x="117777" y="15762"/>
                      <a:pt x="125437" y="32906"/>
                    </a:cubicBezTo>
                  </a:path>
                </a:pathLst>
              </a:custGeom>
              <a:noFill/>
              <a:ln w="28575" cap="flat" cmpd="sng" algn="ctr">
                <a:gradFill flip="none" rotWithShape="1">
                  <a:gsLst>
                    <a:gs pos="54000">
                      <a:srgbClr val="50E6FF"/>
                    </a:gs>
                    <a:gs pos="90000">
                      <a:srgbClr val="0078D3"/>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grpSp>
      </p:grpSp>
      <p:sp>
        <p:nvSpPr>
          <p:cNvPr id="649" name="Google Shape;1889;p149">
            <a:extLst>
              <a:ext uri="{FF2B5EF4-FFF2-40B4-BE49-F238E27FC236}">
                <a16:creationId xmlns:a16="http://schemas.microsoft.com/office/drawing/2014/main" id="{0A06BAB8-4F01-4913-A92D-A6F8CE815D61}"/>
              </a:ext>
              <a:ext uri="{C183D7F6-B498-43B3-948B-1728B52AA6E4}">
                <adec:decorative xmlns:adec="http://schemas.microsoft.com/office/drawing/2017/decorative" val="1"/>
              </a:ext>
            </a:extLst>
          </p:cNvPr>
          <p:cNvSpPr/>
          <p:nvPr/>
        </p:nvSpPr>
        <p:spPr>
          <a:xfrm>
            <a:off x="3257308" y="1879922"/>
            <a:ext cx="721814" cy="406628"/>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Analytics</a:t>
            </a:r>
          </a:p>
        </p:txBody>
      </p:sp>
      <p:sp>
        <p:nvSpPr>
          <p:cNvPr id="650" name="TextBox 649">
            <a:extLst>
              <a:ext uri="{FF2B5EF4-FFF2-40B4-BE49-F238E27FC236}">
                <a16:creationId xmlns:a16="http://schemas.microsoft.com/office/drawing/2014/main" id="{E1433907-DFB3-426E-8A73-3AD2D5482E79}"/>
              </a:ext>
              <a:ext uri="{C183D7F6-B498-43B3-948B-1728B52AA6E4}">
                <adec:decorative xmlns:adec="http://schemas.microsoft.com/office/drawing/2017/decorative" val="1"/>
              </a:ext>
            </a:extLst>
          </p:cNvPr>
          <p:cNvSpPr txBox="1"/>
          <p:nvPr/>
        </p:nvSpPr>
        <p:spPr>
          <a:xfrm>
            <a:off x="6268984" y="1736545"/>
            <a:ext cx="1477067" cy="512935"/>
          </a:xfrm>
          <a:prstGeom prst="rect">
            <a:avLst/>
          </a:prstGeom>
          <a:noFill/>
        </p:spPr>
        <p:txBody>
          <a:bodyPr wrap="square">
            <a:spAutoFit/>
          </a:bodyPr>
          <a:lstStyle/>
          <a:p>
            <a:pPr>
              <a:buClr>
                <a:srgbClr val="FFFFFF"/>
              </a:buClr>
              <a:buSzPts val="2400"/>
              <a:defRPr/>
            </a:pPr>
            <a:r>
              <a:rPr lang="en-US" sz="1372">
                <a:solidFill>
                  <a:srgbClr val="000000"/>
                </a:solidFill>
                <a:latin typeface="Segoe UI Semibold"/>
                <a:sym typeface="Libre Franklin"/>
              </a:rPr>
              <a:t>Cloud </a:t>
            </a:r>
            <a:br>
              <a:rPr lang="en-US" sz="1372">
                <a:solidFill>
                  <a:srgbClr val="000000"/>
                </a:solidFill>
                <a:latin typeface="Segoe UI Semibold"/>
                <a:sym typeface="Libre Franklin"/>
              </a:rPr>
            </a:br>
            <a:r>
              <a:rPr lang="en-US" sz="1372">
                <a:solidFill>
                  <a:srgbClr val="000000"/>
                </a:solidFill>
                <a:latin typeface="Segoe UI Semibold"/>
                <a:sym typeface="Libre Franklin"/>
              </a:rPr>
              <a:t>Environments </a:t>
            </a:r>
          </a:p>
        </p:txBody>
      </p:sp>
      <p:grpSp>
        <p:nvGrpSpPr>
          <p:cNvPr id="651" name="Group 650">
            <a:extLst>
              <a:ext uri="{FF2B5EF4-FFF2-40B4-BE49-F238E27FC236}">
                <a16:creationId xmlns:a16="http://schemas.microsoft.com/office/drawing/2014/main" id="{88D9BF2F-529F-4665-BCB2-74312E4B99ED}"/>
              </a:ext>
              <a:ext uri="{C183D7F6-B498-43B3-948B-1728B52AA6E4}">
                <adec:decorative xmlns:adec="http://schemas.microsoft.com/office/drawing/2017/decorative" val="1"/>
              </a:ext>
            </a:extLst>
          </p:cNvPr>
          <p:cNvGrpSpPr/>
          <p:nvPr/>
        </p:nvGrpSpPr>
        <p:grpSpPr>
          <a:xfrm>
            <a:off x="4096742" y="4116860"/>
            <a:ext cx="5012536" cy="528151"/>
            <a:chOff x="4127349" y="3937424"/>
            <a:chExt cx="5723858" cy="603101"/>
          </a:xfrm>
        </p:grpSpPr>
        <p:sp>
          <p:nvSpPr>
            <p:cNvPr id="652" name="Google Shape;1889;p149">
              <a:extLst>
                <a:ext uri="{FF2B5EF4-FFF2-40B4-BE49-F238E27FC236}">
                  <a16:creationId xmlns:a16="http://schemas.microsoft.com/office/drawing/2014/main" id="{4F4805E4-D95F-413A-B342-780090E328B6}"/>
                </a:ext>
              </a:extLst>
            </p:cNvPr>
            <p:cNvSpPr/>
            <p:nvPr/>
          </p:nvSpPr>
          <p:spPr>
            <a:xfrm>
              <a:off x="8344258" y="4283383"/>
              <a:ext cx="1506949" cy="257142"/>
            </a:xfrm>
            <a:prstGeom prst="rect">
              <a:avLst/>
            </a:prstGeom>
            <a:solidFill>
              <a:srgbClr val="0078D3"/>
            </a:solidFill>
            <a:ln w="12700" cap="flat" cmpd="sng">
              <a:solidFill>
                <a:srgbClr val="0078D3"/>
              </a:solid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sym typeface="Libre Franklin"/>
                </a:rPr>
                <a:t>Business Analytics</a:t>
              </a:r>
            </a:p>
          </p:txBody>
        </p:sp>
        <p:cxnSp>
          <p:nvCxnSpPr>
            <p:cNvPr id="653" name="Connector: Elbow 652">
              <a:extLst>
                <a:ext uri="{FF2B5EF4-FFF2-40B4-BE49-F238E27FC236}">
                  <a16:creationId xmlns:a16="http://schemas.microsoft.com/office/drawing/2014/main" id="{040E23A9-8473-48E8-86E4-C85832B440FF}"/>
                </a:ext>
              </a:extLst>
            </p:cNvPr>
            <p:cNvCxnSpPr>
              <a:cxnSpLocks/>
              <a:stCxn id="654" idx="3"/>
              <a:endCxn id="652" idx="1"/>
            </p:cNvCxnSpPr>
            <p:nvPr/>
          </p:nvCxnSpPr>
          <p:spPr>
            <a:xfrm>
              <a:off x="6019799" y="4100244"/>
              <a:ext cx="2324459" cy="311710"/>
            </a:xfrm>
            <a:prstGeom prst="bentConnector3">
              <a:avLst>
                <a:gd name="adj1" fmla="val 50000"/>
              </a:avLst>
            </a:prstGeom>
            <a:noFill/>
            <a:ln w="19050" cap="flat" cmpd="sng" algn="ctr">
              <a:solidFill>
                <a:srgbClr val="0078D3"/>
              </a:solidFill>
              <a:prstDash val="lgDashDot"/>
              <a:headEnd type="none" w="med" len="med"/>
              <a:tailEnd type="triangle" w="med" len="med"/>
            </a:ln>
            <a:effectLst/>
          </p:spPr>
        </p:cxnSp>
        <p:sp>
          <p:nvSpPr>
            <p:cNvPr id="654" name="Google Shape;1889;p149">
              <a:extLst>
                <a:ext uri="{FF2B5EF4-FFF2-40B4-BE49-F238E27FC236}">
                  <a16:creationId xmlns:a16="http://schemas.microsoft.com/office/drawing/2014/main" id="{A670FE64-2012-438C-A2E5-06F3FD040182}"/>
                </a:ext>
              </a:extLst>
            </p:cNvPr>
            <p:cNvSpPr/>
            <p:nvPr/>
          </p:nvSpPr>
          <p:spPr>
            <a:xfrm>
              <a:off x="4127349" y="3937424"/>
              <a:ext cx="1892450" cy="325640"/>
            </a:xfrm>
            <a:prstGeom prst="rect">
              <a:avLst/>
            </a:prstGeom>
            <a:solidFill>
              <a:srgbClr val="0078D3"/>
            </a:solidFill>
            <a:ln>
              <a:noFill/>
            </a:ln>
            <a:effectLst/>
          </p:spPr>
          <p:txBody>
            <a:bodyPr spcFirstLastPara="1" wrap="square" lIns="80064" tIns="40021" rIns="80064" bIns="40021" anchor="ctr" anchorCtr="0">
              <a:noAutofit/>
            </a:bodyPr>
            <a:lstStyle/>
            <a:p>
              <a:pPr marL="0" marR="0" lvl="0" indent="0" algn="ctr" defTabSz="800742"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ea typeface="Libre Franklin"/>
                  <a:cs typeface="Libre Franklin"/>
                  <a:sym typeface="Libre Franklin"/>
                </a:rPr>
                <a:t>Business Analytic Sensor(s)</a:t>
              </a:r>
            </a:p>
          </p:txBody>
        </p:sp>
      </p:grpSp>
      <p:cxnSp>
        <p:nvCxnSpPr>
          <p:cNvPr id="655" name="Connector: Elbow 654">
            <a:extLst>
              <a:ext uri="{FF2B5EF4-FFF2-40B4-BE49-F238E27FC236}">
                <a16:creationId xmlns:a16="http://schemas.microsoft.com/office/drawing/2014/main" id="{23A53705-6C37-426F-AD7C-819BD374390D}"/>
              </a:ext>
              <a:ext uri="{C183D7F6-B498-43B3-948B-1728B52AA6E4}">
                <adec:decorative xmlns:adec="http://schemas.microsoft.com/office/drawing/2017/decorative" val="1"/>
              </a:ext>
            </a:extLst>
          </p:cNvPr>
          <p:cNvCxnSpPr>
            <a:cxnSpLocks/>
            <a:endCxn id="649" idx="3"/>
          </p:cNvCxnSpPr>
          <p:nvPr/>
        </p:nvCxnSpPr>
        <p:spPr>
          <a:xfrm rot="16200000" flipV="1">
            <a:off x="3010774" y="3051584"/>
            <a:ext cx="2139930" cy="203235"/>
          </a:xfrm>
          <a:prstGeom prst="bentConnector2">
            <a:avLst/>
          </a:prstGeom>
          <a:noFill/>
          <a:ln w="19050" cap="flat" cmpd="sng" algn="ctr">
            <a:solidFill>
              <a:srgbClr val="0078D3"/>
            </a:solidFill>
            <a:prstDash val="lgDashDot"/>
            <a:headEnd type="none" w="med" len="med"/>
            <a:tailEnd type="triangle" w="med" len="med"/>
          </a:ln>
          <a:effectLst/>
        </p:spPr>
      </p:cxnSp>
      <p:cxnSp>
        <p:nvCxnSpPr>
          <p:cNvPr id="656" name="Connector: Elbow 655">
            <a:extLst>
              <a:ext uri="{FF2B5EF4-FFF2-40B4-BE49-F238E27FC236}">
                <a16:creationId xmlns:a16="http://schemas.microsoft.com/office/drawing/2014/main" id="{284A2F8E-AE6E-4D48-A692-038607B9CAE5}"/>
              </a:ext>
              <a:ext uri="{C183D7F6-B498-43B3-948B-1728B52AA6E4}">
                <adec:decorative xmlns:adec="http://schemas.microsoft.com/office/drawing/2017/decorative" val="1"/>
              </a:ext>
            </a:extLst>
          </p:cNvPr>
          <p:cNvCxnSpPr>
            <a:cxnSpLocks/>
            <a:endCxn id="628" idx="1"/>
          </p:cNvCxnSpPr>
          <p:nvPr/>
        </p:nvCxnSpPr>
        <p:spPr>
          <a:xfrm rot="5400000" flipH="1" flipV="1">
            <a:off x="3276366" y="2986264"/>
            <a:ext cx="2142919" cy="330912"/>
          </a:xfrm>
          <a:prstGeom prst="bentConnector2">
            <a:avLst/>
          </a:prstGeom>
          <a:noFill/>
          <a:ln w="19050" cap="flat" cmpd="sng" algn="ctr">
            <a:solidFill>
              <a:srgbClr val="0078D3"/>
            </a:solidFill>
            <a:prstDash val="lgDashDot"/>
            <a:headEnd type="none" w="med" len="med"/>
            <a:tailEnd type="triangle" w="med" len="med"/>
          </a:ln>
          <a:effectLst/>
        </p:spPr>
      </p:cxnSp>
      <p:cxnSp>
        <p:nvCxnSpPr>
          <p:cNvPr id="657" name="Connector: Elbow 333">
            <a:extLst>
              <a:ext uri="{FF2B5EF4-FFF2-40B4-BE49-F238E27FC236}">
                <a16:creationId xmlns:a16="http://schemas.microsoft.com/office/drawing/2014/main" id="{9D999EAB-93DC-4E0A-B679-51B34D125C5D}"/>
              </a:ext>
              <a:ext uri="{C183D7F6-B498-43B3-948B-1728B52AA6E4}">
                <adec:decorative xmlns:adec="http://schemas.microsoft.com/office/drawing/2017/decorative" val="1"/>
              </a:ext>
            </a:extLst>
          </p:cNvPr>
          <p:cNvCxnSpPr>
            <a:cxnSpLocks/>
          </p:cNvCxnSpPr>
          <p:nvPr/>
        </p:nvCxnSpPr>
        <p:spPr>
          <a:xfrm>
            <a:off x="9380353" y="5165859"/>
            <a:ext cx="208135" cy="1"/>
          </a:xfrm>
          <a:prstGeom prst="straightConnector1">
            <a:avLst/>
          </a:prstGeom>
          <a:noFill/>
          <a:ln w="19050" cap="flat" cmpd="sng" algn="ctr">
            <a:solidFill>
              <a:srgbClr val="50E6FF"/>
            </a:solidFill>
            <a:prstDash val="solid"/>
            <a:headEnd type="none" w="med" len="med"/>
            <a:tailEnd type="triangle" w="med" len="med"/>
          </a:ln>
          <a:effectLst/>
        </p:spPr>
      </p:cxnSp>
      <p:cxnSp>
        <p:nvCxnSpPr>
          <p:cNvPr id="658" name="Connector: Elbow 657">
            <a:extLst>
              <a:ext uri="{FF2B5EF4-FFF2-40B4-BE49-F238E27FC236}">
                <a16:creationId xmlns:a16="http://schemas.microsoft.com/office/drawing/2014/main" id="{E6466111-ED74-4F2C-B873-67FFC110F0A4}"/>
              </a:ext>
              <a:ext uri="{C183D7F6-B498-43B3-948B-1728B52AA6E4}">
                <adec:decorative xmlns:adec="http://schemas.microsoft.com/office/drawing/2017/decorative" val="1"/>
              </a:ext>
            </a:extLst>
          </p:cNvPr>
          <p:cNvCxnSpPr>
            <a:cxnSpLocks/>
            <a:stCxn id="638" idx="1"/>
            <a:endCxn id="558" idx="3"/>
          </p:cNvCxnSpPr>
          <p:nvPr/>
        </p:nvCxnSpPr>
        <p:spPr>
          <a:xfrm rot="10800000">
            <a:off x="3410925" y="4323813"/>
            <a:ext cx="601372" cy="406893"/>
          </a:xfrm>
          <a:prstGeom prst="bentConnector3">
            <a:avLst>
              <a:gd name="adj1" fmla="val 50000"/>
            </a:avLst>
          </a:prstGeom>
          <a:noFill/>
          <a:ln w="25400" cap="flat" cmpd="sng" algn="ctr">
            <a:solidFill>
              <a:srgbClr val="50E6FF"/>
            </a:solidFill>
            <a:prstDash val="sysDot"/>
            <a:headEnd type="triangle" w="sm" len="sm"/>
            <a:tailEnd type="oval" w="sm" len="sm"/>
          </a:ln>
          <a:effectLst/>
        </p:spPr>
      </p:cxnSp>
      <p:cxnSp>
        <p:nvCxnSpPr>
          <p:cNvPr id="659" name="Connector: Elbow 658">
            <a:extLst>
              <a:ext uri="{FF2B5EF4-FFF2-40B4-BE49-F238E27FC236}">
                <a16:creationId xmlns:a16="http://schemas.microsoft.com/office/drawing/2014/main" id="{60244649-A122-48F0-A930-EF95E5AEFD70}"/>
              </a:ext>
              <a:ext uri="{C183D7F6-B498-43B3-948B-1728B52AA6E4}">
                <adec:decorative xmlns:adec="http://schemas.microsoft.com/office/drawing/2017/decorative" val="1"/>
              </a:ext>
            </a:extLst>
          </p:cNvPr>
          <p:cNvCxnSpPr>
            <a:cxnSpLocks/>
            <a:stCxn id="638" idx="1"/>
            <a:endCxn id="557" idx="3"/>
          </p:cNvCxnSpPr>
          <p:nvPr/>
        </p:nvCxnSpPr>
        <p:spPr>
          <a:xfrm rot="10800000" flipV="1">
            <a:off x="3410925" y="4730706"/>
            <a:ext cx="601372" cy="144206"/>
          </a:xfrm>
          <a:prstGeom prst="bentConnector3">
            <a:avLst>
              <a:gd name="adj1" fmla="val 50000"/>
            </a:avLst>
          </a:prstGeom>
          <a:noFill/>
          <a:ln w="25400" cap="flat" cmpd="sng" algn="ctr">
            <a:solidFill>
              <a:srgbClr val="50E6FF"/>
            </a:solidFill>
            <a:prstDash val="sysDot"/>
            <a:headEnd type="triangle" w="sm" len="sm"/>
            <a:tailEnd type="oval" w="sm" len="sm"/>
          </a:ln>
          <a:effectLst/>
        </p:spPr>
      </p:cxnSp>
      <p:sp>
        <p:nvSpPr>
          <p:cNvPr id="660" name="Rectangle 659">
            <a:extLst>
              <a:ext uri="{FF2B5EF4-FFF2-40B4-BE49-F238E27FC236}">
                <a16:creationId xmlns:a16="http://schemas.microsoft.com/office/drawing/2014/main" id="{23BBEAFE-8676-4587-9450-E0AE1BD7AE53}"/>
              </a:ext>
              <a:ext uri="{C183D7F6-B498-43B3-948B-1728B52AA6E4}">
                <adec:decorative xmlns:adec="http://schemas.microsoft.com/office/drawing/2017/decorative" val="1"/>
              </a:ext>
            </a:extLst>
          </p:cNvPr>
          <p:cNvSpPr/>
          <p:nvPr/>
        </p:nvSpPr>
        <p:spPr bwMode="auto">
          <a:xfrm>
            <a:off x="9264543" y="4640252"/>
            <a:ext cx="1474549" cy="162976"/>
          </a:xfrm>
          <a:prstGeom prst="rect">
            <a:avLst/>
          </a:prstGeom>
          <a:solidFill>
            <a:srgbClr val="FFFFFF"/>
          </a:solidFill>
          <a:ln w="158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28122" rIns="0" bIns="128122" numCol="1" spcCol="0" rtlCol="0" fromWordArt="0" anchor="ctr"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788"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Cloud Connection </a:t>
            </a:r>
            <a:r>
              <a:rPr kumimoji="0" lang="en-US" sz="788"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(OPTIONAL)</a:t>
            </a:r>
          </a:p>
        </p:txBody>
      </p:sp>
      <p:sp>
        <p:nvSpPr>
          <p:cNvPr id="661" name="Google Shape;1889;p149">
            <a:hlinkClick r:id="rId14"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2E02A4B9-BF02-47DD-8699-479601C52959}"/>
              </a:ext>
              <a:ext uri="{C183D7F6-B498-43B3-948B-1728B52AA6E4}">
                <adec:decorative xmlns:adec="http://schemas.microsoft.com/office/drawing/2017/decorative" val="1"/>
              </a:ext>
            </a:extLst>
          </p:cNvPr>
          <p:cNvSpPr/>
          <p:nvPr/>
        </p:nvSpPr>
        <p:spPr>
          <a:xfrm>
            <a:off x="8493922" y="1899166"/>
            <a:ext cx="2940839" cy="409152"/>
          </a:xfrm>
          <a:prstGeom prst="rect">
            <a:avLst/>
          </a:prstGeom>
          <a:noFill/>
          <a:ln w="19050">
            <a:solidFill>
              <a:srgbClr val="50E6FF"/>
            </a:solidFill>
          </a:ln>
          <a:effectLst/>
        </p:spPr>
        <p:txBody>
          <a:bodyPr spcFirstLastPara="1" wrap="square" lIns="896425" tIns="40021" rIns="80064" bIns="40021" anchor="ctr" anchorCtr="0">
            <a:noAutofit/>
          </a:bodyPr>
          <a:lstStyle/>
          <a:p>
            <a:pPr marL="171450" marR="0" lvl="0" indent="-10001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Native plug-in for Microsoft Defender for IoT</a:t>
            </a:r>
          </a:p>
          <a:p>
            <a:pPr marL="171450" marR="0" lvl="0" indent="-10001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Native OT investigation &amp; remediation playbooks</a:t>
            </a:r>
          </a:p>
          <a:p>
            <a:pPr marL="171450" marR="0" lvl="0" indent="-10001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Correlation with other data sources and </a:t>
            </a:r>
            <a:b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b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Strategic Threat intelligence (attack groups &amp; context)</a:t>
            </a:r>
          </a:p>
        </p:txBody>
      </p:sp>
      <p:sp>
        <p:nvSpPr>
          <p:cNvPr id="662" name="TextBox 661">
            <a:extLst>
              <a:ext uri="{FF2B5EF4-FFF2-40B4-BE49-F238E27FC236}">
                <a16:creationId xmlns:a16="http://schemas.microsoft.com/office/drawing/2014/main" id="{113A4398-0DA3-4EAB-AA0B-582A3CD0BA53}"/>
              </a:ext>
              <a:ext uri="{C183D7F6-B498-43B3-948B-1728B52AA6E4}">
                <adec:decorative xmlns:adec="http://schemas.microsoft.com/office/drawing/2017/decorative" val="1"/>
              </a:ext>
            </a:extLst>
          </p:cNvPr>
          <p:cNvSpPr txBox="1"/>
          <p:nvPr/>
        </p:nvSpPr>
        <p:spPr>
          <a:xfrm>
            <a:off x="1" y="6520550"/>
            <a:ext cx="12192000" cy="338649"/>
          </a:xfrm>
          <a:prstGeom prst="rect">
            <a:avLst/>
          </a:prstGeom>
          <a:solidFill>
            <a:srgbClr val="000000"/>
          </a:solidFill>
        </p:spPr>
        <p:txBody>
          <a:bodyPr wrap="square" tIns="89642">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cs typeface="Segoe UI" pitchFamily="34" charset="0"/>
              </a:rPr>
              <a:t>Zero Trust Principles </a:t>
            </a:r>
            <a:r>
              <a:rPr kumimoji="0" lang="en-US" sz="1029" b="0" i="0" u="none" strike="noStrike" kern="0" cap="none" spc="0" normalizeH="0" baseline="0" noProof="0">
                <a:ln>
                  <a:noFill/>
                </a:ln>
                <a:solidFill>
                  <a:srgbClr val="FFFFFF"/>
                </a:solidFill>
                <a:effectLst/>
                <a:uLnTx/>
                <a:uFillTx/>
                <a:cs typeface="Segoe UI" pitchFamily="34" charset="0"/>
              </a:rPr>
              <a:t>- Assume breach, verify explicitly, Use least privilege access (identity and network)</a:t>
            </a:r>
          </a:p>
        </p:txBody>
      </p:sp>
      <p:grpSp>
        <p:nvGrpSpPr>
          <p:cNvPr id="663" name="Group 662">
            <a:extLst>
              <a:ext uri="{FF2B5EF4-FFF2-40B4-BE49-F238E27FC236}">
                <a16:creationId xmlns:a16="http://schemas.microsoft.com/office/drawing/2014/main" id="{AA835464-F2D8-47D1-BB7D-D918EF7CEC9A}"/>
              </a:ext>
              <a:ext uri="{C183D7F6-B498-43B3-948B-1728B52AA6E4}">
                <adec:decorative xmlns:adec="http://schemas.microsoft.com/office/drawing/2017/decorative" val="1"/>
              </a:ext>
            </a:extLst>
          </p:cNvPr>
          <p:cNvGrpSpPr/>
          <p:nvPr/>
        </p:nvGrpSpPr>
        <p:grpSpPr>
          <a:xfrm>
            <a:off x="3978778" y="4812117"/>
            <a:ext cx="3406101" cy="1545113"/>
            <a:chOff x="4040791" y="4731342"/>
            <a:chExt cx="3889455" cy="1764377"/>
          </a:xfrm>
          <a:solidFill>
            <a:srgbClr val="EBEBEB"/>
          </a:solidFill>
        </p:grpSpPr>
        <p:grpSp>
          <p:nvGrpSpPr>
            <p:cNvPr id="664" name="Group 663">
              <a:extLst>
                <a:ext uri="{FF2B5EF4-FFF2-40B4-BE49-F238E27FC236}">
                  <a16:creationId xmlns:a16="http://schemas.microsoft.com/office/drawing/2014/main" id="{CBA913AC-9E26-41F0-8D2E-0072ABAD6C49}"/>
                </a:ext>
              </a:extLst>
            </p:cNvPr>
            <p:cNvGrpSpPr/>
            <p:nvPr/>
          </p:nvGrpSpPr>
          <p:grpSpPr>
            <a:xfrm>
              <a:off x="4040791" y="4731342"/>
              <a:ext cx="3889455" cy="1764377"/>
              <a:chOff x="4040791" y="4731342"/>
              <a:chExt cx="3889455" cy="1764377"/>
            </a:xfrm>
            <a:grpFill/>
          </p:grpSpPr>
          <p:sp>
            <p:nvSpPr>
              <p:cNvPr id="666" name="Speech Bubble: Rectangle 80">
                <a:extLst>
                  <a:ext uri="{FF2B5EF4-FFF2-40B4-BE49-F238E27FC236}">
                    <a16:creationId xmlns:a16="http://schemas.microsoft.com/office/drawing/2014/main" id="{937E4EFA-D3BB-4755-8434-C299EFBB25B6}"/>
                  </a:ext>
                </a:extLst>
              </p:cNvPr>
              <p:cNvSpPr/>
              <p:nvPr/>
            </p:nvSpPr>
            <p:spPr bwMode="auto">
              <a:xfrm>
                <a:off x="4040791" y="4731342"/>
                <a:ext cx="3889455" cy="1764377"/>
              </a:xfrm>
              <a:custGeom>
                <a:avLst/>
                <a:gdLst>
                  <a:gd name="connsiteX0" fmla="*/ 0 w 3877939"/>
                  <a:gd name="connsiteY0" fmla="*/ 0 h 1187990"/>
                  <a:gd name="connsiteX1" fmla="*/ 2262131 w 3877939"/>
                  <a:gd name="connsiteY1" fmla="*/ 0 h 1187990"/>
                  <a:gd name="connsiteX2" fmla="*/ 3952279 w 3877939"/>
                  <a:gd name="connsiteY2" fmla="*/ -709955 h 1187990"/>
                  <a:gd name="connsiteX3" fmla="*/ 3231616 w 3877939"/>
                  <a:gd name="connsiteY3" fmla="*/ 0 h 1187990"/>
                  <a:gd name="connsiteX4" fmla="*/ 3877939 w 3877939"/>
                  <a:gd name="connsiteY4" fmla="*/ 0 h 1187990"/>
                  <a:gd name="connsiteX5" fmla="*/ 3877939 w 3877939"/>
                  <a:gd name="connsiteY5" fmla="*/ 197998 h 1187990"/>
                  <a:gd name="connsiteX6" fmla="*/ 3877939 w 3877939"/>
                  <a:gd name="connsiteY6" fmla="*/ 197998 h 1187990"/>
                  <a:gd name="connsiteX7" fmla="*/ 3877939 w 3877939"/>
                  <a:gd name="connsiteY7" fmla="*/ 494996 h 1187990"/>
                  <a:gd name="connsiteX8" fmla="*/ 3877939 w 3877939"/>
                  <a:gd name="connsiteY8" fmla="*/ 1187990 h 1187990"/>
                  <a:gd name="connsiteX9" fmla="*/ 3231616 w 3877939"/>
                  <a:gd name="connsiteY9" fmla="*/ 1187990 h 1187990"/>
                  <a:gd name="connsiteX10" fmla="*/ 2262131 w 3877939"/>
                  <a:gd name="connsiteY10" fmla="*/ 1187990 h 1187990"/>
                  <a:gd name="connsiteX11" fmla="*/ 2262131 w 3877939"/>
                  <a:gd name="connsiteY11" fmla="*/ 1187990 h 1187990"/>
                  <a:gd name="connsiteX12" fmla="*/ 0 w 3877939"/>
                  <a:gd name="connsiteY12" fmla="*/ 1187990 h 1187990"/>
                  <a:gd name="connsiteX13" fmla="*/ 0 w 3877939"/>
                  <a:gd name="connsiteY13" fmla="*/ 494996 h 1187990"/>
                  <a:gd name="connsiteX14" fmla="*/ 0 w 3877939"/>
                  <a:gd name="connsiteY14" fmla="*/ 197998 h 1187990"/>
                  <a:gd name="connsiteX15" fmla="*/ 0 w 3877939"/>
                  <a:gd name="connsiteY15" fmla="*/ 197998 h 1187990"/>
                  <a:gd name="connsiteX16" fmla="*/ 0 w 3877939"/>
                  <a:gd name="connsiteY16" fmla="*/ 0 h 1187990"/>
                  <a:gd name="connsiteX0" fmla="*/ 0 w 3877939"/>
                  <a:gd name="connsiteY0" fmla="*/ 640899 h 1828889"/>
                  <a:gd name="connsiteX1" fmla="*/ 2262131 w 3877939"/>
                  <a:gd name="connsiteY1" fmla="*/ 640899 h 1828889"/>
                  <a:gd name="connsiteX2" fmla="*/ 3864173 w 3877939"/>
                  <a:gd name="connsiteY2" fmla="*/ 0 h 1828889"/>
                  <a:gd name="connsiteX3" fmla="*/ 3231616 w 3877939"/>
                  <a:gd name="connsiteY3" fmla="*/ 640899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262131 w 3877939"/>
                  <a:gd name="connsiteY1" fmla="*/ 640899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971743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833631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7939" h="1828889">
                    <a:moveTo>
                      <a:pt x="0" y="640899"/>
                    </a:moveTo>
                    <a:lnTo>
                      <a:pt x="2833631" y="643280"/>
                    </a:lnTo>
                    <a:lnTo>
                      <a:pt x="3864173" y="0"/>
                    </a:lnTo>
                    <a:lnTo>
                      <a:pt x="3476884" y="643281"/>
                    </a:lnTo>
                    <a:lnTo>
                      <a:pt x="3877939" y="640899"/>
                    </a:lnTo>
                    <a:lnTo>
                      <a:pt x="3877939" y="838897"/>
                    </a:lnTo>
                    <a:lnTo>
                      <a:pt x="3877939" y="838897"/>
                    </a:lnTo>
                    <a:lnTo>
                      <a:pt x="3877939" y="1135895"/>
                    </a:lnTo>
                    <a:lnTo>
                      <a:pt x="3877939" y="1828889"/>
                    </a:lnTo>
                    <a:lnTo>
                      <a:pt x="3231616" y="1828889"/>
                    </a:lnTo>
                    <a:lnTo>
                      <a:pt x="2262131" y="1828889"/>
                    </a:lnTo>
                    <a:lnTo>
                      <a:pt x="2262131" y="1828889"/>
                    </a:lnTo>
                    <a:lnTo>
                      <a:pt x="0" y="1828889"/>
                    </a:lnTo>
                    <a:lnTo>
                      <a:pt x="0" y="1135895"/>
                    </a:lnTo>
                    <a:lnTo>
                      <a:pt x="0" y="838897"/>
                    </a:lnTo>
                    <a:lnTo>
                      <a:pt x="0" y="838897"/>
                    </a:lnTo>
                    <a:lnTo>
                      <a:pt x="0" y="640899"/>
                    </a:lnTo>
                    <a:close/>
                  </a:path>
                </a:pathLst>
              </a:custGeom>
              <a:grpFill/>
              <a:ln w="9525" cap="flat" cmpd="sng" algn="ctr">
                <a:solidFill>
                  <a:srgbClr val="75757A"/>
                </a:solidFill>
                <a:prstDash val="solid"/>
                <a:headEnd type="none" w="med" len="med"/>
                <a:tailEnd type="none" w="med" len="med"/>
              </a:ln>
              <a:effectLst/>
            </p:spPr>
            <p:txBody>
              <a:bodyPr rot="0" spcFirstLastPara="0" vertOverflow="overflow" horzOverflow="overflow" vert="horz" wrap="square" lIns="160153" tIns="40038" rIns="160153" bIns="80076" numCol="1" spcCol="0" rtlCol="0" fromWordArt="0" anchor="t" anchorCtr="0" forceAA="0" compatLnSpc="1">
                <a:prstTxWarp prst="textNoShape">
                  <a:avLst/>
                </a:prstTxWarp>
                <a:noAutofit/>
              </a:bodyPr>
              <a:lstStyle/>
              <a:p>
                <a:pPr marL="150139" marR="0" lvl="0" indent="0" algn="ctr" defTabSz="816567" eaLnBrk="1" fontAlgn="base" latinLnBrk="0" hangingPunct="1">
                  <a:lnSpc>
                    <a:spcPct val="100000"/>
                  </a:lnSpc>
                  <a:spcBef>
                    <a:spcPct val="0"/>
                  </a:spcBef>
                  <a:spcAft>
                    <a:spcPct val="0"/>
                  </a:spcAft>
                  <a:buClrTx/>
                  <a:buSzTx/>
                  <a:buFontTx/>
                  <a:buNone/>
                  <a:tabLst/>
                  <a:defRPr/>
                </a:pPr>
                <a:endParaRPr kumimoji="0" lang="en-US" sz="1226" b="1"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667" name="Rectangle 666">
                <a:extLst>
                  <a:ext uri="{FF2B5EF4-FFF2-40B4-BE49-F238E27FC236}">
                    <a16:creationId xmlns:a16="http://schemas.microsoft.com/office/drawing/2014/main" id="{ED09990D-F1CD-4007-AD0E-08D5F32B54F1}"/>
                  </a:ext>
                </a:extLst>
              </p:cNvPr>
              <p:cNvSpPr/>
              <p:nvPr/>
            </p:nvSpPr>
            <p:spPr bwMode="auto">
              <a:xfrm>
                <a:off x="5032781" y="5716750"/>
                <a:ext cx="1077744" cy="7082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78"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Hard Boundary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Physically disconnect from IT network(s)</a:t>
                </a:r>
              </a:p>
            </p:txBody>
          </p:sp>
          <p:sp>
            <p:nvSpPr>
              <p:cNvPr id="668" name="Rectangle 667">
                <a:extLst>
                  <a:ext uri="{FF2B5EF4-FFF2-40B4-BE49-F238E27FC236}">
                    <a16:creationId xmlns:a16="http://schemas.microsoft.com/office/drawing/2014/main" id="{90CA88B9-FFE8-41D2-A8BC-43C8BD1B3CE9}"/>
                  </a:ext>
                </a:extLst>
              </p:cNvPr>
              <p:cNvSpPr/>
              <p:nvPr/>
            </p:nvSpPr>
            <p:spPr bwMode="auto">
              <a:xfrm>
                <a:off x="6142450" y="5715733"/>
                <a:ext cx="1693856" cy="7082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Soft(ware) Boundary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mn-ea"/>
                    <a:cs typeface="Segoe UI" pitchFamily="34" charset="0"/>
                  </a:rPr>
                  <a:t>People, Process, and Tech (network + identity access control, boundary patching and security hygiene)</a:t>
                </a:r>
              </a:p>
            </p:txBody>
          </p:sp>
          <p:sp>
            <p:nvSpPr>
              <p:cNvPr id="669" name="Rectangle 668">
                <a:extLst>
                  <a:ext uri="{FF2B5EF4-FFF2-40B4-BE49-F238E27FC236}">
                    <a16:creationId xmlns:a16="http://schemas.microsoft.com/office/drawing/2014/main" id="{EE5F10BA-F543-41B7-BC05-643E7727F730}"/>
                  </a:ext>
                </a:extLst>
              </p:cNvPr>
              <p:cNvSpPr/>
              <p:nvPr/>
            </p:nvSpPr>
            <p:spPr bwMode="auto">
              <a:xfrm>
                <a:off x="4102905" y="5711475"/>
                <a:ext cx="897950" cy="7143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Internal </a:t>
                </a:r>
                <a:b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b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segmentation</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As business processes allow</a:t>
                </a:r>
              </a:p>
            </p:txBody>
          </p:sp>
        </p:grpSp>
        <p:sp>
          <p:nvSpPr>
            <p:cNvPr id="665" name="TextBox 664">
              <a:extLst>
                <a:ext uri="{FF2B5EF4-FFF2-40B4-BE49-F238E27FC236}">
                  <a16:creationId xmlns:a16="http://schemas.microsoft.com/office/drawing/2014/main" id="{884D0B8D-2859-4697-B15E-91BDBD8EFA80}"/>
                </a:ext>
              </a:extLst>
            </p:cNvPr>
            <p:cNvSpPr txBox="1"/>
            <p:nvPr/>
          </p:nvSpPr>
          <p:spPr>
            <a:xfrm>
              <a:off x="4045374" y="5393593"/>
              <a:ext cx="3873355" cy="275635"/>
            </a:xfrm>
            <a:prstGeom prst="rect">
              <a:avLst/>
            </a:prstGeom>
            <a:noFill/>
            <a:ln>
              <a:noFill/>
            </a:ln>
          </p:spPr>
          <p:txBody>
            <a:bodyPr wrap="square">
              <a:spAutoFit/>
            </a:bodyPr>
            <a:lstStyle/>
            <a:p>
              <a:pPr marL="150139" marR="0" lvl="0" indent="0" algn="ctr" defTabSz="816567"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a:ln>
                    <a:noFill/>
                  </a:ln>
                  <a:solidFill>
                    <a:srgbClr val="000000"/>
                  </a:solidFill>
                  <a:effectLst/>
                  <a:uLnTx/>
                  <a:uFillTx/>
                  <a:cs typeface="Segoe UI" pitchFamily="34" charset="0"/>
                </a:rPr>
                <a:t>Isolation and Segmentation </a:t>
              </a:r>
            </a:p>
          </p:txBody>
        </p:sp>
      </p:grpSp>
      <p:pic>
        <p:nvPicPr>
          <p:cNvPr id="670" name="Graphic 669">
            <a:extLst>
              <a:ext uri="{FF2B5EF4-FFF2-40B4-BE49-F238E27FC236}">
                <a16:creationId xmlns:a16="http://schemas.microsoft.com/office/drawing/2014/main" id="{B9AECD21-B5A0-49D4-A482-B83943FCE8B2}"/>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80123" y="1940764"/>
            <a:ext cx="181783" cy="181781"/>
          </a:xfrm>
          <a:prstGeom prst="rect">
            <a:avLst/>
          </a:prstGeom>
        </p:spPr>
      </p:pic>
      <p:sp>
        <p:nvSpPr>
          <p:cNvPr id="671" name="Google Shape;1889;p149">
            <a:extLst>
              <a:ext uri="{FF2B5EF4-FFF2-40B4-BE49-F238E27FC236}">
                <a16:creationId xmlns:a16="http://schemas.microsoft.com/office/drawing/2014/main" id="{1107B71A-2160-4D51-9317-FCBF5550768C}"/>
              </a:ext>
              <a:ext uri="{C183D7F6-B498-43B3-948B-1728B52AA6E4}">
                <adec:decorative xmlns:adec="http://schemas.microsoft.com/office/drawing/2017/decorative" val="1"/>
              </a:ext>
            </a:extLst>
          </p:cNvPr>
          <p:cNvSpPr/>
          <p:nvPr/>
        </p:nvSpPr>
        <p:spPr>
          <a:xfrm>
            <a:off x="7703020" y="1899166"/>
            <a:ext cx="721814" cy="406628"/>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Analytics</a:t>
            </a:r>
          </a:p>
        </p:txBody>
      </p:sp>
      <p:sp>
        <p:nvSpPr>
          <p:cNvPr id="672" name="TextBox 671">
            <a:extLst>
              <a:ext uri="{FF2B5EF4-FFF2-40B4-BE49-F238E27FC236}">
                <a16:creationId xmlns:a16="http://schemas.microsoft.com/office/drawing/2014/main" id="{66C85AD2-6516-437F-83EE-9F9E0055BDB3}"/>
              </a:ext>
              <a:ext uri="{C183D7F6-B498-43B3-948B-1728B52AA6E4}">
                <adec:decorative xmlns:adec="http://schemas.microsoft.com/office/drawing/2017/decorative" val="1"/>
              </a:ext>
            </a:extLst>
          </p:cNvPr>
          <p:cNvSpPr txBox="1"/>
          <p:nvPr/>
        </p:nvSpPr>
        <p:spPr>
          <a:xfrm>
            <a:off x="8466750" y="2091589"/>
            <a:ext cx="1008530" cy="213007"/>
          </a:xfrm>
          <a:prstGeom prst="rect">
            <a:avLst/>
          </a:prstGeom>
          <a:noFill/>
        </p:spPr>
        <p:txBody>
          <a:bodyPr wrap="square">
            <a:spAutoFit/>
          </a:bodyPr>
          <a:lstStyle/>
          <a:p>
            <a:pPr>
              <a:buClr>
                <a:srgbClr val="FFFFFF"/>
              </a:buClr>
              <a:buSzPts val="2400"/>
            </a:pPr>
            <a:r>
              <a:rPr lang="en-US" sz="784" b="1">
                <a:solidFill>
                  <a:srgbClr val="000000"/>
                </a:solidFill>
                <a:latin typeface="Segoe UI Semibold"/>
                <a:sym typeface="Libre Franklin"/>
              </a:rPr>
              <a:t>Microsoft Sentinel</a:t>
            </a:r>
          </a:p>
        </p:txBody>
      </p:sp>
      <p:sp>
        <p:nvSpPr>
          <p:cNvPr id="673" name="Google Shape;1889;p149">
            <a:extLst>
              <a:ext uri="{FF2B5EF4-FFF2-40B4-BE49-F238E27FC236}">
                <a16:creationId xmlns:a16="http://schemas.microsoft.com/office/drawing/2014/main" id="{93E35FBD-8ABB-4C50-904B-92FA602DEC6A}"/>
              </a:ext>
              <a:ext uri="{C183D7F6-B498-43B3-948B-1728B52AA6E4}">
                <adec:decorative xmlns:adec="http://schemas.microsoft.com/office/drawing/2017/decorative" val="1"/>
              </a:ext>
            </a:extLst>
          </p:cNvPr>
          <p:cNvSpPr/>
          <p:nvPr/>
        </p:nvSpPr>
        <p:spPr>
          <a:xfrm>
            <a:off x="9623959" y="5019910"/>
            <a:ext cx="987792" cy="280295"/>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 SIEM</a:t>
            </a:r>
          </a:p>
        </p:txBody>
      </p:sp>
      <p:grpSp>
        <p:nvGrpSpPr>
          <p:cNvPr id="674" name="Group 673">
            <a:extLst>
              <a:ext uri="{FF2B5EF4-FFF2-40B4-BE49-F238E27FC236}">
                <a16:creationId xmlns:a16="http://schemas.microsoft.com/office/drawing/2014/main" id="{0F5BCC6A-20B1-4026-B298-47A5E45754DD}"/>
              </a:ext>
            </a:extLst>
          </p:cNvPr>
          <p:cNvGrpSpPr/>
          <p:nvPr/>
        </p:nvGrpSpPr>
        <p:grpSpPr>
          <a:xfrm>
            <a:off x="10355737" y="1651964"/>
            <a:ext cx="1228383" cy="195339"/>
            <a:chOff x="9679756" y="6397534"/>
            <a:chExt cx="1794968" cy="285438"/>
          </a:xfrm>
        </p:grpSpPr>
        <p:sp>
          <p:nvSpPr>
            <p:cNvPr id="675" name="Rectangle 674">
              <a:hlinkClick r:id="rId17"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80FC7344-8137-41D7-8724-42B3096DCC59}"/>
                </a:ext>
              </a:extLst>
            </p:cNvPr>
            <p:cNvSpPr/>
            <p:nvPr/>
          </p:nvSpPr>
          <p:spPr>
            <a:xfrm>
              <a:off x="9679756" y="6397534"/>
              <a:ext cx="1794968" cy="285438"/>
            </a:xfrm>
            <a:prstGeom prst="rect">
              <a:avLst/>
            </a:prstGeom>
            <a:solidFill>
              <a:srgbClr val="FFFFFF"/>
            </a:solidFill>
            <a:ln w="14224" cap="flat" cmpd="sng" algn="ctr">
              <a:solidFill>
                <a:srgbClr val="50E6FF"/>
              </a:solidFill>
              <a:prstDash val="solid"/>
            </a:ln>
            <a:effectLst/>
          </p:spPr>
          <p:txBody>
            <a:bodyPr wrap="square" lIns="45720" rIns="45720" rtlCol="0" anchor="ctr">
              <a:noAutofit/>
            </a:bodyPr>
            <a:lstStyle/>
            <a:p>
              <a:pPr marL="171450" marR="0" lvl="0" indent="0" defTabSz="914400" eaLnBrk="1" fontAlgn="auto" latinLnBrk="0" hangingPunct="1">
                <a:lnSpc>
                  <a:spcPct val="97000"/>
                </a:lnSpc>
                <a:spcBef>
                  <a:spcPts val="0"/>
                </a:spcBef>
                <a:spcAft>
                  <a:spcPts val="0"/>
                </a:spcAft>
                <a:buClrTx/>
                <a:buSzTx/>
                <a:buFontTx/>
                <a:buNone/>
                <a:tabLst/>
                <a:defRPr/>
              </a:pPr>
              <a:r>
                <a:rPr kumimoji="0" lang="en-US" sz="5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Threat Intelligence – </a:t>
              </a:r>
              <a: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8+ Trillion </a:t>
              </a:r>
              <a:b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signals per day of security context</a:t>
              </a:r>
            </a:p>
          </p:txBody>
        </p:sp>
        <p:grpSp>
          <p:nvGrpSpPr>
            <p:cNvPr id="676" name="Group 4">
              <a:extLst>
                <a:ext uri="{FF2B5EF4-FFF2-40B4-BE49-F238E27FC236}">
                  <a16:creationId xmlns:a16="http://schemas.microsoft.com/office/drawing/2014/main" id="{106A216E-4E58-4CF0-BCEB-46365645DA37}"/>
                </a:ext>
              </a:extLst>
            </p:cNvPr>
            <p:cNvGrpSpPr>
              <a:grpSpLocks noChangeAspect="1"/>
            </p:cNvGrpSpPr>
            <p:nvPr/>
          </p:nvGrpSpPr>
          <p:grpSpPr bwMode="auto">
            <a:xfrm>
              <a:off x="9749759" y="6443422"/>
              <a:ext cx="202675" cy="202675"/>
              <a:chOff x="380" y="3325"/>
              <a:chExt cx="286" cy="286"/>
            </a:xfrm>
            <a:solidFill>
              <a:srgbClr val="243A5E"/>
            </a:solidFill>
          </p:grpSpPr>
          <p:sp>
            <p:nvSpPr>
              <p:cNvPr id="677" name="Freeform 5">
                <a:extLst>
                  <a:ext uri="{FF2B5EF4-FFF2-40B4-BE49-F238E27FC236}">
                    <a16:creationId xmlns:a16="http://schemas.microsoft.com/office/drawing/2014/main" id="{081B77EA-4F52-4F77-929E-AD7A0C888C11}"/>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78" name="Oval 6">
                <a:extLst>
                  <a:ext uri="{FF2B5EF4-FFF2-40B4-BE49-F238E27FC236}">
                    <a16:creationId xmlns:a16="http://schemas.microsoft.com/office/drawing/2014/main" id="{D65798A1-973A-4B72-915F-9C8D0A44CBBA}"/>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79" name="Oval 7">
                <a:extLst>
                  <a:ext uri="{FF2B5EF4-FFF2-40B4-BE49-F238E27FC236}">
                    <a16:creationId xmlns:a16="http://schemas.microsoft.com/office/drawing/2014/main" id="{7C950636-33CD-409C-820D-ACE9DDEE547D}"/>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0" name="Oval 8">
                <a:extLst>
                  <a:ext uri="{FF2B5EF4-FFF2-40B4-BE49-F238E27FC236}">
                    <a16:creationId xmlns:a16="http://schemas.microsoft.com/office/drawing/2014/main" id="{B8524154-ED82-4FDB-9F6A-0752740B6871}"/>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1" name="Oval 9">
                <a:extLst>
                  <a:ext uri="{FF2B5EF4-FFF2-40B4-BE49-F238E27FC236}">
                    <a16:creationId xmlns:a16="http://schemas.microsoft.com/office/drawing/2014/main" id="{8BAFF218-1BC6-4230-AEE4-9C70F5455958}"/>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2" name="Oval 10">
                <a:extLst>
                  <a:ext uri="{FF2B5EF4-FFF2-40B4-BE49-F238E27FC236}">
                    <a16:creationId xmlns:a16="http://schemas.microsoft.com/office/drawing/2014/main" id="{C61A911E-325A-4E00-8BA8-5C5799D57E32}"/>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3" name="Oval 11">
                <a:extLst>
                  <a:ext uri="{FF2B5EF4-FFF2-40B4-BE49-F238E27FC236}">
                    <a16:creationId xmlns:a16="http://schemas.microsoft.com/office/drawing/2014/main" id="{313BF14F-0078-4FB5-A156-3DD8B70A5D15}"/>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4" name="Oval 12">
                <a:extLst>
                  <a:ext uri="{FF2B5EF4-FFF2-40B4-BE49-F238E27FC236}">
                    <a16:creationId xmlns:a16="http://schemas.microsoft.com/office/drawing/2014/main" id="{8DC3EE92-694A-41A9-AC56-34915B0A7082}"/>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grpSp>
      </p:grpSp>
      <p:cxnSp>
        <p:nvCxnSpPr>
          <p:cNvPr id="685" name="Straight Connector 684">
            <a:extLst>
              <a:ext uri="{FF2B5EF4-FFF2-40B4-BE49-F238E27FC236}">
                <a16:creationId xmlns:a16="http://schemas.microsoft.com/office/drawing/2014/main" id="{EEA963E3-A19D-4049-BF87-F328E33922D6}"/>
              </a:ext>
            </a:extLst>
          </p:cNvPr>
          <p:cNvCxnSpPr/>
          <p:nvPr/>
        </p:nvCxnSpPr>
        <p:spPr>
          <a:xfrm>
            <a:off x="11002566" y="1849760"/>
            <a:ext cx="0" cy="49406"/>
          </a:xfrm>
          <a:prstGeom prst="line">
            <a:avLst/>
          </a:prstGeom>
          <a:noFill/>
          <a:ln w="19050">
            <a:solidFill>
              <a:srgbClr val="50E6FF"/>
            </a:solidFill>
          </a:ln>
          <a:effectLst/>
        </p:spPr>
      </p:cxnSp>
      <p:cxnSp>
        <p:nvCxnSpPr>
          <p:cNvPr id="686" name="Connector: Elbow 685">
            <a:extLst>
              <a:ext uri="{FF2B5EF4-FFF2-40B4-BE49-F238E27FC236}">
                <a16:creationId xmlns:a16="http://schemas.microsoft.com/office/drawing/2014/main" id="{71308117-67E6-47D3-AA6F-D2BF69B0A1D4}"/>
              </a:ext>
              <a:ext uri="{C183D7F6-B498-43B3-948B-1728B52AA6E4}">
                <adec:decorative xmlns:adec="http://schemas.microsoft.com/office/drawing/2017/decorative" val="1"/>
              </a:ext>
            </a:extLst>
          </p:cNvPr>
          <p:cNvCxnSpPr>
            <a:cxnSpLocks/>
            <a:stCxn id="638" idx="1"/>
            <a:endCxn id="555" idx="3"/>
          </p:cNvCxnSpPr>
          <p:nvPr/>
        </p:nvCxnSpPr>
        <p:spPr>
          <a:xfrm rot="10800000" flipV="1">
            <a:off x="3397628" y="4730705"/>
            <a:ext cx="614668" cy="670531"/>
          </a:xfrm>
          <a:prstGeom prst="bentConnector3">
            <a:avLst>
              <a:gd name="adj1" fmla="val 48838"/>
            </a:avLst>
          </a:prstGeom>
          <a:noFill/>
          <a:ln w="25400" cap="flat" cmpd="sng" algn="ctr">
            <a:solidFill>
              <a:srgbClr val="50E6FF"/>
            </a:solidFill>
            <a:prstDash val="sysDot"/>
            <a:headEnd type="triangle" w="sm" len="sm"/>
            <a:tailEnd type="oval" w="sm" len="sm"/>
          </a:ln>
          <a:effectLst/>
        </p:spPr>
      </p:cxnSp>
      <p:pic>
        <p:nvPicPr>
          <p:cNvPr id="687" name="Picture 686">
            <a:extLst>
              <a:ext uri="{FF2B5EF4-FFF2-40B4-BE49-F238E27FC236}">
                <a16:creationId xmlns:a16="http://schemas.microsoft.com/office/drawing/2014/main" id="{237DC4AF-4567-4506-8AE8-C78C889022D8}"/>
              </a:ext>
            </a:extLst>
          </p:cNvPr>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bwMode="invGray">
          <a:xfrm>
            <a:off x="10435188" y="617180"/>
            <a:ext cx="813364" cy="174232"/>
          </a:xfrm>
          <a:prstGeom prst="rect">
            <a:avLst/>
          </a:prstGeom>
        </p:spPr>
      </p:pic>
    </p:spTree>
    <p:extLst>
      <p:ext uri="{BB962C8B-B14F-4D97-AF65-F5344CB8AC3E}">
        <p14:creationId xmlns:p14="http://schemas.microsoft.com/office/powerpoint/2010/main" val="3103437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8"/>
                                        </p:tgtEl>
                                        <p:attrNameLst>
                                          <p:attrName>style.visibility</p:attrName>
                                        </p:attrNameLst>
                                      </p:cBhvr>
                                      <p:to>
                                        <p:strVal val="visible"/>
                                      </p:to>
                                    </p:set>
                                    <p:animEffect transition="in" filter="fade">
                                      <p:cBhvr>
                                        <p:cTn id="7" dur="500"/>
                                        <p:tgtEl>
                                          <p:spTgt spid="6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fade">
                                      <p:cBhvr>
                                        <p:cTn id="10" dur="500"/>
                                        <p:tgtEl>
                                          <p:spTgt spid="6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7"/>
                                        </p:tgtEl>
                                        <p:attrNameLst>
                                          <p:attrName>style.visibility</p:attrName>
                                        </p:attrNameLst>
                                      </p:cBhvr>
                                      <p:to>
                                        <p:strVal val="visible"/>
                                      </p:to>
                                    </p:set>
                                    <p:animEffect transition="in" filter="fade">
                                      <p:cBhvr>
                                        <p:cTn id="14" dur="500"/>
                                        <p:tgtEl>
                                          <p:spTgt spid="6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16"/>
                                        </p:tgtEl>
                                        <p:attrNameLst>
                                          <p:attrName>style.visibility</p:attrName>
                                        </p:attrNameLst>
                                      </p:cBhvr>
                                      <p:to>
                                        <p:strVal val="visible"/>
                                      </p:to>
                                    </p:set>
                                    <p:animEffect transition="in" filter="fade">
                                      <p:cBhvr>
                                        <p:cTn id="17" dur="500"/>
                                        <p:tgtEl>
                                          <p:spTgt spid="6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29"/>
                                        </p:tgtEl>
                                        <p:attrNameLst>
                                          <p:attrName>style.visibility</p:attrName>
                                        </p:attrNameLst>
                                      </p:cBhvr>
                                      <p:to>
                                        <p:strVal val="visible"/>
                                      </p:to>
                                    </p:set>
                                    <p:animEffect transition="in" filter="fade">
                                      <p:cBhvr>
                                        <p:cTn id="21" dur="500"/>
                                        <p:tgtEl>
                                          <p:spTgt spid="6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50"/>
                                        </p:tgtEl>
                                        <p:attrNameLst>
                                          <p:attrName>style.visibility</p:attrName>
                                        </p:attrNameLst>
                                      </p:cBhvr>
                                      <p:to>
                                        <p:strVal val="visible"/>
                                      </p:to>
                                    </p:set>
                                    <p:animEffect transition="in" filter="fade">
                                      <p:cBhvr>
                                        <p:cTn id="24" dur="500"/>
                                        <p:tgtEl>
                                          <p:spTgt spid="65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20"/>
                                        </p:tgtEl>
                                        <p:attrNameLst>
                                          <p:attrName>style.visibility</p:attrName>
                                        </p:attrNameLst>
                                      </p:cBhvr>
                                      <p:to>
                                        <p:strVal val="visible"/>
                                      </p:to>
                                    </p:set>
                                    <p:animEffect transition="in" filter="wipe(down)">
                                      <p:cBhvr>
                                        <p:cTn id="29" dur="500"/>
                                        <p:tgtEl>
                                          <p:spTgt spid="520"/>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608"/>
                                        </p:tgtEl>
                                        <p:attrNameLst>
                                          <p:attrName>style.visibility</p:attrName>
                                        </p:attrNameLst>
                                      </p:cBhvr>
                                      <p:to>
                                        <p:strVal val="visible"/>
                                      </p:to>
                                    </p:set>
                                    <p:animEffect transition="in" filter="wipe(down)">
                                      <p:cBhvr>
                                        <p:cTn id="33" dur="500"/>
                                        <p:tgtEl>
                                          <p:spTgt spid="608"/>
                                        </p:tgtEl>
                                      </p:cBhvr>
                                    </p:animEffect>
                                  </p:childTnLst>
                                </p:cTn>
                              </p:par>
                              <p:par>
                                <p:cTn id="34" presetID="10" presetClass="entr" presetSubtype="0" fill="hold" nodeType="withEffect">
                                  <p:stCondLst>
                                    <p:cond delay="0"/>
                                  </p:stCondLst>
                                  <p:childTnLst>
                                    <p:set>
                                      <p:cBhvr>
                                        <p:cTn id="35" dur="1" fill="hold">
                                          <p:stCondLst>
                                            <p:cond delay="0"/>
                                          </p:stCondLst>
                                        </p:cTn>
                                        <p:tgtEl>
                                          <p:spTgt spid="619"/>
                                        </p:tgtEl>
                                        <p:attrNameLst>
                                          <p:attrName>style.visibility</p:attrName>
                                        </p:attrNameLst>
                                      </p:cBhvr>
                                      <p:to>
                                        <p:strVal val="visible"/>
                                      </p:to>
                                    </p:set>
                                    <p:animEffect transition="in" filter="fade">
                                      <p:cBhvr>
                                        <p:cTn id="36" dur="500"/>
                                        <p:tgtEl>
                                          <p:spTgt spid="619"/>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651"/>
                                        </p:tgtEl>
                                        <p:attrNameLst>
                                          <p:attrName>style.visibility</p:attrName>
                                        </p:attrNameLst>
                                      </p:cBhvr>
                                      <p:to>
                                        <p:strVal val="visible"/>
                                      </p:to>
                                    </p:set>
                                    <p:animEffect transition="in" filter="wipe(left)">
                                      <p:cBhvr>
                                        <p:cTn id="40" dur="500"/>
                                        <p:tgtEl>
                                          <p:spTgt spid="6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42"/>
                                        </p:tgtEl>
                                        <p:attrNameLst>
                                          <p:attrName>style.visibility</p:attrName>
                                        </p:attrNameLst>
                                      </p:cBhvr>
                                      <p:to>
                                        <p:strVal val="visible"/>
                                      </p:to>
                                    </p:set>
                                    <p:animEffect transition="in" filter="wipe(left)">
                                      <p:cBhvr>
                                        <p:cTn id="45" dur="500"/>
                                        <p:tgtEl>
                                          <p:spTgt spid="64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31"/>
                                        </p:tgtEl>
                                        <p:attrNameLst>
                                          <p:attrName>style.visibility</p:attrName>
                                        </p:attrNameLst>
                                      </p:cBhvr>
                                      <p:to>
                                        <p:strVal val="visible"/>
                                      </p:to>
                                    </p:set>
                                    <p:animEffect transition="in" filter="fade">
                                      <p:cBhvr>
                                        <p:cTn id="48" dur="500"/>
                                        <p:tgtEl>
                                          <p:spTgt spid="6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27"/>
                                        </p:tgtEl>
                                        <p:attrNameLst>
                                          <p:attrName>style.visibility</p:attrName>
                                        </p:attrNameLst>
                                      </p:cBhvr>
                                      <p:to>
                                        <p:strVal val="visible"/>
                                      </p:to>
                                    </p:set>
                                    <p:animEffect transition="in" filter="fade">
                                      <p:cBhvr>
                                        <p:cTn id="53" dur="500"/>
                                        <p:tgtEl>
                                          <p:spTgt spid="627"/>
                                        </p:tgtEl>
                                      </p:cBhvr>
                                    </p:animEffect>
                                  </p:childTnLst>
                                </p:cTn>
                              </p:par>
                              <p:par>
                                <p:cTn id="54" presetID="10" presetClass="entr" presetSubtype="0" fill="hold" nodeType="withEffect">
                                  <p:stCondLst>
                                    <p:cond delay="0"/>
                                  </p:stCondLst>
                                  <p:childTnLst>
                                    <p:set>
                                      <p:cBhvr>
                                        <p:cTn id="55" dur="1" fill="hold">
                                          <p:stCondLst>
                                            <p:cond delay="0"/>
                                          </p:stCondLst>
                                        </p:cTn>
                                        <p:tgtEl>
                                          <p:spTgt spid="623"/>
                                        </p:tgtEl>
                                        <p:attrNameLst>
                                          <p:attrName>style.visibility</p:attrName>
                                        </p:attrNameLst>
                                      </p:cBhvr>
                                      <p:to>
                                        <p:strVal val="visible"/>
                                      </p:to>
                                    </p:set>
                                    <p:animEffect transition="in" filter="fade">
                                      <p:cBhvr>
                                        <p:cTn id="56" dur="500"/>
                                        <p:tgtEl>
                                          <p:spTgt spid="623"/>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655"/>
                                        </p:tgtEl>
                                        <p:attrNameLst>
                                          <p:attrName>style.visibility</p:attrName>
                                        </p:attrNameLst>
                                      </p:cBhvr>
                                      <p:to>
                                        <p:strVal val="visible"/>
                                      </p:to>
                                    </p:set>
                                    <p:animEffect transition="in" filter="wipe(down)">
                                      <p:cBhvr>
                                        <p:cTn id="60" dur="500"/>
                                        <p:tgtEl>
                                          <p:spTgt spid="655"/>
                                        </p:tgtEl>
                                      </p:cBhvr>
                                    </p:animEffect>
                                  </p:childTnLst>
                                </p:cTn>
                              </p:par>
                              <p:par>
                                <p:cTn id="61" presetID="22" presetClass="entr" presetSubtype="4" fill="hold" nodeType="withEffect">
                                  <p:stCondLst>
                                    <p:cond delay="0"/>
                                  </p:stCondLst>
                                  <p:childTnLst>
                                    <p:set>
                                      <p:cBhvr>
                                        <p:cTn id="62" dur="1" fill="hold">
                                          <p:stCondLst>
                                            <p:cond delay="0"/>
                                          </p:stCondLst>
                                        </p:cTn>
                                        <p:tgtEl>
                                          <p:spTgt spid="656"/>
                                        </p:tgtEl>
                                        <p:attrNameLst>
                                          <p:attrName>style.visibility</p:attrName>
                                        </p:attrNameLst>
                                      </p:cBhvr>
                                      <p:to>
                                        <p:strVal val="visible"/>
                                      </p:to>
                                    </p:set>
                                    <p:animEffect transition="in" filter="wipe(down)">
                                      <p:cBhvr>
                                        <p:cTn id="63" dur="500"/>
                                        <p:tgtEl>
                                          <p:spTgt spid="6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8"/>
                                        </p:tgtEl>
                                        <p:attrNameLst>
                                          <p:attrName>style.visibility</p:attrName>
                                        </p:attrNameLst>
                                      </p:cBhvr>
                                      <p:to>
                                        <p:strVal val="visible"/>
                                      </p:to>
                                    </p:set>
                                    <p:animEffect transition="in" filter="fade">
                                      <p:cBhvr>
                                        <p:cTn id="66" dur="500"/>
                                        <p:tgtEl>
                                          <p:spTgt spid="6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14"/>
                                        </p:tgtEl>
                                        <p:attrNameLst>
                                          <p:attrName>style.visibility</p:attrName>
                                        </p:attrNameLst>
                                      </p:cBhvr>
                                      <p:to>
                                        <p:strVal val="visible"/>
                                      </p:to>
                                    </p:set>
                                    <p:animEffect transition="in" filter="fade">
                                      <p:cBhvr>
                                        <p:cTn id="69" dur="500"/>
                                        <p:tgtEl>
                                          <p:spTgt spid="61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49"/>
                                        </p:tgtEl>
                                        <p:attrNameLst>
                                          <p:attrName>style.visibility</p:attrName>
                                        </p:attrNameLst>
                                      </p:cBhvr>
                                      <p:to>
                                        <p:strVal val="visible"/>
                                      </p:to>
                                    </p:set>
                                    <p:animEffect transition="in" filter="fade">
                                      <p:cBhvr>
                                        <p:cTn id="72" dur="500"/>
                                        <p:tgtEl>
                                          <p:spTgt spid="64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63"/>
                                        </p:tgtEl>
                                        <p:attrNameLst>
                                          <p:attrName>style.visibility</p:attrName>
                                        </p:attrNameLst>
                                      </p:cBhvr>
                                      <p:to>
                                        <p:strVal val="visible"/>
                                      </p:to>
                                    </p:set>
                                    <p:animEffect transition="in" filter="fade">
                                      <p:cBhvr>
                                        <p:cTn id="77" dur="500"/>
                                        <p:tgtEl>
                                          <p:spTgt spid="66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59"/>
                                        </p:tgtEl>
                                        <p:attrNameLst>
                                          <p:attrName>style.visibility</p:attrName>
                                        </p:attrNameLst>
                                      </p:cBhvr>
                                      <p:to>
                                        <p:strVal val="visible"/>
                                      </p:to>
                                    </p:set>
                                    <p:animEffect transition="in" filter="wipe(left)">
                                      <p:cBhvr>
                                        <p:cTn id="82" dur="500"/>
                                        <p:tgtEl>
                                          <p:spTgt spid="659"/>
                                        </p:tgtEl>
                                      </p:cBhvr>
                                    </p:animEffect>
                                  </p:childTnLst>
                                </p:cTn>
                              </p:par>
                              <p:par>
                                <p:cTn id="83" presetID="22" presetClass="entr" presetSubtype="8" fill="hold" nodeType="withEffect">
                                  <p:stCondLst>
                                    <p:cond delay="0"/>
                                  </p:stCondLst>
                                  <p:childTnLst>
                                    <p:set>
                                      <p:cBhvr>
                                        <p:cTn id="84" dur="1" fill="hold">
                                          <p:stCondLst>
                                            <p:cond delay="0"/>
                                          </p:stCondLst>
                                        </p:cTn>
                                        <p:tgtEl>
                                          <p:spTgt spid="658"/>
                                        </p:tgtEl>
                                        <p:attrNameLst>
                                          <p:attrName>style.visibility</p:attrName>
                                        </p:attrNameLst>
                                      </p:cBhvr>
                                      <p:to>
                                        <p:strVal val="visible"/>
                                      </p:to>
                                    </p:set>
                                    <p:animEffect transition="in" filter="wipe(left)">
                                      <p:cBhvr>
                                        <p:cTn id="85" dur="500"/>
                                        <p:tgtEl>
                                          <p:spTgt spid="658"/>
                                        </p:tgtEl>
                                      </p:cBhvr>
                                    </p:animEffect>
                                  </p:childTnLst>
                                </p:cTn>
                              </p:par>
                              <p:par>
                                <p:cTn id="86" presetID="22" presetClass="entr" presetSubtype="8" fill="hold" nodeType="withEffect">
                                  <p:stCondLst>
                                    <p:cond delay="0"/>
                                  </p:stCondLst>
                                  <p:childTnLst>
                                    <p:set>
                                      <p:cBhvr>
                                        <p:cTn id="87" dur="1" fill="hold">
                                          <p:stCondLst>
                                            <p:cond delay="0"/>
                                          </p:stCondLst>
                                        </p:cTn>
                                        <p:tgtEl>
                                          <p:spTgt spid="686"/>
                                        </p:tgtEl>
                                        <p:attrNameLst>
                                          <p:attrName>style.visibility</p:attrName>
                                        </p:attrNameLst>
                                      </p:cBhvr>
                                      <p:to>
                                        <p:strVal val="visible"/>
                                      </p:to>
                                    </p:set>
                                    <p:animEffect transition="in" filter="wipe(left)">
                                      <p:cBhvr>
                                        <p:cTn id="88" dur="500"/>
                                        <p:tgtEl>
                                          <p:spTgt spid="686"/>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638"/>
                                        </p:tgtEl>
                                        <p:attrNameLst>
                                          <p:attrName>style.visibility</p:attrName>
                                        </p:attrNameLst>
                                      </p:cBhvr>
                                      <p:to>
                                        <p:strVal val="visible"/>
                                      </p:to>
                                    </p:set>
                                    <p:animEffect transition="in" filter="fade">
                                      <p:cBhvr>
                                        <p:cTn id="92" dur="250"/>
                                        <p:tgtEl>
                                          <p:spTgt spid="638"/>
                                        </p:tgtEl>
                                      </p:cBhvr>
                                    </p:animEffect>
                                  </p:childTnLst>
                                </p:cTn>
                              </p:par>
                            </p:childTnLst>
                          </p:cTn>
                        </p:par>
                        <p:par>
                          <p:cTn id="93" fill="hold">
                            <p:stCondLst>
                              <p:cond delay="750"/>
                            </p:stCondLst>
                            <p:childTnLst>
                              <p:par>
                                <p:cTn id="94" presetID="22" presetClass="entr" presetSubtype="8" fill="hold" nodeType="afterEffect">
                                  <p:stCondLst>
                                    <p:cond delay="0"/>
                                  </p:stCondLst>
                                  <p:childTnLst>
                                    <p:set>
                                      <p:cBhvr>
                                        <p:cTn id="95" dur="1" fill="hold">
                                          <p:stCondLst>
                                            <p:cond delay="0"/>
                                          </p:stCondLst>
                                        </p:cTn>
                                        <p:tgtEl>
                                          <p:spTgt spid="637"/>
                                        </p:tgtEl>
                                        <p:attrNameLst>
                                          <p:attrName>style.visibility</p:attrName>
                                        </p:attrNameLst>
                                      </p:cBhvr>
                                      <p:to>
                                        <p:strVal val="visible"/>
                                      </p:to>
                                    </p:set>
                                    <p:animEffect transition="in" filter="wipe(left)">
                                      <p:cBhvr>
                                        <p:cTn id="96" dur="250"/>
                                        <p:tgtEl>
                                          <p:spTgt spid="637"/>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632"/>
                                        </p:tgtEl>
                                        <p:attrNameLst>
                                          <p:attrName>style.visibility</p:attrName>
                                        </p:attrNameLst>
                                      </p:cBhvr>
                                      <p:to>
                                        <p:strVal val="visible"/>
                                      </p:to>
                                    </p:set>
                                    <p:animEffect transition="in" filter="fade">
                                      <p:cBhvr>
                                        <p:cTn id="100" dur="250"/>
                                        <p:tgtEl>
                                          <p:spTgt spid="632"/>
                                        </p:tgtEl>
                                      </p:cBhvr>
                                    </p:animEffect>
                                  </p:childTnLst>
                                </p:cTn>
                              </p:par>
                            </p:childTnLst>
                          </p:cTn>
                        </p:par>
                        <p:par>
                          <p:cTn id="101" fill="hold">
                            <p:stCondLst>
                              <p:cond delay="1250"/>
                            </p:stCondLst>
                            <p:childTnLst>
                              <p:par>
                                <p:cTn id="102" presetID="22" presetClass="entr" presetSubtype="8" fill="hold" nodeType="afterEffect">
                                  <p:stCondLst>
                                    <p:cond delay="0"/>
                                  </p:stCondLst>
                                  <p:childTnLst>
                                    <p:set>
                                      <p:cBhvr>
                                        <p:cTn id="103" dur="1" fill="hold">
                                          <p:stCondLst>
                                            <p:cond delay="0"/>
                                          </p:stCondLst>
                                        </p:cTn>
                                        <p:tgtEl>
                                          <p:spTgt spid="641"/>
                                        </p:tgtEl>
                                        <p:attrNameLst>
                                          <p:attrName>style.visibility</p:attrName>
                                        </p:attrNameLst>
                                      </p:cBhvr>
                                      <p:to>
                                        <p:strVal val="visible"/>
                                      </p:to>
                                    </p:set>
                                    <p:animEffect transition="in" filter="wipe(left)">
                                      <p:cBhvr>
                                        <p:cTn id="104" dur="250"/>
                                        <p:tgtEl>
                                          <p:spTgt spid="641"/>
                                        </p:tgtEl>
                                      </p:cBhvr>
                                    </p:animEffect>
                                  </p:childTnLst>
                                </p:cTn>
                              </p:par>
                            </p:childTnLst>
                          </p:cTn>
                        </p:par>
                        <p:par>
                          <p:cTn id="105" fill="hold">
                            <p:stCondLst>
                              <p:cond delay="1500"/>
                            </p:stCondLst>
                            <p:childTnLst>
                              <p:par>
                                <p:cTn id="106" presetID="10" presetClass="entr" presetSubtype="0" fill="hold" grpId="0" nodeType="afterEffect">
                                  <p:stCondLst>
                                    <p:cond delay="0"/>
                                  </p:stCondLst>
                                  <p:childTnLst>
                                    <p:set>
                                      <p:cBhvr>
                                        <p:cTn id="107" dur="1" fill="hold">
                                          <p:stCondLst>
                                            <p:cond delay="0"/>
                                          </p:stCondLst>
                                        </p:cTn>
                                        <p:tgtEl>
                                          <p:spTgt spid="640"/>
                                        </p:tgtEl>
                                        <p:attrNameLst>
                                          <p:attrName>style.visibility</p:attrName>
                                        </p:attrNameLst>
                                      </p:cBhvr>
                                      <p:to>
                                        <p:strVal val="visible"/>
                                      </p:to>
                                    </p:set>
                                    <p:animEffect transition="in" filter="fade">
                                      <p:cBhvr>
                                        <p:cTn id="108" dur="250"/>
                                        <p:tgtEl>
                                          <p:spTgt spid="64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657"/>
                                        </p:tgtEl>
                                        <p:attrNameLst>
                                          <p:attrName>style.visibility</p:attrName>
                                        </p:attrNameLst>
                                      </p:cBhvr>
                                      <p:to>
                                        <p:strVal val="visible"/>
                                      </p:to>
                                    </p:set>
                                    <p:animEffect transition="in" filter="wipe(left)">
                                      <p:cBhvr>
                                        <p:cTn id="113" dur="250"/>
                                        <p:tgtEl>
                                          <p:spTgt spid="65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73"/>
                                        </p:tgtEl>
                                        <p:attrNameLst>
                                          <p:attrName>style.visibility</p:attrName>
                                        </p:attrNameLst>
                                      </p:cBhvr>
                                      <p:to>
                                        <p:strVal val="visible"/>
                                      </p:to>
                                    </p:set>
                                    <p:animEffect transition="in" filter="fade">
                                      <p:cBhvr>
                                        <p:cTn id="116" dur="500"/>
                                        <p:tgtEl>
                                          <p:spTgt spid="673"/>
                                        </p:tgtEl>
                                      </p:cBhvr>
                                    </p:animEffect>
                                  </p:childTnLst>
                                </p:cTn>
                              </p:par>
                            </p:childTnLst>
                          </p:cTn>
                        </p:par>
                        <p:par>
                          <p:cTn id="117" fill="hold">
                            <p:stCondLst>
                              <p:cond delay="500"/>
                            </p:stCondLst>
                            <p:childTnLst>
                              <p:par>
                                <p:cTn id="118" presetID="22" presetClass="entr" presetSubtype="4" fill="hold" nodeType="afterEffect">
                                  <p:stCondLst>
                                    <p:cond delay="0"/>
                                  </p:stCondLst>
                                  <p:childTnLst>
                                    <p:set>
                                      <p:cBhvr>
                                        <p:cTn id="119" dur="1" fill="hold">
                                          <p:stCondLst>
                                            <p:cond delay="0"/>
                                          </p:stCondLst>
                                        </p:cTn>
                                        <p:tgtEl>
                                          <p:spTgt spid="630"/>
                                        </p:tgtEl>
                                        <p:attrNameLst>
                                          <p:attrName>style.visibility</p:attrName>
                                        </p:attrNameLst>
                                      </p:cBhvr>
                                      <p:to>
                                        <p:strVal val="visible"/>
                                      </p:to>
                                    </p:set>
                                    <p:animEffect transition="in" filter="wipe(down)">
                                      <p:cBhvr>
                                        <p:cTn id="120" dur="500"/>
                                        <p:tgtEl>
                                          <p:spTgt spid="63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60"/>
                                        </p:tgtEl>
                                        <p:attrNameLst>
                                          <p:attrName>style.visibility</p:attrName>
                                        </p:attrNameLst>
                                      </p:cBhvr>
                                      <p:to>
                                        <p:strVal val="visible"/>
                                      </p:to>
                                    </p:set>
                                    <p:animEffect transition="in" filter="fade">
                                      <p:cBhvr>
                                        <p:cTn id="123" dur="250"/>
                                        <p:tgtEl>
                                          <p:spTgt spid="660"/>
                                        </p:tgtEl>
                                      </p:cBhvr>
                                    </p:animEffect>
                                  </p:childTnLst>
                                </p:cTn>
                              </p:par>
                              <p:par>
                                <p:cTn id="124" presetID="10" presetClass="entr" presetSubtype="0" fill="hold" grpId="0" nodeType="withEffect">
                                  <p:stCondLst>
                                    <p:cond delay="250"/>
                                  </p:stCondLst>
                                  <p:childTnLst>
                                    <p:set>
                                      <p:cBhvr>
                                        <p:cTn id="125" dur="1" fill="hold">
                                          <p:stCondLst>
                                            <p:cond delay="0"/>
                                          </p:stCondLst>
                                        </p:cTn>
                                        <p:tgtEl>
                                          <p:spTgt spid="636"/>
                                        </p:tgtEl>
                                        <p:attrNameLst>
                                          <p:attrName>style.visibility</p:attrName>
                                        </p:attrNameLst>
                                      </p:cBhvr>
                                      <p:to>
                                        <p:strVal val="visible"/>
                                      </p:to>
                                    </p:set>
                                    <p:animEffect transition="in" filter="fade">
                                      <p:cBhvr>
                                        <p:cTn id="126" dur="250"/>
                                        <p:tgtEl>
                                          <p:spTgt spid="63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07"/>
                                        </p:tgtEl>
                                        <p:attrNameLst>
                                          <p:attrName>style.visibility</p:attrName>
                                        </p:attrNameLst>
                                      </p:cBhvr>
                                      <p:to>
                                        <p:strVal val="visible"/>
                                      </p:to>
                                    </p:set>
                                    <p:animEffect transition="in" filter="fade">
                                      <p:cBhvr>
                                        <p:cTn id="129" dur="250"/>
                                        <p:tgtEl>
                                          <p:spTgt spid="607"/>
                                        </p:tgtEl>
                                      </p:cBhvr>
                                    </p:animEffect>
                                  </p:childTnLst>
                                </p:cTn>
                              </p:par>
                            </p:childTnLst>
                          </p:cTn>
                        </p:par>
                        <p:par>
                          <p:cTn id="130" fill="hold">
                            <p:stCondLst>
                              <p:cond delay="1000"/>
                            </p:stCondLst>
                            <p:childTnLst>
                              <p:par>
                                <p:cTn id="131" presetID="10" presetClass="entr" presetSubtype="0" fill="hold" grpId="0" nodeType="afterEffect">
                                  <p:stCondLst>
                                    <p:cond delay="0"/>
                                  </p:stCondLst>
                                  <p:childTnLst>
                                    <p:set>
                                      <p:cBhvr>
                                        <p:cTn id="132" dur="1" fill="hold">
                                          <p:stCondLst>
                                            <p:cond delay="0"/>
                                          </p:stCondLst>
                                        </p:cTn>
                                        <p:tgtEl>
                                          <p:spTgt spid="639"/>
                                        </p:tgtEl>
                                        <p:attrNameLst>
                                          <p:attrName>style.visibility</p:attrName>
                                        </p:attrNameLst>
                                      </p:cBhvr>
                                      <p:to>
                                        <p:strVal val="visible"/>
                                      </p:to>
                                    </p:set>
                                    <p:animEffect transition="in" filter="fade">
                                      <p:cBhvr>
                                        <p:cTn id="133" dur="500"/>
                                        <p:tgtEl>
                                          <p:spTgt spid="639"/>
                                        </p:tgtEl>
                                      </p:cBhvr>
                                    </p:animEffect>
                                  </p:childTnLst>
                                </p:cTn>
                              </p:par>
                              <p:par>
                                <p:cTn id="134" presetID="10" presetClass="entr" presetSubtype="0" fill="hold" nodeType="withEffect">
                                  <p:stCondLst>
                                    <p:cond delay="0"/>
                                  </p:stCondLst>
                                  <p:childTnLst>
                                    <p:set>
                                      <p:cBhvr>
                                        <p:cTn id="135" dur="1" fill="hold">
                                          <p:stCondLst>
                                            <p:cond delay="0"/>
                                          </p:stCondLst>
                                        </p:cTn>
                                        <p:tgtEl>
                                          <p:spTgt spid="687"/>
                                        </p:tgtEl>
                                        <p:attrNameLst>
                                          <p:attrName>style.visibility</p:attrName>
                                        </p:attrNameLst>
                                      </p:cBhvr>
                                      <p:to>
                                        <p:strVal val="visible"/>
                                      </p:to>
                                    </p:set>
                                    <p:animEffect transition="in" filter="fade">
                                      <p:cBhvr>
                                        <p:cTn id="136" dur="500"/>
                                        <p:tgtEl>
                                          <p:spTgt spid="68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61"/>
                                        </p:tgtEl>
                                        <p:attrNameLst>
                                          <p:attrName>style.visibility</p:attrName>
                                        </p:attrNameLst>
                                      </p:cBhvr>
                                      <p:to>
                                        <p:strVal val="visible"/>
                                      </p:to>
                                    </p:set>
                                    <p:animEffect transition="in" filter="fade">
                                      <p:cBhvr>
                                        <p:cTn id="139" dur="250"/>
                                        <p:tgtEl>
                                          <p:spTgt spid="661"/>
                                        </p:tgtEl>
                                      </p:cBhvr>
                                    </p:animEffect>
                                  </p:childTnLst>
                                </p:cTn>
                              </p:par>
                              <p:par>
                                <p:cTn id="140" presetID="10" presetClass="entr" presetSubtype="0" fill="hold" nodeType="withEffect">
                                  <p:stCondLst>
                                    <p:cond delay="0"/>
                                  </p:stCondLst>
                                  <p:childTnLst>
                                    <p:set>
                                      <p:cBhvr>
                                        <p:cTn id="141" dur="1" fill="hold">
                                          <p:stCondLst>
                                            <p:cond delay="0"/>
                                          </p:stCondLst>
                                        </p:cTn>
                                        <p:tgtEl>
                                          <p:spTgt spid="670"/>
                                        </p:tgtEl>
                                        <p:attrNameLst>
                                          <p:attrName>style.visibility</p:attrName>
                                        </p:attrNameLst>
                                      </p:cBhvr>
                                      <p:to>
                                        <p:strVal val="visible"/>
                                      </p:to>
                                    </p:set>
                                    <p:animEffect transition="in" filter="fade">
                                      <p:cBhvr>
                                        <p:cTn id="142" dur="250"/>
                                        <p:tgtEl>
                                          <p:spTgt spid="67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71"/>
                                        </p:tgtEl>
                                        <p:attrNameLst>
                                          <p:attrName>style.visibility</p:attrName>
                                        </p:attrNameLst>
                                      </p:cBhvr>
                                      <p:to>
                                        <p:strVal val="visible"/>
                                      </p:to>
                                    </p:set>
                                    <p:animEffect transition="in" filter="fade">
                                      <p:cBhvr>
                                        <p:cTn id="145" dur="500"/>
                                        <p:tgtEl>
                                          <p:spTgt spid="67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672"/>
                                        </p:tgtEl>
                                        <p:attrNameLst>
                                          <p:attrName>style.visibility</p:attrName>
                                        </p:attrNameLst>
                                      </p:cBhvr>
                                      <p:to>
                                        <p:strVal val="visible"/>
                                      </p:to>
                                    </p:set>
                                    <p:animEffect transition="in" filter="fade">
                                      <p:cBhvr>
                                        <p:cTn id="148" dur="500"/>
                                        <p:tgtEl>
                                          <p:spTgt spid="672"/>
                                        </p:tgtEl>
                                      </p:cBhvr>
                                    </p:animEffect>
                                  </p:childTnLst>
                                </p:cTn>
                              </p:par>
                              <p:par>
                                <p:cTn id="149" presetID="10" presetClass="entr" presetSubtype="0" fill="hold" nodeType="withEffect">
                                  <p:stCondLst>
                                    <p:cond delay="0"/>
                                  </p:stCondLst>
                                  <p:childTnLst>
                                    <p:set>
                                      <p:cBhvr>
                                        <p:cTn id="150" dur="1" fill="hold">
                                          <p:stCondLst>
                                            <p:cond delay="0"/>
                                          </p:stCondLst>
                                        </p:cTn>
                                        <p:tgtEl>
                                          <p:spTgt spid="674"/>
                                        </p:tgtEl>
                                        <p:attrNameLst>
                                          <p:attrName>style.visibility</p:attrName>
                                        </p:attrNameLst>
                                      </p:cBhvr>
                                      <p:to>
                                        <p:strVal val="visible"/>
                                      </p:to>
                                    </p:set>
                                    <p:animEffect transition="in" filter="fade">
                                      <p:cBhvr>
                                        <p:cTn id="151" dur="250"/>
                                        <p:tgtEl>
                                          <p:spTgt spid="674"/>
                                        </p:tgtEl>
                                      </p:cBhvr>
                                    </p:animEffect>
                                  </p:childTnLst>
                                </p:cTn>
                              </p:par>
                              <p:par>
                                <p:cTn id="152" presetID="10" presetClass="entr" presetSubtype="0" fill="hold" nodeType="withEffect">
                                  <p:stCondLst>
                                    <p:cond delay="0"/>
                                  </p:stCondLst>
                                  <p:childTnLst>
                                    <p:set>
                                      <p:cBhvr>
                                        <p:cTn id="153" dur="1" fill="hold">
                                          <p:stCondLst>
                                            <p:cond delay="0"/>
                                          </p:stCondLst>
                                        </p:cTn>
                                        <p:tgtEl>
                                          <p:spTgt spid="685"/>
                                        </p:tgtEl>
                                        <p:attrNameLst>
                                          <p:attrName>style.visibility</p:attrName>
                                        </p:attrNameLst>
                                      </p:cBhvr>
                                      <p:to>
                                        <p:strVal val="visible"/>
                                      </p:to>
                                    </p:set>
                                    <p:animEffect transition="in" filter="fade">
                                      <p:cBhvr>
                                        <p:cTn id="154"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animBg="1"/>
      <p:bldP spid="614" grpId="0" animBg="1"/>
      <p:bldP spid="615" grpId="0"/>
      <p:bldP spid="616" grpId="0"/>
      <p:bldP spid="617" grpId="0"/>
      <p:bldP spid="618" grpId="0"/>
      <p:bldP spid="627" grpId="0" animBg="1"/>
      <p:bldP spid="628" grpId="0" animBg="1"/>
      <p:bldP spid="631" grpId="0"/>
      <p:bldP spid="636" grpId="0" animBg="1"/>
      <p:bldP spid="638" grpId="0" animBg="1"/>
      <p:bldP spid="639" grpId="0"/>
      <p:bldP spid="640" grpId="0" animBg="1"/>
      <p:bldP spid="649" grpId="0" animBg="1"/>
      <p:bldP spid="650" grpId="0"/>
      <p:bldP spid="660" grpId="0" animBg="1"/>
      <p:bldP spid="661" grpId="0" animBg="1"/>
      <p:bldP spid="671" grpId="0" animBg="1"/>
      <p:bldP spid="672" grpId="0"/>
      <p:bldP spid="67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4F09-C725-42CA-927D-CB5A8201320B}"/>
              </a:ext>
            </a:extLst>
          </p:cNvPr>
          <p:cNvSpPr>
            <a:spLocks noGrp="1"/>
          </p:cNvSpPr>
          <p:nvPr>
            <p:ph type="title"/>
          </p:nvPr>
        </p:nvSpPr>
        <p:spPr/>
        <p:txBody>
          <a:bodyPr/>
          <a:lstStyle/>
          <a:p>
            <a:r>
              <a:rPr lang="en-US"/>
              <a:t>Data Protection</a:t>
            </a:r>
            <a:endParaRPr lang="gsw-CH"/>
          </a:p>
        </p:txBody>
      </p:sp>
      <p:cxnSp>
        <p:nvCxnSpPr>
          <p:cNvPr id="3" name="Straight Connector 73">
            <a:extLst>
              <a:ext uri="{FF2B5EF4-FFF2-40B4-BE49-F238E27FC236}">
                <a16:creationId xmlns:a16="http://schemas.microsoft.com/office/drawing/2014/main" id="{46E60408-A050-497A-B0B2-3861DB06A263}"/>
              </a:ext>
            </a:extLst>
          </p:cNvPr>
          <p:cNvCxnSpPr>
            <a:cxnSpLocks/>
            <a:stCxn id="6" idx="7"/>
            <a:endCxn id="108" idx="2"/>
          </p:cNvCxnSpPr>
          <p:nvPr/>
        </p:nvCxnSpPr>
        <p:spPr>
          <a:xfrm rot="5400000" flipH="1" flipV="1">
            <a:off x="7057033" y="1254799"/>
            <a:ext cx="1144304" cy="1718691"/>
          </a:xfrm>
          <a:prstGeom prst="bentConnector2">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4" name="Straight Connector 73">
            <a:extLst>
              <a:ext uri="{FF2B5EF4-FFF2-40B4-BE49-F238E27FC236}">
                <a16:creationId xmlns:a16="http://schemas.microsoft.com/office/drawing/2014/main" id="{7F9C55AC-120E-43DA-89EC-B85866B5CFC9}"/>
              </a:ext>
            </a:extLst>
          </p:cNvPr>
          <p:cNvCxnSpPr>
            <a:cxnSpLocks/>
            <a:stCxn id="41" idx="1"/>
            <a:endCxn id="6" idx="3"/>
          </p:cNvCxnSpPr>
          <p:nvPr/>
        </p:nvCxnSpPr>
        <p:spPr>
          <a:xfrm rot="5400000" flipH="1" flipV="1">
            <a:off x="3883406" y="3164553"/>
            <a:ext cx="670036" cy="2408177"/>
          </a:xfrm>
          <a:prstGeom prst="bentConnector3">
            <a:avLst>
              <a:gd name="adj1" fmla="val 50000"/>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2E4609F7-56A4-4E9E-A8D4-D176D42717F2}"/>
              </a:ext>
            </a:extLst>
          </p:cNvPr>
          <p:cNvGrpSpPr/>
          <p:nvPr/>
        </p:nvGrpSpPr>
        <p:grpSpPr>
          <a:xfrm>
            <a:off x="5116454" y="2407256"/>
            <a:ext cx="1980031" cy="1905407"/>
            <a:chOff x="6252798" y="2498464"/>
            <a:chExt cx="1980312" cy="1905677"/>
          </a:xfrm>
        </p:grpSpPr>
        <p:sp>
          <p:nvSpPr>
            <p:cNvPr id="6" name="Oval 5">
              <a:extLst>
                <a:ext uri="{FF2B5EF4-FFF2-40B4-BE49-F238E27FC236}">
                  <a16:creationId xmlns:a16="http://schemas.microsoft.com/office/drawing/2014/main" id="{287606FC-66F6-4E91-9186-EAE88040741D}"/>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Rectangle 6">
              <a:extLst>
                <a:ext uri="{FF2B5EF4-FFF2-40B4-BE49-F238E27FC236}">
                  <a16:creationId xmlns:a16="http://schemas.microsoft.com/office/drawing/2014/main" id="{CC3EAB07-F4C3-464C-9E8F-C316502D3A5A}"/>
                </a:ext>
              </a:extLst>
            </p:cNvPr>
            <p:cNvSpPr/>
            <p:nvPr/>
          </p:nvSpPr>
          <p:spPr>
            <a:xfrm>
              <a:off x="6252798" y="2916245"/>
              <a:ext cx="1980312" cy="1031197"/>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MIP</a:t>
              </a:r>
              <a:endParaRPr kumimoji="0" lang="en-US" sz="2000" b="1"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endParaRP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Semibold"/>
                </a:rPr>
                <a:t>Data Classification Service</a:t>
              </a:r>
              <a:endParaRPr kumimoji="0" lang="en-US" sz="105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endParaRPr>
            </a:p>
          </p:txBody>
        </p:sp>
      </p:grpSp>
      <p:grpSp>
        <p:nvGrpSpPr>
          <p:cNvPr id="8" name="Gruppieren 9">
            <a:extLst>
              <a:ext uri="{FF2B5EF4-FFF2-40B4-BE49-F238E27FC236}">
                <a16:creationId xmlns:a16="http://schemas.microsoft.com/office/drawing/2014/main" id="{6078BD9E-1CBA-40CA-81DD-380C0C72C067}"/>
              </a:ext>
            </a:extLst>
          </p:cNvPr>
          <p:cNvGrpSpPr/>
          <p:nvPr/>
        </p:nvGrpSpPr>
        <p:grpSpPr>
          <a:xfrm>
            <a:off x="4473395" y="4519409"/>
            <a:ext cx="3334574" cy="1074130"/>
            <a:chOff x="4473386" y="4773961"/>
            <a:chExt cx="3334574" cy="1074130"/>
          </a:xfrm>
        </p:grpSpPr>
        <p:sp>
          <p:nvSpPr>
            <p:cNvPr id="9" name="Rectangle 8">
              <a:extLst>
                <a:ext uri="{FF2B5EF4-FFF2-40B4-BE49-F238E27FC236}">
                  <a16:creationId xmlns:a16="http://schemas.microsoft.com/office/drawing/2014/main" id="{C6BB2993-6CEB-46A3-9A90-E31F6311F7F8}"/>
                </a:ext>
              </a:extLst>
            </p:cNvPr>
            <p:cNvSpPr/>
            <p:nvPr/>
          </p:nvSpPr>
          <p:spPr>
            <a:xfrm>
              <a:off x="5131153" y="4773961"/>
              <a:ext cx="1953915" cy="207917"/>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Segoe UI Semibold"/>
                </a:rPr>
                <a:t>Sensitive Information Types</a:t>
              </a:r>
            </a:p>
          </p:txBody>
        </p:sp>
        <p:grpSp>
          <p:nvGrpSpPr>
            <p:cNvPr id="10" name="Gruppieren 5">
              <a:extLst>
                <a:ext uri="{FF2B5EF4-FFF2-40B4-BE49-F238E27FC236}">
                  <a16:creationId xmlns:a16="http://schemas.microsoft.com/office/drawing/2014/main" id="{67AC90CB-73A0-4E9A-97DB-8E9ABE502CA6}"/>
                </a:ext>
              </a:extLst>
            </p:cNvPr>
            <p:cNvGrpSpPr/>
            <p:nvPr/>
          </p:nvGrpSpPr>
          <p:grpSpPr>
            <a:xfrm>
              <a:off x="4473386" y="5085837"/>
              <a:ext cx="3334574" cy="762254"/>
              <a:chOff x="4376608" y="4910299"/>
              <a:chExt cx="3334574" cy="762254"/>
            </a:xfrm>
          </p:grpSpPr>
          <p:sp>
            <p:nvSpPr>
              <p:cNvPr id="11" name="Rectangle: Rounded Corners 935">
                <a:extLst>
                  <a:ext uri="{FF2B5EF4-FFF2-40B4-BE49-F238E27FC236}">
                    <a16:creationId xmlns:a16="http://schemas.microsoft.com/office/drawing/2014/main" id="{EE71FE22-EB1D-4D04-AF75-7B04D1FB0749}"/>
                  </a:ext>
                </a:extLst>
              </p:cNvPr>
              <p:cNvSpPr/>
              <p:nvPr/>
            </p:nvSpPr>
            <p:spPr>
              <a:xfrm>
                <a:off x="6422454" y="4912083"/>
                <a:ext cx="1288728" cy="743823"/>
              </a:xfrm>
              <a:prstGeom prst="roundRect">
                <a:avLst>
                  <a:gd name="adj" fmla="val 0"/>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t"/>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82828"/>
                    </a:solidFill>
                    <a:effectLst/>
                    <a:uLnTx/>
                    <a:uFillTx/>
                    <a:latin typeface="Segoe UI"/>
                    <a:ea typeface="+mn-ea"/>
                    <a:cs typeface="+mn-cs"/>
                  </a:rPr>
                  <a:t>Trainable Classifiers</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Sample Content</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Test</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Validate</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Publish</a:t>
                </a:r>
              </a:p>
            </p:txBody>
          </p:sp>
          <p:sp>
            <p:nvSpPr>
              <p:cNvPr id="12" name="Rectangle: Rounded Corners 936">
                <a:extLst>
                  <a:ext uri="{FF2B5EF4-FFF2-40B4-BE49-F238E27FC236}">
                    <a16:creationId xmlns:a16="http://schemas.microsoft.com/office/drawing/2014/main" id="{CE0DF9E3-3726-4CCC-9E83-F7045CDA2EDC}"/>
                  </a:ext>
                </a:extLst>
              </p:cNvPr>
              <p:cNvSpPr/>
              <p:nvPr/>
            </p:nvSpPr>
            <p:spPr>
              <a:xfrm>
                <a:off x="4376608" y="4912083"/>
                <a:ext cx="939568" cy="760470"/>
              </a:xfrm>
              <a:prstGeom prst="roundRect">
                <a:avLst>
                  <a:gd name="adj" fmla="val 0"/>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t"/>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82828"/>
                    </a:solidFill>
                    <a:effectLst/>
                    <a:uLnTx/>
                    <a:uFillTx/>
                    <a:latin typeface="Segoe UI"/>
                    <a:ea typeface="+mn-ea"/>
                    <a:cs typeface="+mn-cs"/>
                  </a:rPr>
                  <a:t>Out of Box</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Credit Card</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SSN</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License </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More</a:t>
                </a:r>
              </a:p>
            </p:txBody>
          </p:sp>
          <p:sp>
            <p:nvSpPr>
              <p:cNvPr id="13" name="Rectangle: Rounded Corners 934">
                <a:extLst>
                  <a:ext uri="{FF2B5EF4-FFF2-40B4-BE49-F238E27FC236}">
                    <a16:creationId xmlns:a16="http://schemas.microsoft.com/office/drawing/2014/main" id="{016056D4-072E-4BE0-AF5D-6FB89CDA2402}"/>
                  </a:ext>
                </a:extLst>
              </p:cNvPr>
              <p:cNvSpPr/>
              <p:nvPr/>
            </p:nvSpPr>
            <p:spPr>
              <a:xfrm>
                <a:off x="5399226" y="4910299"/>
                <a:ext cx="939568" cy="745607"/>
              </a:xfrm>
              <a:prstGeom prst="roundRect">
                <a:avLst>
                  <a:gd name="adj" fmla="val 0"/>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t"/>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82828"/>
                    </a:solidFill>
                    <a:effectLst/>
                    <a:uLnTx/>
                    <a:uFillTx/>
                    <a:latin typeface="Segoe UI"/>
                    <a:ea typeface="+mn-ea"/>
                    <a:cs typeface="+mn-cs"/>
                  </a:rPr>
                  <a:t>Custom Types</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err="1">
                    <a:ln>
                      <a:noFill/>
                    </a:ln>
                    <a:solidFill>
                      <a:srgbClr val="282828"/>
                    </a:solidFill>
                    <a:effectLst/>
                    <a:uLnTx/>
                    <a:uFillTx/>
                    <a:latin typeface="Segoe UI"/>
                    <a:ea typeface="+mn-ea"/>
                    <a:cs typeface="+mn-cs"/>
                  </a:rPr>
                  <a:t>RegEx</a:t>
                </a:r>
                <a:endParaRPr kumimoji="0" lang="en-US" sz="800" b="0" i="0" u="none" strike="noStrike" kern="1200" cap="none" spc="0" normalizeH="0" baseline="0" noProof="0">
                  <a:ln>
                    <a:noFill/>
                  </a:ln>
                  <a:solidFill>
                    <a:srgbClr val="282828"/>
                  </a:solidFill>
                  <a:effectLst/>
                  <a:uLnTx/>
                  <a:uFillTx/>
                  <a:latin typeface="Segoe UI"/>
                  <a:ea typeface="+mn-ea"/>
                  <a:cs typeface="+mn-cs"/>
                </a:endParaRP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Dictionary</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Fingerprint</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EDM</a:t>
                </a:r>
              </a:p>
            </p:txBody>
          </p:sp>
        </p:grpSp>
      </p:grpSp>
      <p:cxnSp>
        <p:nvCxnSpPr>
          <p:cNvPr id="14" name="Straight Connector 73">
            <a:extLst>
              <a:ext uri="{FF2B5EF4-FFF2-40B4-BE49-F238E27FC236}">
                <a16:creationId xmlns:a16="http://schemas.microsoft.com/office/drawing/2014/main" id="{90AF3DDF-CB06-41CA-BABA-667A98E18817}"/>
              </a:ext>
            </a:extLst>
          </p:cNvPr>
          <p:cNvCxnSpPr>
            <a:cxnSpLocks/>
            <a:stCxn id="6" idx="1"/>
            <a:endCxn id="16" idx="7"/>
          </p:cNvCxnSpPr>
          <p:nvPr/>
        </p:nvCxnSpPr>
        <p:spPr>
          <a:xfrm rot="16200000" flipV="1">
            <a:off x="4569243" y="1833025"/>
            <a:ext cx="869503" cy="837039"/>
          </a:xfrm>
          <a:prstGeom prst="bentConnector3">
            <a:avLst>
              <a:gd name="adj1" fmla="val 100628"/>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15" name="Gruppieren 157">
            <a:extLst>
              <a:ext uri="{FF2B5EF4-FFF2-40B4-BE49-F238E27FC236}">
                <a16:creationId xmlns:a16="http://schemas.microsoft.com/office/drawing/2014/main" id="{979442B0-573D-4E79-801B-19F2AA946B1A}"/>
              </a:ext>
            </a:extLst>
          </p:cNvPr>
          <p:cNvGrpSpPr/>
          <p:nvPr/>
        </p:nvGrpSpPr>
        <p:grpSpPr>
          <a:xfrm>
            <a:off x="3376686" y="1226015"/>
            <a:ext cx="1208942" cy="1208942"/>
            <a:chOff x="7129390" y="1171043"/>
            <a:chExt cx="1016130" cy="1016130"/>
          </a:xfrm>
        </p:grpSpPr>
        <p:sp>
          <p:nvSpPr>
            <p:cNvPr id="16" name="Oval 18">
              <a:extLst>
                <a:ext uri="{FF2B5EF4-FFF2-40B4-BE49-F238E27FC236}">
                  <a16:creationId xmlns:a16="http://schemas.microsoft.com/office/drawing/2014/main" id="{0644D89C-E4AA-4368-8AA2-23D4BBECA563}"/>
                </a:ext>
              </a:extLst>
            </p:cNvPr>
            <p:cNvSpPr/>
            <p:nvPr/>
          </p:nvSpPr>
          <p:spPr>
            <a:xfrm rot="2622116">
              <a:off x="7129390" y="1171043"/>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17" name="Rectangle 7">
              <a:extLst>
                <a:ext uri="{FF2B5EF4-FFF2-40B4-BE49-F238E27FC236}">
                  <a16:creationId xmlns:a16="http://schemas.microsoft.com/office/drawing/2014/main" id="{A98D6705-4296-4BF2-96AE-D7EB4C69B29B}"/>
                </a:ext>
              </a:extLst>
            </p:cNvPr>
            <p:cNvSpPr/>
            <p:nvPr/>
          </p:nvSpPr>
          <p:spPr>
            <a:xfrm>
              <a:off x="7238030" y="1513633"/>
              <a:ext cx="798850"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MCAS</a:t>
              </a:r>
              <a:endParaRPr kumimoji="0" lang="en-US" sz="12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18" name="Gruppieren 184">
            <a:extLst>
              <a:ext uri="{FF2B5EF4-FFF2-40B4-BE49-F238E27FC236}">
                <a16:creationId xmlns:a16="http://schemas.microsoft.com/office/drawing/2014/main" id="{7FE53C1F-7B63-45A0-B9E5-FD96EC1B0283}"/>
              </a:ext>
            </a:extLst>
          </p:cNvPr>
          <p:cNvGrpSpPr/>
          <p:nvPr/>
        </p:nvGrpSpPr>
        <p:grpSpPr>
          <a:xfrm>
            <a:off x="1285206" y="1331270"/>
            <a:ext cx="1461904" cy="833475"/>
            <a:chOff x="8703520" y="360325"/>
            <a:chExt cx="2431371" cy="1386197"/>
          </a:xfrm>
        </p:grpSpPr>
        <p:pic>
          <p:nvPicPr>
            <p:cNvPr id="19" name="Graphic 433">
              <a:extLst>
                <a:ext uri="{FF2B5EF4-FFF2-40B4-BE49-F238E27FC236}">
                  <a16:creationId xmlns:a16="http://schemas.microsoft.com/office/drawing/2014/main" id="{A6DA2025-1DC8-441F-BFAB-5592BC9D2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3520" y="360325"/>
              <a:ext cx="2431371" cy="1386197"/>
            </a:xfrm>
            <a:prstGeom prst="rect">
              <a:avLst/>
            </a:prstGeom>
          </p:spPr>
        </p:pic>
        <p:pic>
          <p:nvPicPr>
            <p:cNvPr id="20" name="Picture 434">
              <a:extLst>
                <a:ext uri="{FF2B5EF4-FFF2-40B4-BE49-F238E27FC236}">
                  <a16:creationId xmlns:a16="http://schemas.microsoft.com/office/drawing/2014/main" id="{1BB32291-F3BB-43CA-8867-C8DCBE7835EB}"/>
                </a:ext>
              </a:extLst>
            </p:cNvPr>
            <p:cNvPicPr>
              <a:picLocks noChangeAspect="1"/>
            </p:cNvPicPr>
            <p:nvPr/>
          </p:nvPicPr>
          <p:blipFill>
            <a:blip r:embed="rId4"/>
            <a:stretch>
              <a:fillRect/>
            </a:stretch>
          </p:blipFill>
          <p:spPr>
            <a:xfrm>
              <a:off x="9991033" y="643630"/>
              <a:ext cx="579973" cy="631726"/>
            </a:xfrm>
            <a:prstGeom prst="rect">
              <a:avLst/>
            </a:prstGeom>
          </p:spPr>
        </p:pic>
        <p:pic>
          <p:nvPicPr>
            <p:cNvPr id="21" name="Picture 435">
              <a:extLst>
                <a:ext uri="{FF2B5EF4-FFF2-40B4-BE49-F238E27FC236}">
                  <a16:creationId xmlns:a16="http://schemas.microsoft.com/office/drawing/2014/main" id="{7B7644DA-C482-4D30-95A4-D9AF8A353108}"/>
                </a:ext>
              </a:extLst>
            </p:cNvPr>
            <p:cNvPicPr>
              <a:picLocks noChangeAspect="1"/>
            </p:cNvPicPr>
            <p:nvPr/>
          </p:nvPicPr>
          <p:blipFill>
            <a:blip r:embed="rId5"/>
            <a:stretch>
              <a:fillRect/>
            </a:stretch>
          </p:blipFill>
          <p:spPr>
            <a:xfrm>
              <a:off x="9427148" y="604866"/>
              <a:ext cx="368584" cy="388771"/>
            </a:xfrm>
            <a:prstGeom prst="rect">
              <a:avLst/>
            </a:prstGeom>
          </p:spPr>
        </p:pic>
        <p:pic>
          <p:nvPicPr>
            <p:cNvPr id="22" name="Picture 34">
              <a:extLst>
                <a:ext uri="{FF2B5EF4-FFF2-40B4-BE49-F238E27FC236}">
                  <a16:creationId xmlns:a16="http://schemas.microsoft.com/office/drawing/2014/main" id="{A846FC93-CB30-42CC-AB57-778B81C443A0}"/>
                </a:ext>
              </a:extLst>
            </p:cNvPr>
            <p:cNvPicPr>
              <a:picLocks noChangeAspect="1" noChangeArrowheads="1"/>
            </p:cNvPicPr>
            <p:nvPr/>
          </p:nvPicPr>
          <p:blipFill>
            <a:blip r:embed="rId6"/>
            <a:stretch>
              <a:fillRect/>
            </a:stretch>
          </p:blipFill>
          <p:spPr bwMode="auto">
            <a:xfrm>
              <a:off x="9025555" y="1067687"/>
              <a:ext cx="452557" cy="452557"/>
            </a:xfrm>
            <a:prstGeom prst="ellipse">
              <a:avLst/>
            </a:prstGeom>
            <a:noFill/>
            <a:extLst>
              <a:ext uri="{909E8E84-426E-40DD-AFC4-6F175D3DCCD1}">
                <a14:hiddenFill xmlns:a14="http://schemas.microsoft.com/office/drawing/2010/main">
                  <a:solidFill>
                    <a:srgbClr val="FFFFFF"/>
                  </a:solidFill>
                </a14:hiddenFill>
              </a:ext>
            </a:extLst>
          </p:spPr>
        </p:pic>
        <p:pic>
          <p:nvPicPr>
            <p:cNvPr id="23" name="Picture 437">
              <a:extLst>
                <a:ext uri="{FF2B5EF4-FFF2-40B4-BE49-F238E27FC236}">
                  <a16:creationId xmlns:a16="http://schemas.microsoft.com/office/drawing/2014/main" id="{D59001E3-E639-4400-8682-A7C5F19D8012}"/>
                </a:ext>
              </a:extLst>
            </p:cNvPr>
            <p:cNvPicPr>
              <a:picLocks noChangeAspect="1" noChangeArrowheads="1"/>
            </p:cNvPicPr>
            <p:nvPr/>
          </p:nvPicPr>
          <p:blipFill>
            <a:blip r:embed="rId7"/>
            <a:stretch>
              <a:fillRect/>
            </a:stretch>
          </p:blipFill>
          <p:spPr bwMode="auto">
            <a:xfrm>
              <a:off x="10512950" y="1166357"/>
              <a:ext cx="452557" cy="452557"/>
            </a:xfrm>
            <a:prstGeom prst="ellipse">
              <a:avLst/>
            </a:prstGeom>
            <a:extLst>
              <a:ext uri="{909E8E84-426E-40DD-AFC4-6F175D3DCCD1}">
                <a14:hiddenFill xmlns:a14="http://schemas.microsoft.com/office/drawing/2010/main">
                  <a:solidFill>
                    <a:srgbClr val="FFFFFF"/>
                  </a:solidFill>
                </a14:hiddenFill>
              </a:ext>
            </a:extLst>
          </p:spPr>
        </p:pic>
        <p:pic>
          <p:nvPicPr>
            <p:cNvPr id="24" name="Picture 438">
              <a:extLst>
                <a:ext uri="{FF2B5EF4-FFF2-40B4-BE49-F238E27FC236}">
                  <a16:creationId xmlns:a16="http://schemas.microsoft.com/office/drawing/2014/main" id="{C9F2E4E4-83BB-405C-AE72-BED5C41A9A6E}"/>
                </a:ext>
              </a:extLst>
            </p:cNvPr>
            <p:cNvPicPr>
              <a:picLocks noChangeAspect="1"/>
            </p:cNvPicPr>
            <p:nvPr/>
          </p:nvPicPr>
          <p:blipFill>
            <a:blip r:embed="rId8"/>
            <a:stretch>
              <a:fillRect/>
            </a:stretch>
          </p:blipFill>
          <p:spPr>
            <a:xfrm>
              <a:off x="9666808" y="1193073"/>
              <a:ext cx="441370" cy="455575"/>
            </a:xfrm>
            <a:prstGeom prst="rect">
              <a:avLst/>
            </a:prstGeom>
          </p:spPr>
        </p:pic>
      </p:grpSp>
      <p:cxnSp>
        <p:nvCxnSpPr>
          <p:cNvPr id="25" name="Straight Connector 73">
            <a:extLst>
              <a:ext uri="{FF2B5EF4-FFF2-40B4-BE49-F238E27FC236}">
                <a16:creationId xmlns:a16="http://schemas.microsoft.com/office/drawing/2014/main" id="{3ABB2223-5AB7-4CEF-8374-E2D414C61B0F}"/>
              </a:ext>
            </a:extLst>
          </p:cNvPr>
          <p:cNvCxnSpPr>
            <a:cxnSpLocks/>
            <a:stCxn id="90" idx="6"/>
            <a:endCxn id="6" idx="2"/>
          </p:cNvCxnSpPr>
          <p:nvPr/>
        </p:nvCxnSpPr>
        <p:spPr>
          <a:xfrm flipV="1">
            <a:off x="3413759" y="3359960"/>
            <a:ext cx="1729714" cy="5630"/>
          </a:xfrm>
          <a:prstGeom prst="line">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26" name="Gruppieren 349">
            <a:extLst>
              <a:ext uri="{FF2B5EF4-FFF2-40B4-BE49-F238E27FC236}">
                <a16:creationId xmlns:a16="http://schemas.microsoft.com/office/drawing/2014/main" id="{5DCF9731-E21D-44F5-A62A-04B030B6265C}"/>
              </a:ext>
            </a:extLst>
          </p:cNvPr>
          <p:cNvGrpSpPr/>
          <p:nvPr/>
        </p:nvGrpSpPr>
        <p:grpSpPr>
          <a:xfrm>
            <a:off x="4902466" y="5736659"/>
            <a:ext cx="2253069" cy="777937"/>
            <a:chOff x="4968751" y="5812248"/>
            <a:chExt cx="2253069" cy="777937"/>
          </a:xfrm>
        </p:grpSpPr>
        <p:sp>
          <p:nvSpPr>
            <p:cNvPr id="27" name="Rectangle 7">
              <a:extLst>
                <a:ext uri="{FF2B5EF4-FFF2-40B4-BE49-F238E27FC236}">
                  <a16:creationId xmlns:a16="http://schemas.microsoft.com/office/drawing/2014/main" id="{DF89286C-B836-4058-8D01-115BC46133CC}"/>
                </a:ext>
              </a:extLst>
            </p:cNvPr>
            <p:cNvSpPr/>
            <p:nvPr/>
          </p:nvSpPr>
          <p:spPr>
            <a:xfrm>
              <a:off x="5116454" y="5812248"/>
              <a:ext cx="1953915" cy="207917"/>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Segoe UI Semibold"/>
                </a:rPr>
                <a:t>Sensitivity Labels</a:t>
              </a:r>
            </a:p>
          </p:txBody>
        </p:sp>
        <p:sp>
          <p:nvSpPr>
            <p:cNvPr id="28" name="Rectangle: Rounded Corners 153">
              <a:extLst>
                <a:ext uri="{FF2B5EF4-FFF2-40B4-BE49-F238E27FC236}">
                  <a16:creationId xmlns:a16="http://schemas.microsoft.com/office/drawing/2014/main" id="{D6467E21-A525-4678-81EB-6348CC09509C}"/>
                </a:ext>
              </a:extLst>
            </p:cNvPr>
            <p:cNvSpPr/>
            <p:nvPr/>
          </p:nvSpPr>
          <p:spPr>
            <a:xfrm>
              <a:off x="4975304" y="6121797"/>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B050"/>
                  </a:solidFill>
                  <a:effectLst/>
                  <a:uLnTx/>
                  <a:uFillTx/>
                  <a:latin typeface="Segoe UI"/>
                  <a:ea typeface="+mn-ea"/>
                  <a:cs typeface="+mn-cs"/>
                </a:rPr>
                <a:t>Public</a:t>
              </a:r>
            </a:p>
          </p:txBody>
        </p:sp>
        <p:sp>
          <p:nvSpPr>
            <p:cNvPr id="29" name="Rectangle: Rounded Corners 153">
              <a:extLst>
                <a:ext uri="{FF2B5EF4-FFF2-40B4-BE49-F238E27FC236}">
                  <a16:creationId xmlns:a16="http://schemas.microsoft.com/office/drawing/2014/main" id="{579D1988-941B-4B09-A0DC-60742F7D80DC}"/>
                </a:ext>
              </a:extLst>
            </p:cNvPr>
            <p:cNvSpPr/>
            <p:nvPr/>
          </p:nvSpPr>
          <p:spPr>
            <a:xfrm>
              <a:off x="4968751" y="6382268"/>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C000"/>
                  </a:solidFill>
                  <a:effectLst/>
                  <a:uLnTx/>
                  <a:uFillTx/>
                  <a:latin typeface="Segoe UI"/>
                  <a:ea typeface="+mn-ea"/>
                  <a:cs typeface="+mn-cs"/>
                </a:rPr>
                <a:t>General</a:t>
              </a:r>
              <a:endParaRPr kumimoji="0" lang="en-US" sz="800" b="1" i="0" u="none" strike="noStrike" kern="1200" cap="none" spc="0" normalizeH="0" baseline="0" noProof="0">
                <a:ln>
                  <a:noFill/>
                </a:ln>
                <a:solidFill>
                  <a:srgbClr val="00B050"/>
                </a:solidFill>
                <a:effectLst/>
                <a:uLnTx/>
                <a:uFillTx/>
                <a:latin typeface="Segoe UI"/>
                <a:ea typeface="+mn-ea"/>
                <a:cs typeface="+mn-cs"/>
              </a:endParaRPr>
            </a:p>
          </p:txBody>
        </p:sp>
        <p:sp>
          <p:nvSpPr>
            <p:cNvPr id="30" name="Rectangle: Rounded Corners 153">
              <a:extLst>
                <a:ext uri="{FF2B5EF4-FFF2-40B4-BE49-F238E27FC236}">
                  <a16:creationId xmlns:a16="http://schemas.microsoft.com/office/drawing/2014/main" id="{3E6347F2-9C8A-468C-9580-D36D075D4A69}"/>
                </a:ext>
              </a:extLst>
            </p:cNvPr>
            <p:cNvSpPr/>
            <p:nvPr/>
          </p:nvSpPr>
          <p:spPr>
            <a:xfrm>
              <a:off x="6129746" y="6121796"/>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egoe UI"/>
                  <a:ea typeface="+mn-ea"/>
                  <a:cs typeface="+mn-cs"/>
                </a:rPr>
                <a:t>Confidential</a:t>
              </a:r>
              <a:endParaRPr kumimoji="0" lang="en-US" sz="800" b="1" i="0" u="none" strike="noStrike" kern="1200" cap="none" spc="0" normalizeH="0" baseline="0" noProof="0">
                <a:ln>
                  <a:noFill/>
                </a:ln>
                <a:solidFill>
                  <a:srgbClr val="00B050"/>
                </a:solidFill>
                <a:effectLst/>
                <a:uLnTx/>
                <a:uFillTx/>
                <a:latin typeface="Segoe UI"/>
                <a:ea typeface="+mn-ea"/>
                <a:cs typeface="+mn-cs"/>
              </a:endParaRPr>
            </a:p>
          </p:txBody>
        </p:sp>
        <p:sp>
          <p:nvSpPr>
            <p:cNvPr id="31" name="Rectangle: Rounded Corners 153">
              <a:extLst>
                <a:ext uri="{FF2B5EF4-FFF2-40B4-BE49-F238E27FC236}">
                  <a16:creationId xmlns:a16="http://schemas.microsoft.com/office/drawing/2014/main" id="{28983E7E-CCE4-43A2-8CC7-494E72EFDBDD}"/>
                </a:ext>
              </a:extLst>
            </p:cNvPr>
            <p:cNvSpPr/>
            <p:nvPr/>
          </p:nvSpPr>
          <p:spPr>
            <a:xfrm>
              <a:off x="6129746" y="6382268"/>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282828"/>
                  </a:solidFill>
                  <a:effectLst/>
                  <a:uLnTx/>
                  <a:uFillTx/>
                  <a:latin typeface="Segoe UI"/>
                  <a:ea typeface="+mn-ea"/>
                  <a:cs typeface="+mn-cs"/>
                </a:rPr>
                <a:t>…</a:t>
              </a:r>
              <a:endParaRPr kumimoji="0" lang="en-US" sz="800" b="1" i="0" u="none" strike="noStrike" kern="1200" cap="none" spc="0" normalizeH="0" baseline="0" noProof="0">
                <a:ln>
                  <a:noFill/>
                </a:ln>
                <a:solidFill>
                  <a:srgbClr val="00B050"/>
                </a:solidFill>
                <a:effectLst/>
                <a:uLnTx/>
                <a:uFillTx/>
                <a:latin typeface="Segoe UI"/>
                <a:ea typeface="+mn-ea"/>
                <a:cs typeface="+mn-cs"/>
              </a:endParaRPr>
            </a:p>
          </p:txBody>
        </p:sp>
      </p:grpSp>
      <p:grpSp>
        <p:nvGrpSpPr>
          <p:cNvPr id="32" name="Gruppieren 232">
            <a:extLst>
              <a:ext uri="{FF2B5EF4-FFF2-40B4-BE49-F238E27FC236}">
                <a16:creationId xmlns:a16="http://schemas.microsoft.com/office/drawing/2014/main" id="{9743BC2E-69EF-4870-B8FD-1BC4BA6BB8B3}"/>
              </a:ext>
            </a:extLst>
          </p:cNvPr>
          <p:cNvGrpSpPr/>
          <p:nvPr/>
        </p:nvGrpSpPr>
        <p:grpSpPr>
          <a:xfrm>
            <a:off x="1648859" y="4619936"/>
            <a:ext cx="1901196" cy="1263627"/>
            <a:chOff x="1405285" y="4957172"/>
            <a:chExt cx="1901196" cy="1263627"/>
          </a:xfrm>
        </p:grpSpPr>
        <p:grpSp>
          <p:nvGrpSpPr>
            <p:cNvPr id="33" name="Gruppieren 222">
              <a:extLst>
                <a:ext uri="{FF2B5EF4-FFF2-40B4-BE49-F238E27FC236}">
                  <a16:creationId xmlns:a16="http://schemas.microsoft.com/office/drawing/2014/main" id="{AE2503D8-1F78-4060-9AB6-BFF2D050E7F4}"/>
                </a:ext>
              </a:extLst>
            </p:cNvPr>
            <p:cNvGrpSpPr/>
            <p:nvPr/>
          </p:nvGrpSpPr>
          <p:grpSpPr>
            <a:xfrm>
              <a:off x="2235941" y="5040895"/>
              <a:ext cx="1070540" cy="1070540"/>
              <a:chOff x="7218342" y="1259995"/>
              <a:chExt cx="838226" cy="838226"/>
            </a:xfrm>
          </p:grpSpPr>
          <p:sp>
            <p:nvSpPr>
              <p:cNvPr id="41" name="Oval 18">
                <a:extLst>
                  <a:ext uri="{FF2B5EF4-FFF2-40B4-BE49-F238E27FC236}">
                    <a16:creationId xmlns:a16="http://schemas.microsoft.com/office/drawing/2014/main" id="{016BF495-203E-4EBA-A84C-BF5389107CF8}"/>
                  </a:ext>
                </a:extLst>
              </p:cNvPr>
              <p:cNvSpPr/>
              <p:nvPr/>
            </p:nvSpPr>
            <p:spPr>
              <a:xfrm rot="2697114">
                <a:off x="7218342" y="1259995"/>
                <a:ext cx="838226" cy="83822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42" name="Rectangle 7">
                <a:extLst>
                  <a:ext uri="{FF2B5EF4-FFF2-40B4-BE49-F238E27FC236}">
                    <a16:creationId xmlns:a16="http://schemas.microsoft.com/office/drawing/2014/main" id="{033ED90C-5F22-4A95-BD87-DD48488C7BAF}"/>
                  </a:ext>
                </a:extLst>
              </p:cNvPr>
              <p:cNvSpPr/>
              <p:nvPr/>
            </p:nvSpPr>
            <p:spPr>
              <a:xfrm>
                <a:off x="7281795" y="1541171"/>
                <a:ext cx="721427"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Endpoint</a:t>
                </a: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 DLP</a:t>
                </a:r>
                <a:endParaRPr kumimoji="0" lang="en-US" sz="12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34" name="Gruppieren 231">
              <a:extLst>
                <a:ext uri="{FF2B5EF4-FFF2-40B4-BE49-F238E27FC236}">
                  <a16:creationId xmlns:a16="http://schemas.microsoft.com/office/drawing/2014/main" id="{849E9931-2F69-4FB6-86ED-4238A7858ACA}"/>
                </a:ext>
              </a:extLst>
            </p:cNvPr>
            <p:cNvGrpSpPr/>
            <p:nvPr/>
          </p:nvGrpSpPr>
          <p:grpSpPr>
            <a:xfrm>
              <a:off x="1405285" y="4957172"/>
              <a:ext cx="866539" cy="1263627"/>
              <a:chOff x="1405285" y="4957172"/>
              <a:chExt cx="866539" cy="1263627"/>
            </a:xfrm>
          </p:grpSpPr>
          <p:sp>
            <p:nvSpPr>
              <p:cNvPr id="35" name="Rectangle: Rounded Corners 21">
                <a:extLst>
                  <a:ext uri="{FF2B5EF4-FFF2-40B4-BE49-F238E27FC236}">
                    <a16:creationId xmlns:a16="http://schemas.microsoft.com/office/drawing/2014/main" id="{213CFBE7-9294-459F-8982-A1C44F2CA825}"/>
                  </a:ext>
                </a:extLst>
              </p:cNvPr>
              <p:cNvSpPr/>
              <p:nvPr/>
            </p:nvSpPr>
            <p:spPr>
              <a:xfrm>
                <a:off x="1414502" y="5396450"/>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USB Drive</a:t>
                </a:r>
              </a:p>
            </p:txBody>
          </p:sp>
          <p:sp>
            <p:nvSpPr>
              <p:cNvPr id="36" name="Rectangle: Rounded Corners 23">
                <a:extLst>
                  <a:ext uri="{FF2B5EF4-FFF2-40B4-BE49-F238E27FC236}">
                    <a16:creationId xmlns:a16="http://schemas.microsoft.com/office/drawing/2014/main" id="{2629C8CF-99D7-49C5-8EC8-C47CD34B4C3C}"/>
                  </a:ext>
                </a:extLst>
              </p:cNvPr>
              <p:cNvSpPr/>
              <p:nvPr/>
            </p:nvSpPr>
            <p:spPr>
              <a:xfrm>
                <a:off x="1405285" y="5624498"/>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Network</a:t>
                </a:r>
              </a:p>
            </p:txBody>
          </p:sp>
          <p:sp>
            <p:nvSpPr>
              <p:cNvPr id="37" name="Rectangle: Rounded Corners 24">
                <a:extLst>
                  <a:ext uri="{FF2B5EF4-FFF2-40B4-BE49-F238E27FC236}">
                    <a16:creationId xmlns:a16="http://schemas.microsoft.com/office/drawing/2014/main" id="{E3A5B1E3-4A49-4346-B741-DED09E434F4B}"/>
                  </a:ext>
                </a:extLst>
              </p:cNvPr>
              <p:cNvSpPr/>
              <p:nvPr/>
            </p:nvSpPr>
            <p:spPr>
              <a:xfrm>
                <a:off x="1405285" y="5841562"/>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Print</a:t>
                </a:r>
              </a:p>
            </p:txBody>
          </p:sp>
          <p:sp>
            <p:nvSpPr>
              <p:cNvPr id="38" name="Rectangle: Rounded Corners 25">
                <a:extLst>
                  <a:ext uri="{FF2B5EF4-FFF2-40B4-BE49-F238E27FC236}">
                    <a16:creationId xmlns:a16="http://schemas.microsoft.com/office/drawing/2014/main" id="{0FD253CD-149F-425B-94D6-518FDC6209D4}"/>
                  </a:ext>
                </a:extLst>
              </p:cNvPr>
              <p:cNvSpPr/>
              <p:nvPr/>
            </p:nvSpPr>
            <p:spPr>
              <a:xfrm>
                <a:off x="1417229" y="6058095"/>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Clipboard</a:t>
                </a:r>
              </a:p>
            </p:txBody>
          </p:sp>
          <p:sp>
            <p:nvSpPr>
              <p:cNvPr id="39" name="Rectangle: Rounded Corners 26">
                <a:extLst>
                  <a:ext uri="{FF2B5EF4-FFF2-40B4-BE49-F238E27FC236}">
                    <a16:creationId xmlns:a16="http://schemas.microsoft.com/office/drawing/2014/main" id="{6611802F-2542-4C92-A4CA-D27F80BE1779}"/>
                  </a:ext>
                </a:extLst>
              </p:cNvPr>
              <p:cNvSpPr/>
              <p:nvPr/>
            </p:nvSpPr>
            <p:spPr>
              <a:xfrm>
                <a:off x="1414501" y="5177099"/>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App Control</a:t>
                </a:r>
              </a:p>
            </p:txBody>
          </p:sp>
          <p:sp>
            <p:nvSpPr>
              <p:cNvPr id="40" name="Rectangle: Rounded Corners 27">
                <a:extLst>
                  <a:ext uri="{FF2B5EF4-FFF2-40B4-BE49-F238E27FC236}">
                    <a16:creationId xmlns:a16="http://schemas.microsoft.com/office/drawing/2014/main" id="{393012EC-7613-41A2-8488-073DA3DC8270}"/>
                  </a:ext>
                </a:extLst>
              </p:cNvPr>
              <p:cNvSpPr/>
              <p:nvPr/>
            </p:nvSpPr>
            <p:spPr>
              <a:xfrm>
                <a:off x="1406759" y="4957172"/>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Cloud Upload</a:t>
                </a:r>
              </a:p>
            </p:txBody>
          </p:sp>
        </p:grpSp>
      </p:grpSp>
      <p:cxnSp>
        <p:nvCxnSpPr>
          <p:cNvPr id="43" name="Straight Connector 73">
            <a:extLst>
              <a:ext uri="{FF2B5EF4-FFF2-40B4-BE49-F238E27FC236}">
                <a16:creationId xmlns:a16="http://schemas.microsoft.com/office/drawing/2014/main" id="{9F512832-0DAD-4312-B298-16639F980BC6}"/>
              </a:ext>
            </a:extLst>
          </p:cNvPr>
          <p:cNvCxnSpPr>
            <a:cxnSpLocks/>
            <a:stCxn id="6" idx="6"/>
            <a:endCxn id="53" idx="3"/>
          </p:cNvCxnSpPr>
          <p:nvPr/>
        </p:nvCxnSpPr>
        <p:spPr>
          <a:xfrm flipV="1">
            <a:off x="7048880" y="3351645"/>
            <a:ext cx="2103536" cy="8315"/>
          </a:xfrm>
          <a:prstGeom prst="line">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44" name="Gruppieren 263">
            <a:extLst>
              <a:ext uri="{FF2B5EF4-FFF2-40B4-BE49-F238E27FC236}">
                <a16:creationId xmlns:a16="http://schemas.microsoft.com/office/drawing/2014/main" id="{8171FB10-6B2E-4B81-AECA-08EF243D6958}"/>
              </a:ext>
            </a:extLst>
          </p:cNvPr>
          <p:cNvGrpSpPr/>
          <p:nvPr/>
        </p:nvGrpSpPr>
        <p:grpSpPr>
          <a:xfrm>
            <a:off x="9152290" y="2848655"/>
            <a:ext cx="1336313" cy="983696"/>
            <a:chOff x="7841709" y="2313224"/>
            <a:chExt cx="1336313" cy="983696"/>
          </a:xfrm>
        </p:grpSpPr>
        <p:grpSp>
          <p:nvGrpSpPr>
            <p:cNvPr id="45" name="Gruppieren 233">
              <a:extLst>
                <a:ext uri="{FF2B5EF4-FFF2-40B4-BE49-F238E27FC236}">
                  <a16:creationId xmlns:a16="http://schemas.microsoft.com/office/drawing/2014/main" id="{2DDE5EB8-034D-46B8-BDEB-D003FF13D66C}"/>
                </a:ext>
              </a:extLst>
            </p:cNvPr>
            <p:cNvGrpSpPr/>
            <p:nvPr/>
          </p:nvGrpSpPr>
          <p:grpSpPr>
            <a:xfrm>
              <a:off x="7841709" y="2313224"/>
              <a:ext cx="983696" cy="983696"/>
              <a:chOff x="7129390" y="1171043"/>
              <a:chExt cx="1016130" cy="1016130"/>
            </a:xfrm>
          </p:grpSpPr>
          <p:sp>
            <p:nvSpPr>
              <p:cNvPr id="53" name="Oval 18">
                <a:extLst>
                  <a:ext uri="{FF2B5EF4-FFF2-40B4-BE49-F238E27FC236}">
                    <a16:creationId xmlns:a16="http://schemas.microsoft.com/office/drawing/2014/main" id="{E0EBD7F8-7F3F-4DFC-B0AB-F802B6134290}"/>
                  </a:ext>
                </a:extLst>
              </p:cNvPr>
              <p:cNvSpPr/>
              <p:nvPr/>
            </p:nvSpPr>
            <p:spPr>
              <a:xfrm rot="2622116">
                <a:off x="7129390" y="1171043"/>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4" name="Rectangle 7">
                <a:extLst>
                  <a:ext uri="{FF2B5EF4-FFF2-40B4-BE49-F238E27FC236}">
                    <a16:creationId xmlns:a16="http://schemas.microsoft.com/office/drawing/2014/main" id="{D47A2892-8DEE-4770-95EC-F6070CE37BFE}"/>
                  </a:ext>
                </a:extLst>
              </p:cNvPr>
              <p:cNvSpPr/>
              <p:nvPr/>
            </p:nvSpPr>
            <p:spPr>
              <a:xfrm>
                <a:off x="7238030" y="1507529"/>
                <a:ext cx="798850"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AIP</a:t>
                </a: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 </a:t>
                </a:r>
                <a:r>
                  <a:rPr kumimoji="0" lang="en-US" sz="1200" b="0" i="0" u="none" strike="noStrike" kern="1200" cap="none" spc="0" normalizeH="0" baseline="0" noProof="0">
                    <a:ln>
                      <a:noFill/>
                    </a:ln>
                    <a:solidFill>
                      <a:srgbClr val="0078D4"/>
                    </a:solidFill>
                    <a:effectLst/>
                    <a:uLnTx/>
                    <a:uFillTx/>
                    <a:latin typeface="Segoe UI Semibold"/>
                    <a:ea typeface="+mn-ea"/>
                    <a:cs typeface="Segoe UI Semibold"/>
                  </a:rPr>
                  <a:t>Scanner</a:t>
                </a:r>
                <a:endParaRPr kumimoji="0" lang="en-US" sz="11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46" name="Gruppieren 247">
              <a:extLst>
                <a:ext uri="{FF2B5EF4-FFF2-40B4-BE49-F238E27FC236}">
                  <a16:creationId xmlns:a16="http://schemas.microsoft.com/office/drawing/2014/main" id="{FFD4F0F0-F427-4628-B408-09205B3FADA2}"/>
                </a:ext>
              </a:extLst>
            </p:cNvPr>
            <p:cNvGrpSpPr/>
            <p:nvPr/>
          </p:nvGrpSpPr>
          <p:grpSpPr>
            <a:xfrm>
              <a:off x="8757115" y="2415367"/>
              <a:ext cx="420907" cy="814690"/>
              <a:chOff x="8751578" y="2208280"/>
              <a:chExt cx="420907" cy="814690"/>
            </a:xfrm>
          </p:grpSpPr>
          <p:grpSp>
            <p:nvGrpSpPr>
              <p:cNvPr id="47" name="Gruppieren 245">
                <a:extLst>
                  <a:ext uri="{FF2B5EF4-FFF2-40B4-BE49-F238E27FC236}">
                    <a16:creationId xmlns:a16="http://schemas.microsoft.com/office/drawing/2014/main" id="{21FDD2AB-AFA5-4063-8DEF-061F014C4DAF}"/>
                  </a:ext>
                </a:extLst>
              </p:cNvPr>
              <p:cNvGrpSpPr/>
              <p:nvPr/>
            </p:nvGrpSpPr>
            <p:grpSpPr>
              <a:xfrm>
                <a:off x="8754939" y="2208280"/>
                <a:ext cx="417546" cy="388258"/>
                <a:chOff x="9288203" y="2392361"/>
                <a:chExt cx="417546" cy="388258"/>
              </a:xfrm>
            </p:grpSpPr>
            <p:sp>
              <p:nvSpPr>
                <p:cNvPr id="51" name="Rectangle: Rounded Corners 27">
                  <a:extLst>
                    <a:ext uri="{FF2B5EF4-FFF2-40B4-BE49-F238E27FC236}">
                      <a16:creationId xmlns:a16="http://schemas.microsoft.com/office/drawing/2014/main" id="{ACCB3377-5B36-447A-BA24-9EDBABF7FDBA}"/>
                    </a:ext>
                  </a:extLst>
                </p:cNvPr>
                <p:cNvSpPr/>
                <p:nvPr/>
              </p:nvSpPr>
              <p:spPr>
                <a:xfrm>
                  <a:off x="9288203" y="2392361"/>
                  <a:ext cx="417546" cy="388258"/>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52" name="Picture 9" descr="Icon&#10;&#10;Description automatically generated">
                  <a:extLst>
                    <a:ext uri="{FF2B5EF4-FFF2-40B4-BE49-F238E27FC236}">
                      <a16:creationId xmlns:a16="http://schemas.microsoft.com/office/drawing/2014/main" id="{9380B49A-056B-45E7-977C-E7F61C7AB1C2}"/>
                    </a:ext>
                  </a:extLst>
                </p:cNvPr>
                <p:cNvPicPr>
                  <a:picLocks noChangeAspect="1"/>
                </p:cNvPicPr>
                <p:nvPr/>
              </p:nvPicPr>
              <p:blipFill>
                <a:blip r:embed="rId9"/>
                <a:stretch>
                  <a:fillRect/>
                </a:stretch>
              </p:blipFill>
              <p:spPr>
                <a:xfrm>
                  <a:off x="9333551" y="2430535"/>
                  <a:ext cx="325246" cy="311909"/>
                </a:xfrm>
                <a:prstGeom prst="rect">
                  <a:avLst/>
                </a:prstGeom>
              </p:spPr>
            </p:pic>
          </p:grpSp>
          <p:grpSp>
            <p:nvGrpSpPr>
              <p:cNvPr id="48" name="Gruppieren 246">
                <a:extLst>
                  <a:ext uri="{FF2B5EF4-FFF2-40B4-BE49-F238E27FC236}">
                    <a16:creationId xmlns:a16="http://schemas.microsoft.com/office/drawing/2014/main" id="{F99E3D00-4260-46D4-8041-F6D79DA9D262}"/>
                  </a:ext>
                </a:extLst>
              </p:cNvPr>
              <p:cNvGrpSpPr/>
              <p:nvPr/>
            </p:nvGrpSpPr>
            <p:grpSpPr>
              <a:xfrm>
                <a:off x="8751578" y="2634712"/>
                <a:ext cx="417546" cy="388258"/>
                <a:chOff x="9286971" y="2952889"/>
                <a:chExt cx="417546" cy="388258"/>
              </a:xfrm>
            </p:grpSpPr>
            <p:sp>
              <p:nvSpPr>
                <p:cNvPr id="49" name="Rectangle: Rounded Corners 27">
                  <a:extLst>
                    <a:ext uri="{FF2B5EF4-FFF2-40B4-BE49-F238E27FC236}">
                      <a16:creationId xmlns:a16="http://schemas.microsoft.com/office/drawing/2014/main" id="{A6918347-4707-442A-93DB-29724678BDB9}"/>
                    </a:ext>
                  </a:extLst>
                </p:cNvPr>
                <p:cNvSpPr/>
                <p:nvPr/>
              </p:nvSpPr>
              <p:spPr>
                <a:xfrm>
                  <a:off x="9286971" y="2952889"/>
                  <a:ext cx="417546" cy="388258"/>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50" name="Picture 20" descr="Icon&#10;&#10;Description automatically generated">
                  <a:extLst>
                    <a:ext uri="{FF2B5EF4-FFF2-40B4-BE49-F238E27FC236}">
                      <a16:creationId xmlns:a16="http://schemas.microsoft.com/office/drawing/2014/main" id="{C1BD3AD6-E653-4E35-9AA7-7F6EF270E755}"/>
                    </a:ext>
                  </a:extLst>
                </p:cNvPr>
                <p:cNvPicPr>
                  <a:picLocks noChangeAspect="1"/>
                </p:cNvPicPr>
                <p:nvPr/>
              </p:nvPicPr>
              <p:blipFill>
                <a:blip r:embed="rId10"/>
                <a:stretch>
                  <a:fillRect/>
                </a:stretch>
              </p:blipFill>
              <p:spPr>
                <a:xfrm>
                  <a:off x="9380790" y="3034088"/>
                  <a:ext cx="242622" cy="217186"/>
                </a:xfrm>
                <a:prstGeom prst="rect">
                  <a:avLst/>
                </a:prstGeom>
              </p:spPr>
            </p:pic>
          </p:grpSp>
        </p:grpSp>
      </p:grpSp>
      <p:cxnSp>
        <p:nvCxnSpPr>
          <p:cNvPr id="55" name="Straight Connector 73">
            <a:extLst>
              <a:ext uri="{FF2B5EF4-FFF2-40B4-BE49-F238E27FC236}">
                <a16:creationId xmlns:a16="http://schemas.microsoft.com/office/drawing/2014/main" id="{666DF5E7-DB63-4197-9F08-75E5524F6E23}"/>
              </a:ext>
            </a:extLst>
          </p:cNvPr>
          <p:cNvCxnSpPr>
            <a:cxnSpLocks/>
            <a:stCxn id="6" idx="5"/>
            <a:endCxn id="75" idx="1"/>
          </p:cNvCxnSpPr>
          <p:nvPr/>
        </p:nvCxnSpPr>
        <p:spPr>
          <a:xfrm rot="16200000" flipH="1">
            <a:off x="7648724" y="3154738"/>
            <a:ext cx="576625" cy="2334393"/>
          </a:xfrm>
          <a:prstGeom prst="bentConnector3">
            <a:avLst>
              <a:gd name="adj1" fmla="val 59062"/>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56" name="Gruppieren 4">
            <a:extLst>
              <a:ext uri="{FF2B5EF4-FFF2-40B4-BE49-F238E27FC236}">
                <a16:creationId xmlns:a16="http://schemas.microsoft.com/office/drawing/2014/main" id="{DF43A20A-0B71-4EE3-9598-8156CFE2FA7B}"/>
              </a:ext>
            </a:extLst>
          </p:cNvPr>
          <p:cNvGrpSpPr/>
          <p:nvPr/>
        </p:nvGrpSpPr>
        <p:grpSpPr>
          <a:xfrm>
            <a:off x="8513455" y="4383293"/>
            <a:ext cx="3307271" cy="2317227"/>
            <a:chOff x="8513455" y="4383293"/>
            <a:chExt cx="3307271" cy="2317227"/>
          </a:xfrm>
        </p:grpSpPr>
        <p:grpSp>
          <p:nvGrpSpPr>
            <p:cNvPr id="57" name="Gruppieren 255">
              <a:extLst>
                <a:ext uri="{FF2B5EF4-FFF2-40B4-BE49-F238E27FC236}">
                  <a16:creationId xmlns:a16="http://schemas.microsoft.com/office/drawing/2014/main" id="{47565B25-1B06-41D6-83CC-27532C4A49EF}"/>
                </a:ext>
              </a:extLst>
            </p:cNvPr>
            <p:cNvGrpSpPr/>
            <p:nvPr/>
          </p:nvGrpSpPr>
          <p:grpSpPr>
            <a:xfrm>
              <a:off x="8513455" y="4610094"/>
              <a:ext cx="1208942" cy="1208942"/>
              <a:chOff x="7129390" y="1171043"/>
              <a:chExt cx="1016130" cy="1016130"/>
            </a:xfrm>
          </p:grpSpPr>
          <p:sp>
            <p:nvSpPr>
              <p:cNvPr id="75" name="Oval 18">
                <a:extLst>
                  <a:ext uri="{FF2B5EF4-FFF2-40B4-BE49-F238E27FC236}">
                    <a16:creationId xmlns:a16="http://schemas.microsoft.com/office/drawing/2014/main" id="{FC8559A6-7AD1-4ACD-98C8-1BA825BE4A08}"/>
                  </a:ext>
                </a:extLst>
              </p:cNvPr>
              <p:cNvSpPr/>
              <p:nvPr/>
            </p:nvSpPr>
            <p:spPr>
              <a:xfrm rot="2622116">
                <a:off x="7129390" y="1171043"/>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6" name="Rectangle 7">
                <a:extLst>
                  <a:ext uri="{FF2B5EF4-FFF2-40B4-BE49-F238E27FC236}">
                    <a16:creationId xmlns:a16="http://schemas.microsoft.com/office/drawing/2014/main" id="{2F50A842-C604-40A5-AD2D-79EB7D91DF36}"/>
                  </a:ext>
                </a:extLst>
              </p:cNvPr>
              <p:cNvSpPr/>
              <p:nvPr/>
            </p:nvSpPr>
            <p:spPr>
              <a:xfrm>
                <a:off x="7238030" y="1513633"/>
                <a:ext cx="798850"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Azure Purview</a:t>
                </a:r>
                <a:endParaRPr kumimoji="0" lang="en-US" sz="12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58" name="Gruppieren 331">
              <a:extLst>
                <a:ext uri="{FF2B5EF4-FFF2-40B4-BE49-F238E27FC236}">
                  <a16:creationId xmlns:a16="http://schemas.microsoft.com/office/drawing/2014/main" id="{2327F40D-5E51-4353-AF1B-C69E71B5C74D}"/>
                </a:ext>
              </a:extLst>
            </p:cNvPr>
            <p:cNvGrpSpPr/>
            <p:nvPr/>
          </p:nvGrpSpPr>
          <p:grpSpPr>
            <a:xfrm>
              <a:off x="9821892" y="4383293"/>
              <a:ext cx="1998834" cy="2317227"/>
              <a:chOff x="10084009" y="2485069"/>
              <a:chExt cx="1998834" cy="2317227"/>
            </a:xfrm>
          </p:grpSpPr>
          <p:sp>
            <p:nvSpPr>
              <p:cNvPr id="59" name="Rectangle: Rounded Corners 27">
                <a:extLst>
                  <a:ext uri="{FF2B5EF4-FFF2-40B4-BE49-F238E27FC236}">
                    <a16:creationId xmlns:a16="http://schemas.microsoft.com/office/drawing/2014/main" id="{C19D18F3-FD83-4FE1-B17C-8FADBD7ED8B5}"/>
                  </a:ext>
                </a:extLst>
              </p:cNvPr>
              <p:cNvSpPr/>
              <p:nvPr/>
            </p:nvSpPr>
            <p:spPr>
              <a:xfrm>
                <a:off x="10084009" y="2511661"/>
                <a:ext cx="1538014" cy="1521310"/>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60" name="Picture 214" descr="A close up of a sign&#10;&#10;Description automatically generated">
                <a:extLst>
                  <a:ext uri="{FF2B5EF4-FFF2-40B4-BE49-F238E27FC236}">
                    <a16:creationId xmlns:a16="http://schemas.microsoft.com/office/drawing/2014/main" id="{38D0457A-50DC-49AD-97F5-A702D70A4C2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0617989" y="2806463"/>
                <a:ext cx="281579" cy="365760"/>
              </a:xfrm>
              <a:prstGeom prst="rect">
                <a:avLst/>
              </a:prstGeom>
              <a:ln>
                <a:noFill/>
              </a:ln>
            </p:spPr>
          </p:pic>
          <p:sp>
            <p:nvSpPr>
              <p:cNvPr id="61" name="TextBox 215">
                <a:extLst>
                  <a:ext uri="{FF2B5EF4-FFF2-40B4-BE49-F238E27FC236}">
                    <a16:creationId xmlns:a16="http://schemas.microsoft.com/office/drawing/2014/main" id="{CBD1A52A-0F00-41AF-BA3C-09871981F0C8}"/>
                  </a:ext>
                </a:extLst>
              </p:cNvPr>
              <p:cNvSpPr txBox="1"/>
              <p:nvPr/>
            </p:nvSpPr>
            <p:spPr>
              <a:xfrm>
                <a:off x="10457220" y="3222189"/>
                <a:ext cx="603115"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SQL DB</a:t>
                </a:r>
              </a:p>
            </p:txBody>
          </p:sp>
          <p:pic>
            <p:nvPicPr>
              <p:cNvPr id="62" name="Picture 212" descr="A picture containing table, room, drawing, shirt&#10;&#10;Description automatically generated">
                <a:extLst>
                  <a:ext uri="{FF2B5EF4-FFF2-40B4-BE49-F238E27FC236}">
                    <a16:creationId xmlns:a16="http://schemas.microsoft.com/office/drawing/2014/main" id="{B4CFD40A-8DEC-4FBE-B7D5-7C8EA4B80B7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174137" y="2825203"/>
                <a:ext cx="289165" cy="365760"/>
              </a:xfrm>
              <a:prstGeom prst="rect">
                <a:avLst/>
              </a:prstGeom>
              <a:ln>
                <a:noFill/>
              </a:ln>
            </p:spPr>
          </p:pic>
          <p:sp>
            <p:nvSpPr>
              <p:cNvPr id="63" name="TextBox 213">
                <a:extLst>
                  <a:ext uri="{FF2B5EF4-FFF2-40B4-BE49-F238E27FC236}">
                    <a16:creationId xmlns:a16="http://schemas.microsoft.com/office/drawing/2014/main" id="{1D7F79EB-F2D3-4B6F-8FEA-C6033C6D4AB4}"/>
                  </a:ext>
                </a:extLst>
              </p:cNvPr>
              <p:cNvSpPr txBox="1"/>
              <p:nvPr/>
            </p:nvSpPr>
            <p:spPr>
              <a:xfrm>
                <a:off x="10134702" y="3227665"/>
                <a:ext cx="36803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ADLS</a:t>
                </a:r>
              </a:p>
            </p:txBody>
          </p:sp>
          <p:pic>
            <p:nvPicPr>
              <p:cNvPr id="64" name="Picture 210" descr="A picture containing drawing&#10;&#10;Description automatically generated">
                <a:extLst>
                  <a:ext uri="{FF2B5EF4-FFF2-40B4-BE49-F238E27FC236}">
                    <a16:creationId xmlns:a16="http://schemas.microsoft.com/office/drawing/2014/main" id="{7E3DA522-0A0A-4076-AA60-E70E6B128964}"/>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62941" y="3429639"/>
                <a:ext cx="381174" cy="330985"/>
              </a:xfrm>
              <a:prstGeom prst="rect">
                <a:avLst/>
              </a:prstGeom>
              <a:ln>
                <a:noFill/>
              </a:ln>
            </p:spPr>
          </p:pic>
          <p:sp>
            <p:nvSpPr>
              <p:cNvPr id="65" name="TextBox 211">
                <a:extLst>
                  <a:ext uri="{FF2B5EF4-FFF2-40B4-BE49-F238E27FC236}">
                    <a16:creationId xmlns:a16="http://schemas.microsoft.com/office/drawing/2014/main" id="{2BA51AF5-AB95-44DB-96FA-DC25D3F7DDF3}"/>
                  </a:ext>
                </a:extLst>
              </p:cNvPr>
              <p:cNvSpPr txBox="1"/>
              <p:nvPr/>
            </p:nvSpPr>
            <p:spPr>
              <a:xfrm>
                <a:off x="10174543" y="3805214"/>
                <a:ext cx="37308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Blobs</a:t>
                </a:r>
              </a:p>
            </p:txBody>
          </p:sp>
          <p:pic>
            <p:nvPicPr>
              <p:cNvPr id="66" name="Picture 208" descr="A screenshot of a cell phone&#10;&#10;Description automatically generated">
                <a:extLst>
                  <a:ext uri="{FF2B5EF4-FFF2-40B4-BE49-F238E27FC236}">
                    <a16:creationId xmlns:a16="http://schemas.microsoft.com/office/drawing/2014/main" id="{1E28CAE2-9861-4F87-9650-2FA8C5845D1A}"/>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1131716" y="2855196"/>
                <a:ext cx="368034" cy="320040"/>
              </a:xfrm>
              <a:prstGeom prst="rect">
                <a:avLst/>
              </a:prstGeom>
              <a:ln>
                <a:noFill/>
              </a:ln>
            </p:spPr>
          </p:pic>
          <p:sp>
            <p:nvSpPr>
              <p:cNvPr id="67" name="TextBox 209">
                <a:extLst>
                  <a:ext uri="{FF2B5EF4-FFF2-40B4-BE49-F238E27FC236}">
                    <a16:creationId xmlns:a16="http://schemas.microsoft.com/office/drawing/2014/main" id="{2E4E7A4A-CF12-491D-A516-1B93F17D3042}"/>
                  </a:ext>
                </a:extLst>
              </p:cNvPr>
              <p:cNvSpPr txBox="1"/>
              <p:nvPr/>
            </p:nvSpPr>
            <p:spPr>
              <a:xfrm>
                <a:off x="11029163" y="3212423"/>
                <a:ext cx="542347"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Azure Files</a:t>
                </a:r>
              </a:p>
            </p:txBody>
          </p:sp>
          <p:pic>
            <p:nvPicPr>
              <p:cNvPr id="68" name="Picture 206" descr="A picture containing wheel&#10;&#10;Description automatically generated">
                <a:extLst>
                  <a:ext uri="{FF2B5EF4-FFF2-40B4-BE49-F238E27FC236}">
                    <a16:creationId xmlns:a16="http://schemas.microsoft.com/office/drawing/2014/main" id="{7A23A301-9E85-4DE8-BF8E-6F2B4B08DC05}"/>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0603901" y="3416148"/>
                <a:ext cx="476062" cy="365760"/>
              </a:xfrm>
              <a:prstGeom prst="rect">
                <a:avLst/>
              </a:prstGeom>
              <a:ln>
                <a:noFill/>
              </a:ln>
            </p:spPr>
          </p:pic>
          <p:sp>
            <p:nvSpPr>
              <p:cNvPr id="69" name="TextBox 207">
                <a:extLst>
                  <a:ext uri="{FF2B5EF4-FFF2-40B4-BE49-F238E27FC236}">
                    <a16:creationId xmlns:a16="http://schemas.microsoft.com/office/drawing/2014/main" id="{2ED05CD2-6E38-4173-A826-D325F7FB38C1}"/>
                  </a:ext>
                </a:extLst>
              </p:cNvPr>
              <p:cNvSpPr txBox="1"/>
              <p:nvPr/>
            </p:nvSpPr>
            <p:spPr>
              <a:xfrm>
                <a:off x="10668789" y="3811572"/>
                <a:ext cx="526647"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Cosmos DB</a:t>
                </a:r>
              </a:p>
            </p:txBody>
          </p:sp>
          <p:grpSp>
            <p:nvGrpSpPr>
              <p:cNvPr id="70" name="Gruppieren 323">
                <a:extLst>
                  <a:ext uri="{FF2B5EF4-FFF2-40B4-BE49-F238E27FC236}">
                    <a16:creationId xmlns:a16="http://schemas.microsoft.com/office/drawing/2014/main" id="{B10C3D6F-F854-4FE0-8DC5-C80F90D10002}"/>
                  </a:ext>
                </a:extLst>
              </p:cNvPr>
              <p:cNvGrpSpPr/>
              <p:nvPr/>
            </p:nvGrpSpPr>
            <p:grpSpPr>
              <a:xfrm>
                <a:off x="11364398" y="3645438"/>
                <a:ext cx="718445" cy="1156858"/>
                <a:chOff x="10084337" y="4087731"/>
                <a:chExt cx="810268" cy="1304712"/>
              </a:xfrm>
            </p:grpSpPr>
            <p:sp>
              <p:nvSpPr>
                <p:cNvPr id="73" name="Rectangle: Rounded Corners 27">
                  <a:extLst>
                    <a:ext uri="{FF2B5EF4-FFF2-40B4-BE49-F238E27FC236}">
                      <a16:creationId xmlns:a16="http://schemas.microsoft.com/office/drawing/2014/main" id="{5CB9B4BF-9299-423C-9087-06EF36F56030}"/>
                    </a:ext>
                  </a:extLst>
                </p:cNvPr>
                <p:cNvSpPr/>
                <p:nvPr/>
              </p:nvSpPr>
              <p:spPr>
                <a:xfrm>
                  <a:off x="10084337" y="4087731"/>
                  <a:ext cx="810268" cy="1304712"/>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74" name="Grafik 321">
                  <a:extLst>
                    <a:ext uri="{FF2B5EF4-FFF2-40B4-BE49-F238E27FC236}">
                      <a16:creationId xmlns:a16="http://schemas.microsoft.com/office/drawing/2014/main" id="{3EB18B90-A96A-4A76-892E-4699F7227E1E}"/>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0213421" y="4475650"/>
                  <a:ext cx="498871" cy="298574"/>
                </a:xfrm>
                <a:prstGeom prst="rect">
                  <a:avLst/>
                </a:prstGeom>
              </p:spPr>
            </p:pic>
          </p:grpSp>
          <p:sp>
            <p:nvSpPr>
              <p:cNvPr id="71" name="Textfeld 325">
                <a:extLst>
                  <a:ext uri="{FF2B5EF4-FFF2-40B4-BE49-F238E27FC236}">
                    <a16:creationId xmlns:a16="http://schemas.microsoft.com/office/drawing/2014/main" id="{B3A4A795-B764-4FE7-96EA-A0B3F7CD9901}"/>
                  </a:ext>
                </a:extLst>
              </p:cNvPr>
              <p:cNvSpPr txBox="1"/>
              <p:nvPr/>
            </p:nvSpPr>
            <p:spPr>
              <a:xfrm>
                <a:off x="10406912" y="2485069"/>
                <a:ext cx="926142"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Azure</a:t>
                </a:r>
                <a:endParaRPr kumimoji="0" lang="de-AT" sz="1765" b="0" i="0" u="none" strike="noStrike" kern="1200" cap="none" spc="0" normalizeH="0" baseline="0" noProof="0">
                  <a:ln>
                    <a:noFill/>
                  </a:ln>
                  <a:solidFill>
                    <a:srgbClr val="282828"/>
                  </a:solidFill>
                  <a:effectLst/>
                  <a:uLnTx/>
                  <a:uFillTx/>
                  <a:latin typeface="Segoe UI"/>
                  <a:ea typeface="+mn-ea"/>
                  <a:cs typeface="+mn-cs"/>
                </a:endParaRPr>
              </a:p>
            </p:txBody>
          </p:sp>
          <p:sp>
            <p:nvSpPr>
              <p:cNvPr id="72" name="Textfeld 327">
                <a:extLst>
                  <a:ext uri="{FF2B5EF4-FFF2-40B4-BE49-F238E27FC236}">
                    <a16:creationId xmlns:a16="http://schemas.microsoft.com/office/drawing/2014/main" id="{F49BE710-CE41-4312-AB87-A8841D080B03}"/>
                  </a:ext>
                </a:extLst>
              </p:cNvPr>
              <p:cNvSpPr txBox="1"/>
              <p:nvPr/>
            </p:nvSpPr>
            <p:spPr>
              <a:xfrm>
                <a:off x="11322587" y="3650519"/>
                <a:ext cx="718444"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Semibold"/>
                    <a:ea typeface="+mn-ea"/>
                    <a:cs typeface="Segoe UI Semibold"/>
                  </a:rPr>
                  <a:t>3</a:t>
                </a:r>
                <a:r>
                  <a:rPr kumimoji="0" lang="en-US" sz="1050" b="0" i="0" u="none" strike="noStrike" kern="1200" cap="none" spc="0" normalizeH="0" baseline="30000" noProof="0">
                    <a:ln>
                      <a:noFill/>
                    </a:ln>
                    <a:solidFill>
                      <a:srgbClr val="0078D4"/>
                    </a:solidFill>
                    <a:effectLst/>
                    <a:uLnTx/>
                    <a:uFillTx/>
                    <a:latin typeface="Segoe UI Semibold"/>
                    <a:ea typeface="+mn-ea"/>
                    <a:cs typeface="Segoe UI Semibold"/>
                  </a:rPr>
                  <a:t>rd</a:t>
                </a:r>
                <a:r>
                  <a:rPr kumimoji="0" lang="en-US" sz="1050" b="0" i="0" u="none" strike="noStrike" kern="1200" cap="none" spc="0" normalizeH="0" baseline="0" noProof="0">
                    <a:ln>
                      <a:noFill/>
                    </a:ln>
                    <a:solidFill>
                      <a:srgbClr val="0078D4"/>
                    </a:solidFill>
                    <a:effectLst/>
                    <a:uLnTx/>
                    <a:uFillTx/>
                    <a:latin typeface="Segoe UI Semibold"/>
                    <a:ea typeface="+mn-ea"/>
                    <a:cs typeface="Segoe UI Semibold"/>
                  </a:rPr>
                  <a:t> Party</a:t>
                </a:r>
                <a:endParaRPr kumimoji="0" lang="de-AT" sz="11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77" name="Grafik 377" descr="Sperren mit einfarbiger Füllung">
            <a:extLst>
              <a:ext uri="{FF2B5EF4-FFF2-40B4-BE49-F238E27FC236}">
                <a16:creationId xmlns:a16="http://schemas.microsoft.com/office/drawing/2014/main" id="{AA8C2FA0-CCC7-4189-A894-FBDEFBDFFB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24355" y="1372597"/>
            <a:ext cx="303602" cy="303602"/>
          </a:xfrm>
          <a:prstGeom prst="rect">
            <a:avLst/>
          </a:prstGeom>
        </p:spPr>
      </p:pic>
      <p:grpSp>
        <p:nvGrpSpPr>
          <p:cNvPr id="78" name="Gruppieren 430">
            <a:extLst>
              <a:ext uri="{FF2B5EF4-FFF2-40B4-BE49-F238E27FC236}">
                <a16:creationId xmlns:a16="http://schemas.microsoft.com/office/drawing/2014/main" id="{43A2CB2E-63FA-4335-B048-0DFA5E038EB1}"/>
              </a:ext>
            </a:extLst>
          </p:cNvPr>
          <p:cNvGrpSpPr/>
          <p:nvPr/>
        </p:nvGrpSpPr>
        <p:grpSpPr>
          <a:xfrm>
            <a:off x="2708975" y="1726935"/>
            <a:ext cx="667865" cy="235195"/>
            <a:chOff x="2708975" y="1726935"/>
            <a:chExt cx="667865" cy="235195"/>
          </a:xfrm>
        </p:grpSpPr>
        <p:cxnSp>
          <p:nvCxnSpPr>
            <p:cNvPr id="79" name="Straight Connector 73">
              <a:extLst>
                <a:ext uri="{FF2B5EF4-FFF2-40B4-BE49-F238E27FC236}">
                  <a16:creationId xmlns:a16="http://schemas.microsoft.com/office/drawing/2014/main" id="{26D63AB9-A761-4806-A917-CC49EAC4C917}"/>
                </a:ext>
              </a:extLst>
            </p:cNvPr>
            <p:cNvCxnSpPr>
              <a:cxnSpLocks/>
              <a:stCxn id="16" idx="3"/>
            </p:cNvCxnSpPr>
            <p:nvPr/>
          </p:nvCxnSpPr>
          <p:spPr>
            <a:xfrm flipH="1">
              <a:off x="2708975" y="1844179"/>
              <a:ext cx="667865" cy="0"/>
            </a:xfrm>
            <a:prstGeom prst="line">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uppieren 386">
              <a:extLst>
                <a:ext uri="{FF2B5EF4-FFF2-40B4-BE49-F238E27FC236}">
                  <a16:creationId xmlns:a16="http://schemas.microsoft.com/office/drawing/2014/main" id="{B98C60A8-078B-4029-B2E7-4BB49CC160A6}"/>
                </a:ext>
              </a:extLst>
            </p:cNvPr>
            <p:cNvGrpSpPr/>
            <p:nvPr/>
          </p:nvGrpSpPr>
          <p:grpSpPr>
            <a:xfrm>
              <a:off x="2925522" y="1726935"/>
              <a:ext cx="235195" cy="235195"/>
              <a:chOff x="2746133" y="2006794"/>
              <a:chExt cx="235195" cy="235195"/>
            </a:xfrm>
          </p:grpSpPr>
          <p:sp>
            <p:nvSpPr>
              <p:cNvPr id="81" name="Ellipse 385">
                <a:extLst>
                  <a:ext uri="{FF2B5EF4-FFF2-40B4-BE49-F238E27FC236}">
                    <a16:creationId xmlns:a16="http://schemas.microsoft.com/office/drawing/2014/main" id="{4F46BDD7-50DD-45BE-99AB-F6F2B7CEFA54}"/>
                  </a:ext>
                </a:extLst>
              </p:cNvPr>
              <p:cNvSpPr/>
              <p:nvPr/>
            </p:nvSpPr>
            <p:spPr bwMode="auto">
              <a:xfrm>
                <a:off x="2766482" y="2031251"/>
                <a:ext cx="192594" cy="1798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A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 name="Grafik 384" descr="Verbotsschild mit einfarbiger Füllung">
                <a:extLst>
                  <a:ext uri="{FF2B5EF4-FFF2-40B4-BE49-F238E27FC236}">
                    <a16:creationId xmlns:a16="http://schemas.microsoft.com/office/drawing/2014/main" id="{C6C1396D-2379-4B6C-98B7-FE662FB764D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46133" y="2006794"/>
                <a:ext cx="235195" cy="235195"/>
              </a:xfrm>
              <a:prstGeom prst="rect">
                <a:avLst/>
              </a:prstGeom>
            </p:spPr>
          </p:pic>
        </p:grpSp>
      </p:grpSp>
      <p:grpSp>
        <p:nvGrpSpPr>
          <p:cNvPr id="83" name="Gruppieren 193">
            <a:extLst>
              <a:ext uri="{FF2B5EF4-FFF2-40B4-BE49-F238E27FC236}">
                <a16:creationId xmlns:a16="http://schemas.microsoft.com/office/drawing/2014/main" id="{AF7235BC-DF41-4584-88E2-F3D3EF482EFF}"/>
              </a:ext>
            </a:extLst>
          </p:cNvPr>
          <p:cNvGrpSpPr/>
          <p:nvPr/>
        </p:nvGrpSpPr>
        <p:grpSpPr>
          <a:xfrm>
            <a:off x="992267" y="2854468"/>
            <a:ext cx="863812" cy="1049375"/>
            <a:chOff x="3455729" y="4006260"/>
            <a:chExt cx="863812" cy="1049375"/>
          </a:xfrm>
        </p:grpSpPr>
        <p:sp>
          <p:nvSpPr>
            <p:cNvPr id="84" name="Rectangle: Rounded Corners 151">
              <a:extLst>
                <a:ext uri="{FF2B5EF4-FFF2-40B4-BE49-F238E27FC236}">
                  <a16:creationId xmlns:a16="http://schemas.microsoft.com/office/drawing/2014/main" id="{44312FF4-E2EE-4BF1-9226-9502EA494DBC}"/>
                </a:ext>
              </a:extLst>
            </p:cNvPr>
            <p:cNvSpPr/>
            <p:nvPr/>
          </p:nvSpPr>
          <p:spPr>
            <a:xfrm>
              <a:off x="3464946" y="4445538"/>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iOS</a:t>
              </a:r>
            </a:p>
          </p:txBody>
        </p:sp>
        <p:sp>
          <p:nvSpPr>
            <p:cNvPr id="85" name="Rectangle: Rounded Corners 152">
              <a:extLst>
                <a:ext uri="{FF2B5EF4-FFF2-40B4-BE49-F238E27FC236}">
                  <a16:creationId xmlns:a16="http://schemas.microsoft.com/office/drawing/2014/main" id="{83E1732F-4A6D-4408-A2FD-0EFCC78A6564}"/>
                </a:ext>
              </a:extLst>
            </p:cNvPr>
            <p:cNvSpPr/>
            <p:nvPr/>
          </p:nvSpPr>
          <p:spPr>
            <a:xfrm>
              <a:off x="3455729" y="4673586"/>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Android</a:t>
              </a:r>
            </a:p>
          </p:txBody>
        </p:sp>
        <p:sp>
          <p:nvSpPr>
            <p:cNvPr id="86" name="Rectangle: Rounded Corners 153">
              <a:extLst>
                <a:ext uri="{FF2B5EF4-FFF2-40B4-BE49-F238E27FC236}">
                  <a16:creationId xmlns:a16="http://schemas.microsoft.com/office/drawing/2014/main" id="{B9E79AF9-7FEE-4E00-9A6D-C8E9E1604805}"/>
                </a:ext>
              </a:extLst>
            </p:cNvPr>
            <p:cNvSpPr/>
            <p:nvPr/>
          </p:nvSpPr>
          <p:spPr>
            <a:xfrm>
              <a:off x="3464945" y="4226187"/>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MacOS</a:t>
              </a:r>
            </a:p>
          </p:txBody>
        </p:sp>
        <p:sp>
          <p:nvSpPr>
            <p:cNvPr id="87" name="Rectangle: Rounded Corners 157">
              <a:extLst>
                <a:ext uri="{FF2B5EF4-FFF2-40B4-BE49-F238E27FC236}">
                  <a16:creationId xmlns:a16="http://schemas.microsoft.com/office/drawing/2014/main" id="{FCBB8995-4760-4C4E-BC5F-FF5D2EDEC317}"/>
                </a:ext>
              </a:extLst>
            </p:cNvPr>
            <p:cNvSpPr/>
            <p:nvPr/>
          </p:nvSpPr>
          <p:spPr>
            <a:xfrm>
              <a:off x="3457203" y="4006260"/>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Windows</a:t>
              </a:r>
            </a:p>
          </p:txBody>
        </p:sp>
        <p:sp>
          <p:nvSpPr>
            <p:cNvPr id="88" name="Rectangle: Rounded Corners 152">
              <a:extLst>
                <a:ext uri="{FF2B5EF4-FFF2-40B4-BE49-F238E27FC236}">
                  <a16:creationId xmlns:a16="http://schemas.microsoft.com/office/drawing/2014/main" id="{3C736950-71C8-45CA-A852-47185FDC672D}"/>
                </a:ext>
              </a:extLst>
            </p:cNvPr>
            <p:cNvSpPr/>
            <p:nvPr/>
          </p:nvSpPr>
          <p:spPr>
            <a:xfrm>
              <a:off x="3455729" y="4892931"/>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Office online</a:t>
              </a:r>
            </a:p>
          </p:txBody>
        </p:sp>
      </p:grpSp>
      <p:grpSp>
        <p:nvGrpSpPr>
          <p:cNvPr id="89" name="Gruppieren 404">
            <a:extLst>
              <a:ext uri="{FF2B5EF4-FFF2-40B4-BE49-F238E27FC236}">
                <a16:creationId xmlns:a16="http://schemas.microsoft.com/office/drawing/2014/main" id="{B48BE4CC-C994-4F91-9F26-CEB1E0455C8C}"/>
              </a:ext>
            </a:extLst>
          </p:cNvPr>
          <p:cNvGrpSpPr/>
          <p:nvPr/>
        </p:nvGrpSpPr>
        <p:grpSpPr>
          <a:xfrm>
            <a:off x="1810797" y="2696567"/>
            <a:ext cx="1614191" cy="1375045"/>
            <a:chOff x="1810797" y="2696567"/>
            <a:chExt cx="1614191" cy="1375045"/>
          </a:xfrm>
        </p:grpSpPr>
        <p:sp>
          <p:nvSpPr>
            <p:cNvPr id="90" name="Oval 18">
              <a:extLst>
                <a:ext uri="{FF2B5EF4-FFF2-40B4-BE49-F238E27FC236}">
                  <a16:creationId xmlns:a16="http://schemas.microsoft.com/office/drawing/2014/main" id="{86F720DF-EE0C-4E97-B5A2-8D0D292B70C2}"/>
                </a:ext>
              </a:extLst>
            </p:cNvPr>
            <p:cNvSpPr/>
            <p:nvPr/>
          </p:nvSpPr>
          <p:spPr>
            <a:xfrm>
              <a:off x="2397629" y="2857525"/>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grpSp>
          <p:nvGrpSpPr>
            <p:cNvPr id="91" name="Gruppieren 371">
              <a:extLst>
                <a:ext uri="{FF2B5EF4-FFF2-40B4-BE49-F238E27FC236}">
                  <a16:creationId xmlns:a16="http://schemas.microsoft.com/office/drawing/2014/main" id="{CFB5E3F4-5010-4C3D-A828-7FE9F3873E0A}"/>
                </a:ext>
              </a:extLst>
            </p:cNvPr>
            <p:cNvGrpSpPr/>
            <p:nvPr/>
          </p:nvGrpSpPr>
          <p:grpSpPr>
            <a:xfrm>
              <a:off x="1810797" y="2696567"/>
              <a:ext cx="569066" cy="1375045"/>
              <a:chOff x="527723" y="2323023"/>
              <a:chExt cx="822286" cy="1986906"/>
            </a:xfrm>
          </p:grpSpPr>
          <p:pic>
            <p:nvPicPr>
              <p:cNvPr id="93" name="グラフィックス 7">
                <a:extLst>
                  <a:ext uri="{FF2B5EF4-FFF2-40B4-BE49-F238E27FC236}">
                    <a16:creationId xmlns:a16="http://schemas.microsoft.com/office/drawing/2014/main" id="{61E62CE6-394A-4232-84F2-EA962596434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29030" y="3554149"/>
                <a:ext cx="755780" cy="755780"/>
              </a:xfrm>
              <a:prstGeom prst="rect">
                <a:avLst/>
              </a:prstGeom>
            </p:spPr>
          </p:pic>
          <p:pic>
            <p:nvPicPr>
              <p:cNvPr id="94" name="グラフィックス 101">
                <a:extLst>
                  <a:ext uri="{FF2B5EF4-FFF2-40B4-BE49-F238E27FC236}">
                    <a16:creationId xmlns:a16="http://schemas.microsoft.com/office/drawing/2014/main" id="{9EBCC090-0813-4F9D-BB22-3BEEE90F6AB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28221" y="2922522"/>
                <a:ext cx="755780" cy="755780"/>
              </a:xfrm>
              <a:prstGeom prst="rect">
                <a:avLst/>
              </a:prstGeom>
            </p:spPr>
          </p:pic>
          <p:pic>
            <p:nvPicPr>
              <p:cNvPr id="95" name="グラフィックス 31">
                <a:extLst>
                  <a:ext uri="{FF2B5EF4-FFF2-40B4-BE49-F238E27FC236}">
                    <a16:creationId xmlns:a16="http://schemas.microsoft.com/office/drawing/2014/main" id="{E9B37595-C05E-432A-97CB-ECD0E23474D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27723" y="2323023"/>
                <a:ext cx="756776" cy="756776"/>
              </a:xfrm>
              <a:prstGeom prst="rect">
                <a:avLst/>
              </a:prstGeom>
            </p:spPr>
          </p:pic>
          <p:pic>
            <p:nvPicPr>
              <p:cNvPr id="96" name="Grafik 368" descr="Warnung mit einfarbiger Füllung">
                <a:extLst>
                  <a:ext uri="{FF2B5EF4-FFF2-40B4-BE49-F238E27FC236}">
                    <a16:creationId xmlns:a16="http://schemas.microsoft.com/office/drawing/2014/main" id="{3AD4DE07-815D-44FA-9FA4-BD391A6D602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10158" y="2994159"/>
                <a:ext cx="339851" cy="339851"/>
              </a:xfrm>
              <a:prstGeom prst="rect">
                <a:avLst/>
              </a:prstGeom>
            </p:spPr>
          </p:pic>
          <p:pic>
            <p:nvPicPr>
              <p:cNvPr id="97" name="Grafik 369" descr="Reizstoff mit einfarbiger Füllung">
                <a:extLst>
                  <a:ext uri="{FF2B5EF4-FFF2-40B4-BE49-F238E27FC236}">
                    <a16:creationId xmlns:a16="http://schemas.microsoft.com/office/drawing/2014/main" id="{3AFC3DD9-12C8-40B2-B7C3-A71A1C89519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1109" y="2367126"/>
                <a:ext cx="339851" cy="339851"/>
              </a:xfrm>
              <a:prstGeom prst="rect">
                <a:avLst/>
              </a:prstGeom>
            </p:spPr>
          </p:pic>
          <p:pic>
            <p:nvPicPr>
              <p:cNvPr id="98" name="Grafik 370" descr="Verbotsschild mit einfarbiger Füllung">
                <a:extLst>
                  <a:ext uri="{FF2B5EF4-FFF2-40B4-BE49-F238E27FC236}">
                    <a16:creationId xmlns:a16="http://schemas.microsoft.com/office/drawing/2014/main" id="{5D3C28AB-4122-4917-AC8E-C38F239CC62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1109" y="3615857"/>
                <a:ext cx="339851" cy="339851"/>
              </a:xfrm>
              <a:prstGeom prst="rect">
                <a:avLst/>
              </a:prstGeom>
            </p:spPr>
          </p:pic>
        </p:grpSp>
        <p:sp>
          <p:nvSpPr>
            <p:cNvPr id="92" name="Textfeld 402">
              <a:extLst>
                <a:ext uri="{FF2B5EF4-FFF2-40B4-BE49-F238E27FC236}">
                  <a16:creationId xmlns:a16="http://schemas.microsoft.com/office/drawing/2014/main" id="{353455F4-D33A-4A77-865A-DC3DACE30A21}"/>
                </a:ext>
              </a:extLst>
            </p:cNvPr>
            <p:cNvSpPr txBox="1"/>
            <p:nvPr/>
          </p:nvSpPr>
          <p:spPr>
            <a:xfrm>
              <a:off x="2402727" y="3154274"/>
              <a:ext cx="1022261"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Office 365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DLP</a:t>
              </a:r>
              <a:endParaRPr kumimoji="0" lang="de-AT" sz="1765"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99" name="Gruppieren 429">
            <a:extLst>
              <a:ext uri="{FF2B5EF4-FFF2-40B4-BE49-F238E27FC236}">
                <a16:creationId xmlns:a16="http://schemas.microsoft.com/office/drawing/2014/main" id="{D21D161E-FEC0-43A9-9109-E94258862BFB}"/>
              </a:ext>
            </a:extLst>
          </p:cNvPr>
          <p:cNvGrpSpPr/>
          <p:nvPr/>
        </p:nvGrpSpPr>
        <p:grpSpPr>
          <a:xfrm>
            <a:off x="8469159" y="564274"/>
            <a:ext cx="2693953" cy="1864247"/>
            <a:chOff x="8469159" y="564274"/>
            <a:chExt cx="2693953" cy="1864247"/>
          </a:xfrm>
        </p:grpSpPr>
        <p:sp>
          <p:nvSpPr>
            <p:cNvPr id="100" name="Textfeld 353">
              <a:extLst>
                <a:ext uri="{FF2B5EF4-FFF2-40B4-BE49-F238E27FC236}">
                  <a16:creationId xmlns:a16="http://schemas.microsoft.com/office/drawing/2014/main" id="{D11D59A2-1118-48BB-88CF-1490E9AD44DA}"/>
                </a:ext>
              </a:extLst>
            </p:cNvPr>
            <p:cNvSpPr txBox="1"/>
            <p:nvPr/>
          </p:nvSpPr>
          <p:spPr>
            <a:xfrm>
              <a:off x="9237247" y="2197689"/>
              <a:ext cx="1234856" cy="2308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82828"/>
                  </a:solidFill>
                  <a:effectLst/>
                  <a:uLnTx/>
                  <a:uFillTx/>
                  <a:latin typeface="Segoe UI"/>
                  <a:ea typeface="+mn-ea"/>
                  <a:cs typeface="+mn-cs"/>
                </a:rPr>
                <a:t>Informed by MIP</a:t>
              </a:r>
              <a:endParaRPr kumimoji="0" lang="de-AT" sz="9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01" name="Gruppieren 428">
              <a:extLst>
                <a:ext uri="{FF2B5EF4-FFF2-40B4-BE49-F238E27FC236}">
                  <a16:creationId xmlns:a16="http://schemas.microsoft.com/office/drawing/2014/main" id="{47847D10-12E9-4FA8-ACC2-C002ED45115F}"/>
                </a:ext>
              </a:extLst>
            </p:cNvPr>
            <p:cNvGrpSpPr/>
            <p:nvPr/>
          </p:nvGrpSpPr>
          <p:grpSpPr>
            <a:xfrm>
              <a:off x="8469159" y="564274"/>
              <a:ext cx="2693953" cy="1660789"/>
              <a:chOff x="8469159" y="564274"/>
              <a:chExt cx="2693953" cy="1660789"/>
            </a:xfrm>
          </p:grpSpPr>
          <p:grpSp>
            <p:nvGrpSpPr>
              <p:cNvPr id="102" name="Gruppieren 351">
                <a:extLst>
                  <a:ext uri="{FF2B5EF4-FFF2-40B4-BE49-F238E27FC236}">
                    <a16:creationId xmlns:a16="http://schemas.microsoft.com/office/drawing/2014/main" id="{BFD1012C-999C-4ED2-8031-E230C2E82C16}"/>
                  </a:ext>
                </a:extLst>
              </p:cNvPr>
              <p:cNvGrpSpPr/>
              <p:nvPr/>
            </p:nvGrpSpPr>
            <p:grpSpPr>
              <a:xfrm>
                <a:off x="8469159" y="844969"/>
                <a:ext cx="2693953" cy="1380094"/>
                <a:chOff x="8834512" y="4675597"/>
                <a:chExt cx="2693953" cy="1380094"/>
              </a:xfrm>
            </p:grpSpPr>
            <p:grpSp>
              <p:nvGrpSpPr>
                <p:cNvPr id="104" name="Group 81">
                  <a:extLst>
                    <a:ext uri="{FF2B5EF4-FFF2-40B4-BE49-F238E27FC236}">
                      <a16:creationId xmlns:a16="http://schemas.microsoft.com/office/drawing/2014/main" id="{E2102927-5C60-497D-A210-B9724F75EC28}"/>
                    </a:ext>
                  </a:extLst>
                </p:cNvPr>
                <p:cNvGrpSpPr/>
                <p:nvPr/>
              </p:nvGrpSpPr>
              <p:grpSpPr>
                <a:xfrm>
                  <a:off x="8834512" y="4689548"/>
                  <a:ext cx="1419648" cy="1366143"/>
                  <a:chOff x="6252798" y="2498464"/>
                  <a:chExt cx="1980312" cy="1905677"/>
                </a:xfrm>
              </p:grpSpPr>
              <p:sp>
                <p:nvSpPr>
                  <p:cNvPr id="108" name="Oval 88">
                    <a:extLst>
                      <a:ext uri="{FF2B5EF4-FFF2-40B4-BE49-F238E27FC236}">
                        <a16:creationId xmlns:a16="http://schemas.microsoft.com/office/drawing/2014/main" id="{92F783D0-92C8-438B-837F-D5FB8F5ECC16}"/>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9" name="Rectangle 89">
                    <a:extLst>
                      <a:ext uri="{FF2B5EF4-FFF2-40B4-BE49-F238E27FC236}">
                        <a16:creationId xmlns:a16="http://schemas.microsoft.com/office/drawing/2014/main" id="{FF5CB825-5740-4197-A68B-6A9DF5FC4497}"/>
                      </a:ext>
                    </a:extLst>
                  </p:cNvPr>
                  <p:cNvSpPr/>
                  <p:nvPr/>
                </p:nvSpPr>
                <p:spPr>
                  <a:xfrm>
                    <a:off x="6252798" y="3104135"/>
                    <a:ext cx="1980312" cy="655414"/>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Semibold"/>
                      </a:rPr>
                      <a:t>Insider Risk Management</a:t>
                    </a:r>
                    <a:endParaRPr kumimoji="0" lang="en-US" sz="105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endParaRPr>
                  </a:p>
                </p:txBody>
              </p:sp>
            </p:grpSp>
            <p:grpSp>
              <p:nvGrpSpPr>
                <p:cNvPr id="105" name="Group 81">
                  <a:extLst>
                    <a:ext uri="{FF2B5EF4-FFF2-40B4-BE49-F238E27FC236}">
                      <a16:creationId xmlns:a16="http://schemas.microsoft.com/office/drawing/2014/main" id="{4A60B8DB-E3D8-442A-B39A-49763E930753}"/>
                    </a:ext>
                  </a:extLst>
                </p:cNvPr>
                <p:cNvGrpSpPr/>
                <p:nvPr/>
              </p:nvGrpSpPr>
              <p:grpSpPr>
                <a:xfrm>
                  <a:off x="10108817" y="4675597"/>
                  <a:ext cx="1419648" cy="1366143"/>
                  <a:chOff x="6252798" y="2498464"/>
                  <a:chExt cx="1980312" cy="1905677"/>
                </a:xfrm>
              </p:grpSpPr>
              <p:sp>
                <p:nvSpPr>
                  <p:cNvPr id="106" name="Oval 88">
                    <a:extLst>
                      <a:ext uri="{FF2B5EF4-FFF2-40B4-BE49-F238E27FC236}">
                        <a16:creationId xmlns:a16="http://schemas.microsoft.com/office/drawing/2014/main" id="{FFB6D935-3D85-44DC-B66E-DD1EBF740032}"/>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7" name="Rectangle 89">
                    <a:extLst>
                      <a:ext uri="{FF2B5EF4-FFF2-40B4-BE49-F238E27FC236}">
                        <a16:creationId xmlns:a16="http://schemas.microsoft.com/office/drawing/2014/main" id="{74104E35-5C83-484F-B29C-C4F3DC6C2E69}"/>
                      </a:ext>
                    </a:extLst>
                  </p:cNvPr>
                  <p:cNvSpPr/>
                  <p:nvPr/>
                </p:nvSpPr>
                <p:spPr>
                  <a:xfrm>
                    <a:off x="6252798" y="3066914"/>
                    <a:ext cx="1980312" cy="729856"/>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Semibold"/>
                      </a:rPr>
                      <a:t>Advanced eDiscovery</a:t>
                    </a:r>
                    <a:endParaRPr kumimoji="0" lang="en-US" sz="105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endParaRPr>
                  </a:p>
                </p:txBody>
              </p:sp>
            </p:grpSp>
          </p:grpSp>
          <p:sp>
            <p:nvSpPr>
              <p:cNvPr id="103" name="Textfeld 427">
                <a:extLst>
                  <a:ext uri="{FF2B5EF4-FFF2-40B4-BE49-F238E27FC236}">
                    <a16:creationId xmlns:a16="http://schemas.microsoft.com/office/drawing/2014/main" id="{100F2BB3-5430-46BE-B28E-5FD4DF6C39E8}"/>
                  </a:ext>
                </a:extLst>
              </p:cNvPr>
              <p:cNvSpPr txBox="1"/>
              <p:nvPr/>
            </p:nvSpPr>
            <p:spPr>
              <a:xfrm>
                <a:off x="8973252" y="564274"/>
                <a:ext cx="1695668" cy="261610"/>
              </a:xfrm>
              <a:prstGeom prst="rect">
                <a:avLst/>
              </a:prstGeom>
              <a:noFill/>
            </p:spPr>
            <p:txBody>
              <a:bodyPr wrap="square">
                <a:sp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Segoe UI Semibold"/>
                  </a:rPr>
                  <a:t>Visibility and Analytics</a:t>
                </a:r>
              </a:p>
            </p:txBody>
          </p:sp>
        </p:grpSp>
      </p:grpSp>
      <p:pic>
        <p:nvPicPr>
          <p:cNvPr id="110" name="Grafik 3">
            <a:extLst>
              <a:ext uri="{FF2B5EF4-FFF2-40B4-BE49-F238E27FC236}">
                <a16:creationId xmlns:a16="http://schemas.microsoft.com/office/drawing/2014/main" id="{97313F15-F5F8-40A5-8A2D-ECF3BABCE51A}"/>
              </a:ext>
            </a:extLst>
          </p:cNvPr>
          <p:cNvPicPr>
            <a:picLocks noChangeAspect="1"/>
          </p:cNvPicPr>
          <p:nvPr/>
        </p:nvPicPr>
        <p:blipFill>
          <a:blip r:embed="rId32"/>
          <a:srcRect/>
          <a:stretch/>
        </p:blipFill>
        <p:spPr>
          <a:xfrm>
            <a:off x="11191699" y="6140833"/>
            <a:ext cx="539608" cy="539608"/>
          </a:xfrm>
          <a:prstGeom prst="rect">
            <a:avLst/>
          </a:prstGeom>
        </p:spPr>
      </p:pic>
      <p:sp>
        <p:nvSpPr>
          <p:cNvPr id="112" name="arrow_15_bidi" title="Icon of a arrow in a circle pointed left">
            <a:hlinkClick r:id="rId33" action="ppaction://hlinksldjump"/>
            <a:extLst>
              <a:ext uri="{FF2B5EF4-FFF2-40B4-BE49-F238E27FC236}">
                <a16:creationId xmlns:a16="http://schemas.microsoft.com/office/drawing/2014/main" id="{461B2603-F31F-4298-9964-2667906CB394}"/>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38999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100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221CC8F-1A91-4982-B84E-EAAD1E766600}"/>
              </a:ext>
            </a:extLst>
          </p:cNvPr>
          <p:cNvSpPr txBox="1">
            <a:spLocks noGrp="1"/>
          </p:cNvSpPr>
          <p:nvPr>
            <p:ph type="title" idx="4294967295"/>
          </p:nvPr>
        </p:nvSpPr>
        <p:spPr>
          <a:xfrm>
            <a:off x="271318" y="176565"/>
            <a:ext cx="4150558" cy="106182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chemeClr val="tx1"/>
                </a:solidFill>
                <a:effectLst/>
                <a:uLnTx/>
                <a:uFillTx/>
                <a:latin typeface="+mj-lt"/>
                <a:ea typeface="+mn-ea"/>
                <a:cs typeface="+mn-cs"/>
              </a:rPr>
              <a:t>Microsoft security signals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mn-lt"/>
                <a:ea typeface="+mn-ea"/>
                <a:cs typeface="+mn-cs"/>
              </a:rPr>
              <a:t>Volume and diversity of signals processed by Microsoft</a:t>
            </a:r>
          </a:p>
        </p:txBody>
      </p:sp>
      <p:pic>
        <p:nvPicPr>
          <p:cNvPr id="5" name="Picture 4" descr="Over 24 trillion daily security signals, AI and machine learning powered predictions, and human analysts, expertise and insights. 9 billion endpoint threats blocked, 31 billion identity threats blocked, and 32 billion email threats blocked between July 1, 2020 and June 20, 2021. Over 8,500 security experts. A 20 billion dollar investment over the next 5 years. ">
            <a:extLst>
              <a:ext uri="{FF2B5EF4-FFF2-40B4-BE49-F238E27FC236}">
                <a16:creationId xmlns:a16="http://schemas.microsoft.com/office/drawing/2014/main" id="{083308EB-453D-4AFF-AEBD-004869135764}"/>
              </a:ext>
            </a:extLst>
          </p:cNvPr>
          <p:cNvPicPr>
            <a:picLocks noChangeAspect="1"/>
          </p:cNvPicPr>
          <p:nvPr/>
        </p:nvPicPr>
        <p:blipFill>
          <a:blip r:embed="rId3"/>
          <a:stretch>
            <a:fillRect/>
          </a:stretch>
        </p:blipFill>
        <p:spPr>
          <a:xfrm>
            <a:off x="190499" y="617410"/>
            <a:ext cx="9376729" cy="4514148"/>
          </a:xfrm>
          <a:prstGeom prst="rect">
            <a:avLst/>
          </a:prstGeom>
        </p:spPr>
      </p:pic>
      <p:sp>
        <p:nvSpPr>
          <p:cNvPr id="13" name="Rectangle 12">
            <a:extLst>
              <a:ext uri="{FF2B5EF4-FFF2-40B4-BE49-F238E27FC236}">
                <a16:creationId xmlns:a16="http://schemas.microsoft.com/office/drawing/2014/main" id="{FB2D37A5-9CC3-4590-976D-F338FEE29CEF}"/>
              </a:ext>
              <a:ext uri="{C183D7F6-B498-43B3-948B-1728B52AA6E4}">
                <adec:decorative xmlns:adec="http://schemas.microsoft.com/office/drawing/2017/decorative" val="1"/>
              </a:ext>
            </a:extLst>
          </p:cNvPr>
          <p:cNvSpPr/>
          <p:nvPr/>
        </p:nvSpPr>
        <p:spPr bwMode="auto">
          <a:xfrm>
            <a:off x="0" y="5131558"/>
            <a:ext cx="9325970" cy="17264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6D6EBF4B-3490-4698-9255-D23D707E941A}"/>
              </a:ext>
              <a:ext uri="{C183D7F6-B498-43B3-948B-1728B52AA6E4}">
                <adec:decorative xmlns:adec="http://schemas.microsoft.com/office/drawing/2017/decorative" val="1"/>
              </a:ext>
            </a:extLst>
          </p:cNvPr>
          <p:cNvSpPr/>
          <p:nvPr/>
        </p:nvSpPr>
        <p:spPr bwMode="auto">
          <a:xfrm>
            <a:off x="190499" y="5373527"/>
            <a:ext cx="6578791" cy="267445"/>
          </a:xfrm>
          <a:prstGeom prst="rect">
            <a:avLst/>
          </a:prstGeom>
          <a:solidFill>
            <a:srgbClr val="53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18D5F184-CC1C-4357-84E4-2ACA759FE4BE}"/>
              </a:ext>
            </a:extLst>
          </p:cNvPr>
          <p:cNvSpPr txBox="1"/>
          <p:nvPr/>
        </p:nvSpPr>
        <p:spPr>
          <a:xfrm>
            <a:off x="271317" y="5333195"/>
            <a:ext cx="649797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Over 150 report contributors across these focus areas:</a:t>
            </a:r>
          </a:p>
        </p:txBody>
      </p:sp>
      <p:graphicFrame>
        <p:nvGraphicFramePr>
          <p:cNvPr id="9" name="Table 9">
            <a:extLst>
              <a:ext uri="{FF2B5EF4-FFF2-40B4-BE49-F238E27FC236}">
                <a16:creationId xmlns:a16="http://schemas.microsoft.com/office/drawing/2014/main" id="{839E69D4-A6D3-428C-8474-681158375133}"/>
              </a:ext>
            </a:extLst>
          </p:cNvPr>
          <p:cNvGraphicFramePr>
            <a:graphicFrameLocks noGrp="1"/>
          </p:cNvGraphicFramePr>
          <p:nvPr/>
        </p:nvGraphicFramePr>
        <p:xfrm>
          <a:off x="190499" y="5858475"/>
          <a:ext cx="8886828" cy="822960"/>
        </p:xfrm>
        <a:graphic>
          <a:graphicData uri="http://schemas.openxmlformats.org/drawingml/2006/table">
            <a:tbl>
              <a:tblPr firstRow="1" bandRow="1">
                <a:tableStyleId>{5C22544A-7EE6-4342-B048-85BDC9FD1C3A}</a:tableStyleId>
              </a:tblPr>
              <a:tblGrid>
                <a:gridCol w="1481138">
                  <a:extLst>
                    <a:ext uri="{9D8B030D-6E8A-4147-A177-3AD203B41FA5}">
                      <a16:colId xmlns:a16="http://schemas.microsoft.com/office/drawing/2014/main" val="2304879991"/>
                    </a:ext>
                  </a:extLst>
                </a:gridCol>
                <a:gridCol w="1481138">
                  <a:extLst>
                    <a:ext uri="{9D8B030D-6E8A-4147-A177-3AD203B41FA5}">
                      <a16:colId xmlns:a16="http://schemas.microsoft.com/office/drawing/2014/main" val="247172979"/>
                    </a:ext>
                  </a:extLst>
                </a:gridCol>
                <a:gridCol w="1481138">
                  <a:extLst>
                    <a:ext uri="{9D8B030D-6E8A-4147-A177-3AD203B41FA5}">
                      <a16:colId xmlns:a16="http://schemas.microsoft.com/office/drawing/2014/main" val="3098606745"/>
                    </a:ext>
                  </a:extLst>
                </a:gridCol>
                <a:gridCol w="1299296">
                  <a:extLst>
                    <a:ext uri="{9D8B030D-6E8A-4147-A177-3AD203B41FA5}">
                      <a16:colId xmlns:a16="http://schemas.microsoft.com/office/drawing/2014/main" val="682897060"/>
                    </a:ext>
                  </a:extLst>
                </a:gridCol>
                <a:gridCol w="1631373">
                  <a:extLst>
                    <a:ext uri="{9D8B030D-6E8A-4147-A177-3AD203B41FA5}">
                      <a16:colId xmlns:a16="http://schemas.microsoft.com/office/drawing/2014/main" val="683497956"/>
                    </a:ext>
                  </a:extLst>
                </a:gridCol>
                <a:gridCol w="1512745">
                  <a:extLst>
                    <a:ext uri="{9D8B030D-6E8A-4147-A177-3AD203B41FA5}">
                      <a16:colId xmlns:a16="http://schemas.microsoft.com/office/drawing/2014/main" val="2498285186"/>
                    </a:ext>
                  </a:extLst>
                </a:gridCol>
              </a:tblGrid>
              <a:tr h="370840">
                <a:tc>
                  <a:txBody>
                    <a:bodyPr/>
                    <a:lstStyle/>
                    <a:p>
                      <a:r>
                        <a:rPr lang="en-US" sz="1600">
                          <a:solidFill>
                            <a:schemeClr val="tx1"/>
                          </a:solidFill>
                          <a:latin typeface="+mj-lt"/>
                        </a:rPr>
                        <a:t>The state of cybercrime</a:t>
                      </a:r>
                    </a:p>
                  </a:txBody>
                  <a:tcPr anchor="ctr">
                    <a:lnL w="12700" cap="flat" cmpd="sng" algn="ctr">
                      <a:solidFill>
                        <a:schemeClr val="bg1">
                          <a:lumMod val="95000"/>
                        </a:schemeClr>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Nation state threats</a:t>
                      </a:r>
                    </a:p>
                  </a:txBody>
                  <a:tcPr anchor="ctr">
                    <a:lnL w="12700" cap="flat" cmpd="sng" algn="ctr">
                      <a:solidFill>
                        <a:srgbClr val="50E6FF"/>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Supply chain, IOT, and OT security</a:t>
                      </a:r>
                    </a:p>
                  </a:txBody>
                  <a:tcPr anchor="ctr">
                    <a:lnL w="12700" cap="flat" cmpd="sng" algn="ctr">
                      <a:solidFill>
                        <a:srgbClr val="50E6FF"/>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Hybrid workforce security</a:t>
                      </a:r>
                    </a:p>
                  </a:txBody>
                  <a:tcPr anchor="ctr">
                    <a:lnL w="12700" cap="flat" cmpd="sng" algn="ctr">
                      <a:solidFill>
                        <a:srgbClr val="50E6FF"/>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Disinformation</a:t>
                      </a:r>
                    </a:p>
                  </a:txBody>
                  <a:tcPr anchor="ctr">
                    <a:lnL w="12700" cap="flat" cmpd="sng" algn="ctr">
                      <a:solidFill>
                        <a:srgbClr val="50E6FF"/>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Actionable insights</a:t>
                      </a:r>
                    </a:p>
                  </a:txBody>
                  <a:tcPr anchor="ctr">
                    <a:lnL w="12700" cap="flat" cmpd="sng" algn="ctr">
                      <a:solidFill>
                        <a:srgbClr val="50E6FF"/>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029069601"/>
                  </a:ext>
                </a:extLst>
              </a:tr>
            </a:tbl>
          </a:graphicData>
        </a:graphic>
      </p:graphicFrame>
      <p:pic>
        <p:nvPicPr>
          <p:cNvPr id="2" name="Picture 1">
            <a:extLst>
              <a:ext uri="{FF2B5EF4-FFF2-40B4-BE49-F238E27FC236}">
                <a16:creationId xmlns:a16="http://schemas.microsoft.com/office/drawing/2014/main" id="{EE33612A-6AF6-4CAF-B91E-C70E5839A825}"/>
              </a:ext>
              <a:ext uri="{C183D7F6-B498-43B3-948B-1728B52AA6E4}">
                <adec:decorative xmlns:adec="http://schemas.microsoft.com/office/drawing/2017/decorative" val="1"/>
              </a:ext>
            </a:extLst>
          </p:cNvPr>
          <p:cNvPicPr>
            <a:picLocks noChangeAspect="1"/>
          </p:cNvPicPr>
          <p:nvPr/>
        </p:nvPicPr>
        <p:blipFill rotWithShape="1">
          <a:blip r:embed="rId4"/>
          <a:srcRect l="8483" t="3773" r="69642" b="31235"/>
          <a:stretch/>
        </p:blipFill>
        <p:spPr>
          <a:xfrm>
            <a:off x="9324447" y="0"/>
            <a:ext cx="2924174" cy="6858001"/>
          </a:xfrm>
          <a:prstGeom prst="rect">
            <a:avLst/>
          </a:prstGeom>
        </p:spPr>
      </p:pic>
      <p:sp>
        <p:nvSpPr>
          <p:cNvPr id="6" name="TextBox 5">
            <a:extLst>
              <a:ext uri="{FF2B5EF4-FFF2-40B4-BE49-F238E27FC236}">
                <a16:creationId xmlns:a16="http://schemas.microsoft.com/office/drawing/2014/main" id="{EE9CB07A-DF7C-4952-A840-DDB16A63F195}"/>
              </a:ext>
            </a:extLst>
          </p:cNvPr>
          <p:cNvSpPr txBox="1"/>
          <p:nvPr/>
        </p:nvSpPr>
        <p:spPr>
          <a:xfrm>
            <a:off x="9743373" y="1399608"/>
            <a:ext cx="2258128" cy="3998852"/>
          </a:xfrm>
          <a:prstGeom prst="rect">
            <a:avLst/>
          </a:prstGeom>
          <a:noFill/>
        </p:spPr>
        <p:txBody>
          <a:bodyPr wrap="square">
            <a:spAutoFit/>
          </a:bodyPr>
          <a:lstStyle/>
          <a:p>
            <a:pPr marL="0" marR="0" lvl="0" indent="0" algn="l" defTabSz="914367" rtl="0" eaLnBrk="1" fontAlgn="auto" latinLnBrk="0" hangingPunct="1">
              <a:lnSpc>
                <a:spcPts val="2800"/>
              </a:lnSpc>
              <a:spcBef>
                <a:spcPts val="0"/>
              </a:spcBef>
              <a:spcAft>
                <a:spcPts val="0"/>
              </a:spcAft>
              <a:buClrTx/>
              <a:buSzTx/>
              <a:buFontTx/>
              <a:buNone/>
              <a:tabLst/>
              <a:defRPr/>
            </a:pPr>
            <a:r>
              <a:rPr kumimoji="0" lang="en-US" sz="1600" b="0" i="0" u="none" strike="noStrike" kern="1200" cap="all" spc="0" normalizeH="0" baseline="0" noProof="0">
                <a:ln>
                  <a:noFill/>
                </a:ln>
                <a:solidFill>
                  <a:srgbClr val="50E6FF"/>
                </a:solidFill>
                <a:effectLst/>
                <a:uLnTx/>
                <a:uFillTx/>
                <a:latin typeface="Segoe UI Semibold"/>
                <a:ea typeface="Yu Mincho" panose="02020400000000000000" pitchFamily="18" charset="-128"/>
                <a:cs typeface="Arial" panose="020B0604020202020204" pitchFamily="34" charset="0"/>
              </a:rPr>
              <a:t>The Microsoft digital defense report draws on insights, data, and signals from across Microsoft, including the cloud,          endpoints, and the intelligent edge.</a:t>
            </a:r>
          </a:p>
        </p:txBody>
      </p:sp>
    </p:spTree>
    <p:extLst>
      <p:ext uri="{BB962C8B-B14F-4D97-AF65-F5344CB8AC3E}">
        <p14:creationId xmlns:p14="http://schemas.microsoft.com/office/powerpoint/2010/main" val="166061858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AAFE-640B-46FD-832A-EC3440259C35}"/>
              </a:ext>
            </a:extLst>
          </p:cNvPr>
          <p:cNvSpPr>
            <a:spLocks noGrp="1"/>
          </p:cNvSpPr>
          <p:nvPr>
            <p:ph type="title"/>
          </p:nvPr>
        </p:nvSpPr>
        <p:spPr/>
        <p:txBody>
          <a:bodyPr/>
          <a:lstStyle/>
          <a:p>
            <a:r>
              <a:rPr lang="en-US"/>
              <a:t>Start Zero Trust Today</a:t>
            </a:r>
            <a:endParaRPr lang="gsw-CH"/>
          </a:p>
        </p:txBody>
      </p:sp>
      <p:sp>
        <p:nvSpPr>
          <p:cNvPr id="3" name="!! User box">
            <a:extLst>
              <a:ext uri="{FF2B5EF4-FFF2-40B4-BE49-F238E27FC236}">
                <a16:creationId xmlns:a16="http://schemas.microsoft.com/office/drawing/2014/main" id="{820C023E-C629-4C21-B479-1F2DA66D64B5}"/>
              </a:ext>
            </a:extLst>
          </p:cNvPr>
          <p:cNvSpPr/>
          <p:nvPr/>
        </p:nvSpPr>
        <p:spPr bwMode="auto">
          <a:xfrm>
            <a:off x="585217" y="2542889"/>
            <a:ext cx="10675742" cy="935329"/>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and Productivity</a:t>
            </a:r>
          </a:p>
        </p:txBody>
      </p:sp>
      <p:pic>
        <p:nvPicPr>
          <p:cNvPr id="4" name="!! User">
            <a:extLst>
              <a:ext uri="{FF2B5EF4-FFF2-40B4-BE49-F238E27FC236}">
                <a16:creationId xmlns:a16="http://schemas.microsoft.com/office/drawing/2014/main" id="{E3C568AE-481A-45AE-84D4-3841E9819C6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721" y="2823074"/>
            <a:ext cx="487447" cy="374958"/>
          </a:xfrm>
          <a:prstGeom prst="rect">
            <a:avLst/>
          </a:prstGeom>
        </p:spPr>
      </p:pic>
      <p:sp>
        <p:nvSpPr>
          <p:cNvPr id="6" name="!! Modern box">
            <a:extLst>
              <a:ext uri="{FF2B5EF4-FFF2-40B4-BE49-F238E27FC236}">
                <a16:creationId xmlns:a16="http://schemas.microsoft.com/office/drawing/2014/main" id="{CA68D166-C547-40D6-9B8E-44EF4FE61927}"/>
              </a:ext>
            </a:extLst>
          </p:cNvPr>
          <p:cNvSpPr/>
          <p:nvPr/>
        </p:nvSpPr>
        <p:spPr bwMode="auto">
          <a:xfrm>
            <a:off x="580295" y="3573116"/>
            <a:ext cx="10680192" cy="941832"/>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Modernize Security Operations</a:t>
            </a:r>
          </a:p>
        </p:txBody>
      </p:sp>
      <p:sp>
        <p:nvSpPr>
          <p:cNvPr id="8" name="!! Ops box">
            <a:extLst>
              <a:ext uri="{FF2B5EF4-FFF2-40B4-BE49-F238E27FC236}">
                <a16:creationId xmlns:a16="http://schemas.microsoft.com/office/drawing/2014/main" id="{260C6C3E-8C46-4250-9405-B183510EAD5F}"/>
              </a:ext>
            </a:extLst>
          </p:cNvPr>
          <p:cNvSpPr/>
          <p:nvPr/>
        </p:nvSpPr>
        <p:spPr bwMode="auto">
          <a:xfrm>
            <a:off x="1234240" y="4588949"/>
            <a:ext cx="10026247" cy="937678"/>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Operational Technology (OT) and Industrial IoT</a:t>
            </a:r>
          </a:p>
        </p:txBody>
      </p:sp>
      <p:sp>
        <p:nvSpPr>
          <p:cNvPr id="10" name="!! Data box">
            <a:extLst>
              <a:ext uri="{FF2B5EF4-FFF2-40B4-BE49-F238E27FC236}">
                <a16:creationId xmlns:a16="http://schemas.microsoft.com/office/drawing/2014/main" id="{A8047049-53D5-47FD-9664-27DE3313EC60}"/>
              </a:ext>
            </a:extLst>
          </p:cNvPr>
          <p:cNvSpPr/>
          <p:nvPr/>
        </p:nvSpPr>
        <p:spPr bwMode="auto">
          <a:xfrm>
            <a:off x="2067430" y="5578652"/>
            <a:ext cx="9193057" cy="941832"/>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Datacenter Security</a:t>
            </a:r>
          </a:p>
        </p:txBody>
      </p:sp>
      <p:grpSp>
        <p:nvGrpSpPr>
          <p:cNvPr id="12" name="!! Ops">
            <a:extLst>
              <a:ext uri="{FF2B5EF4-FFF2-40B4-BE49-F238E27FC236}">
                <a16:creationId xmlns:a16="http://schemas.microsoft.com/office/drawing/2014/main" id="{BB593F68-B0B1-4953-AC07-3E3C15269395}"/>
              </a:ext>
              <a:ext uri="{C183D7F6-B498-43B3-948B-1728B52AA6E4}">
                <adec:decorative xmlns:adec="http://schemas.microsoft.com/office/drawing/2017/decorative" val="1"/>
              </a:ext>
            </a:extLst>
          </p:cNvPr>
          <p:cNvGrpSpPr/>
          <p:nvPr/>
        </p:nvGrpSpPr>
        <p:grpSpPr>
          <a:xfrm>
            <a:off x="1416154" y="4912689"/>
            <a:ext cx="379641" cy="382863"/>
            <a:chOff x="10351024" y="3989686"/>
            <a:chExt cx="379641" cy="382863"/>
          </a:xfrm>
          <a:solidFill>
            <a:srgbClr val="FFFFFF"/>
          </a:solidFill>
        </p:grpSpPr>
        <p:sp>
          <p:nvSpPr>
            <p:cNvPr id="13" name="Rectangle 12">
              <a:extLst>
                <a:ext uri="{FF2B5EF4-FFF2-40B4-BE49-F238E27FC236}">
                  <a16:creationId xmlns:a16="http://schemas.microsoft.com/office/drawing/2014/main" id="{CC27B126-63AE-4E69-A225-498C6FDEC5C4}"/>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B8E83A5-4D69-4B6B-82C0-39E48531FB03}"/>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5B0D3E4-4474-4B21-93D2-8CA63947C056}"/>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0DD7FB93-702C-4B7B-8712-4A1CE89ADCA6}"/>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FD014632-B00D-437B-89D4-453BAC66C9E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4E904870-E31B-43AC-A0C3-BDE028A58509}"/>
                </a:ext>
              </a:extLst>
            </p:cNvPr>
            <p:cNvGrpSpPr/>
            <p:nvPr/>
          </p:nvGrpSpPr>
          <p:grpSpPr>
            <a:xfrm>
              <a:off x="10351024" y="3989686"/>
              <a:ext cx="379641" cy="382863"/>
              <a:chOff x="10351024" y="3989686"/>
              <a:chExt cx="379641" cy="382863"/>
            </a:xfrm>
            <a:grpFill/>
          </p:grpSpPr>
          <p:sp>
            <p:nvSpPr>
              <p:cNvPr id="19" name="Oval 18">
                <a:extLst>
                  <a:ext uri="{FF2B5EF4-FFF2-40B4-BE49-F238E27FC236}">
                    <a16:creationId xmlns:a16="http://schemas.microsoft.com/office/drawing/2014/main" id="{C96DD067-3E79-4E17-AC6D-3632558C7A5A}"/>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344C3140-43BC-4B94-98BC-2C56334834EC}"/>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2C88044-A7BF-4F01-A39E-62B59C0F8F8F}"/>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93A65E0-66A0-4C67-9276-DCFF7B8AA0C1}"/>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82A6DA7D-98BA-447C-B060-BF7B19433282}"/>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2E9482A-8B10-4B79-BA96-DE47C239F507}"/>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 name="!! Moderize">
            <a:extLst>
              <a:ext uri="{FF2B5EF4-FFF2-40B4-BE49-F238E27FC236}">
                <a16:creationId xmlns:a16="http://schemas.microsoft.com/office/drawing/2014/main" id="{A91B0731-1AA4-40C6-BE9B-FD3DC7045509}"/>
              </a:ext>
              <a:ext uri="{C183D7F6-B498-43B3-948B-1728B52AA6E4}">
                <adec:decorative xmlns:adec="http://schemas.microsoft.com/office/drawing/2017/decorative" val="1"/>
              </a:ext>
            </a:extLst>
          </p:cNvPr>
          <p:cNvGrpSpPr/>
          <p:nvPr/>
        </p:nvGrpSpPr>
        <p:grpSpPr>
          <a:xfrm>
            <a:off x="758497" y="3874481"/>
            <a:ext cx="412066" cy="403390"/>
            <a:chOff x="2668480" y="1249680"/>
            <a:chExt cx="412066" cy="403390"/>
          </a:xfrm>
          <a:solidFill>
            <a:schemeClr val="bg1"/>
          </a:solidFill>
        </p:grpSpPr>
        <p:sp>
          <p:nvSpPr>
            <p:cNvPr id="26" name="Freeform 987">
              <a:extLst>
                <a:ext uri="{FF2B5EF4-FFF2-40B4-BE49-F238E27FC236}">
                  <a16:creationId xmlns:a16="http://schemas.microsoft.com/office/drawing/2014/main" id="{DE31A81D-7461-4E0E-9A0B-0DDEE6B4CAF4}"/>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988">
              <a:extLst>
                <a:ext uri="{FF2B5EF4-FFF2-40B4-BE49-F238E27FC236}">
                  <a16:creationId xmlns:a16="http://schemas.microsoft.com/office/drawing/2014/main" id="{C4F52E09-2CE9-44EB-9C25-9E22E071EF79}"/>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Oval 989">
              <a:extLst>
                <a:ext uri="{FF2B5EF4-FFF2-40B4-BE49-F238E27FC236}">
                  <a16:creationId xmlns:a16="http://schemas.microsoft.com/office/drawing/2014/main" id="{7DC7D30E-8613-4D86-BC80-209E2DCA2D04}"/>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Rectangle 990">
              <a:extLst>
                <a:ext uri="{FF2B5EF4-FFF2-40B4-BE49-F238E27FC236}">
                  <a16:creationId xmlns:a16="http://schemas.microsoft.com/office/drawing/2014/main" id="{4F4DABA1-95BD-4BDA-ACD9-076A25E94076}"/>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991">
              <a:extLst>
                <a:ext uri="{FF2B5EF4-FFF2-40B4-BE49-F238E27FC236}">
                  <a16:creationId xmlns:a16="http://schemas.microsoft.com/office/drawing/2014/main" id="{5A679535-34CA-4988-95AC-83EF45B1FE79}"/>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 name="!! Data">
            <a:extLst>
              <a:ext uri="{FF2B5EF4-FFF2-40B4-BE49-F238E27FC236}">
                <a16:creationId xmlns:a16="http://schemas.microsoft.com/office/drawing/2014/main" id="{C327D365-FA5E-4E1B-949E-C8F405708F69}"/>
              </a:ext>
              <a:ext uri="{C183D7F6-B498-43B3-948B-1728B52AA6E4}">
                <adec:decorative xmlns:adec="http://schemas.microsoft.com/office/drawing/2017/decorative" val="1"/>
              </a:ext>
            </a:extLst>
          </p:cNvPr>
          <p:cNvGrpSpPr/>
          <p:nvPr/>
        </p:nvGrpSpPr>
        <p:grpSpPr>
          <a:xfrm>
            <a:off x="2176902" y="5843370"/>
            <a:ext cx="451490" cy="464796"/>
            <a:chOff x="858926" y="5757133"/>
            <a:chExt cx="524526" cy="464796"/>
          </a:xfrm>
          <a:solidFill>
            <a:srgbClr val="FFFFFF"/>
          </a:solidFill>
        </p:grpSpPr>
        <p:sp>
          <p:nvSpPr>
            <p:cNvPr id="32" name="Freeform 163">
              <a:extLst>
                <a:ext uri="{FF2B5EF4-FFF2-40B4-BE49-F238E27FC236}">
                  <a16:creationId xmlns:a16="http://schemas.microsoft.com/office/drawing/2014/main" id="{84E0C39E-B93D-4316-A7C7-9246F6E537D0}"/>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3" name="Group 4">
              <a:extLst>
                <a:ext uri="{FF2B5EF4-FFF2-40B4-BE49-F238E27FC236}">
                  <a16:creationId xmlns:a16="http://schemas.microsoft.com/office/drawing/2014/main" id="{7D3E93F5-8BD4-4356-A07B-D377C7ADBA8E}"/>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34" name="Freeform 5">
                <a:extLst>
                  <a:ext uri="{FF2B5EF4-FFF2-40B4-BE49-F238E27FC236}">
                    <a16:creationId xmlns:a16="http://schemas.microsoft.com/office/drawing/2014/main" id="{46406551-D574-40E0-89E6-8A8F54427CB2}"/>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F1C71E9A-1632-42B9-BC54-E2E108875ABF}"/>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5DD44362-8A11-444E-BB4B-0F0308FDF340}"/>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67D32D58-762E-4BD5-9E2F-64088FF3A4A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9" name="TextBox 38">
            <a:extLst>
              <a:ext uri="{FF2B5EF4-FFF2-40B4-BE49-F238E27FC236}">
                <a16:creationId xmlns:a16="http://schemas.microsoft.com/office/drawing/2014/main" id="{E08E2406-52C9-4A81-A93E-CCDF67845C9A}"/>
              </a:ext>
            </a:extLst>
          </p:cNvPr>
          <p:cNvSpPr txBox="1"/>
          <p:nvPr/>
        </p:nvSpPr>
        <p:spPr>
          <a:xfrm>
            <a:off x="588263" y="1053193"/>
            <a:ext cx="7869077" cy="1477328"/>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Start with quick wins </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Plan for incremental progress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a:ea typeface="+mn-ea"/>
                <a:cs typeface="+mn-cs"/>
              </a:rPr>
              <a:t>Zero Trust Deployment Guidance - </a:t>
            </a:r>
            <a:r>
              <a:rPr kumimoji="0" lang="en-US" sz="2400" b="0" i="0" u="sng" strike="noStrike" kern="1200" cap="none" spc="0" normalizeH="0" baseline="0" noProof="0">
                <a:ln>
                  <a:noFill/>
                </a:ln>
                <a:solidFill>
                  <a:srgbClr val="0563C1"/>
                </a:solidFill>
                <a:effectLst/>
                <a:uLnTx/>
                <a:uFillTx/>
                <a:latin typeface="Calibri" panose="020F0502020204030204" pitchFamily="34" charset="0"/>
                <a:ea typeface="Calibri" panose="020F0502020204030204" pitchFamily="34" charset="0"/>
                <a:cs typeface="+mn-cs"/>
              </a:rPr>
              <a:t>https://aka.ms/ZTGuide</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283458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extLst>
                  <p:ext uri="{D42A27DB-BD31-4B8C-83A1-F6EECF244321}">
                    <p14:modId xmlns:p14="http://schemas.microsoft.com/office/powerpoint/2010/main" val="3195389940"/>
                  </p:ext>
                </p:extLst>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364718836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Modern SOC: Messages to land</a:t>
            </a:r>
          </a:p>
        </p:txBody>
      </p:sp>
      <p:sp>
        <p:nvSpPr>
          <p:cNvPr id="6" name="Text Placeholder 5"/>
          <p:cNvSpPr>
            <a:spLocks noGrp="1"/>
          </p:cNvSpPr>
          <p:nvPr>
            <p:ph type="body" sz="quarter" idx="12"/>
          </p:nvPr>
        </p:nvSpPr>
        <p:spPr>
          <a:xfrm>
            <a:off x="584200" y="1348200"/>
            <a:ext cx="11018838" cy="2437590"/>
          </a:xfrm>
        </p:spPr>
        <p:txBody>
          <a:bodyPr/>
          <a:lstStyle/>
          <a:p>
            <a:r>
              <a:rPr lang="en-US"/>
              <a:t>Tools need to be integrated</a:t>
            </a:r>
          </a:p>
          <a:p>
            <a:r>
              <a:rPr lang="en-US"/>
              <a:t>Automation is key</a:t>
            </a:r>
          </a:p>
          <a:p>
            <a:r>
              <a:rPr lang="en-US"/>
              <a:t>Drives towards lower Mean-time to Remediate – Minutes matter</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1513238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SOC</a:t>
            </a:r>
          </a:p>
        </p:txBody>
      </p:sp>
    </p:spTree>
    <p:extLst>
      <p:ext uri="{BB962C8B-B14F-4D97-AF65-F5344CB8AC3E}">
        <p14:creationId xmlns:p14="http://schemas.microsoft.com/office/powerpoint/2010/main" val="4234481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1" name="Rectangle 230">
            <a:extLst>
              <a:ext uri="{FF2B5EF4-FFF2-40B4-BE49-F238E27FC236}">
                <a16:creationId xmlns:a16="http://schemas.microsoft.com/office/drawing/2014/main" id="{43B1D1D0-7448-4B50-A752-7CEFE5C5AFC5}"/>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t>
            </a:r>
          </a:p>
        </p:txBody>
      </p:sp>
      <p:pic>
        <p:nvPicPr>
          <p:cNvPr id="234" name="!!blue"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73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6790960" y="1934121"/>
            <a:ext cx="385772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Security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6790960" y="2549268"/>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Risk-Based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Asset-Centric Approaches</a:t>
            </a:r>
          </a:p>
        </p:txBody>
      </p:sp>
    </p:spTree>
    <p:extLst>
      <p:ext uri="{BB962C8B-B14F-4D97-AF65-F5344CB8AC3E}">
        <p14:creationId xmlns:p14="http://schemas.microsoft.com/office/powerpoint/2010/main" val="495120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500"/>
                                        <p:tgtEl>
                                          <p:spTgt spid="2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500"/>
                                        <p:tgtEl>
                                          <p:spTgt spid="2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5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wipe(left)">
                                      <p:cBhvr>
                                        <p:cTn id="23" dur="500"/>
                                        <p:tgtEl>
                                          <p:spTgt spid="2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8"/>
                                        </p:tgtEl>
                                        <p:attrNameLst>
                                          <p:attrName>style.visibility</p:attrName>
                                        </p:attrNameLst>
                                      </p:cBhvr>
                                      <p:to>
                                        <p:strVal val="visible"/>
                                      </p:to>
                                    </p:set>
                                    <p:animEffect transition="in" filter="fade">
                                      <p:cBhvr>
                                        <p:cTn id="26" dur="500"/>
                                        <p:tgtEl>
                                          <p:spTgt spid="2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fade">
                                      <p:cBhvr>
                                        <p:cTn id="29"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p:bldP spid="230" grpId="0"/>
      <p:bldP spid="232" grpId="0"/>
      <p:bldP spid="236" grpId="0"/>
      <p:bldP spid="23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1" name="Rectangle 230">
            <a:extLst>
              <a:ext uri="{FF2B5EF4-FFF2-40B4-BE49-F238E27FC236}">
                <a16:creationId xmlns:a16="http://schemas.microsoft.com/office/drawing/2014/main" id="{14CFE4B9-6BD2-4093-83F5-098D2228499D}"/>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442014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4429699"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t>
            </a:r>
          </a:p>
        </p:txBody>
      </p:sp>
      <p:pic>
        <p:nvPicPr>
          <p:cNvPr id="234" name="!!blue"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0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1723660" y="1934121"/>
            <a:ext cx="3857723" cy="3539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Security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1723660" y="2549268"/>
            <a:ext cx="4195130"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Risk-Based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Asset-Centric Approaches</a:t>
            </a:r>
          </a:p>
        </p:txBody>
      </p:sp>
      <p:pic>
        <p:nvPicPr>
          <p:cNvPr id="233" name="Graphic 232" descr="Direction arrow">
            <a:extLst>
              <a:ext uri="{FF2B5EF4-FFF2-40B4-BE49-F238E27FC236}">
                <a16:creationId xmlns:a16="http://schemas.microsoft.com/office/drawing/2014/main" id="{8FE5AAEF-248A-41DB-A3DD-FE78E1D795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2243" y="2407587"/>
            <a:ext cx="472570" cy="2776352"/>
          </a:xfrm>
          <a:prstGeom prst="rect">
            <a:avLst/>
          </a:prstGeom>
        </p:spPr>
      </p:pic>
      <p:sp>
        <p:nvSpPr>
          <p:cNvPr id="239" name="TextBox 238">
            <a:extLst>
              <a:ext uri="{FF2B5EF4-FFF2-40B4-BE49-F238E27FC236}">
                <a16:creationId xmlns:a16="http://schemas.microsoft.com/office/drawing/2014/main" id="{C4B6BBBB-6069-4DAA-9E9E-2770057F9DDD}"/>
              </a:ext>
            </a:extLst>
          </p:cNvPr>
          <p:cNvSpPr txBox="1"/>
          <p:nvPr/>
        </p:nvSpPr>
        <p:spPr>
          <a:xfrm>
            <a:off x="7167073" y="1934121"/>
            <a:ext cx="3857723" cy="3539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SOC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40" name="TextBox 239">
            <a:extLst>
              <a:ext uri="{FF2B5EF4-FFF2-40B4-BE49-F238E27FC236}">
                <a16:creationId xmlns:a16="http://schemas.microsoft.com/office/drawing/2014/main" id="{C25ECD4B-8841-404B-928F-40A86DA526AD}"/>
              </a:ext>
            </a:extLst>
          </p:cNvPr>
          <p:cNvSpPr txBox="1"/>
          <p:nvPr/>
        </p:nvSpPr>
        <p:spPr>
          <a:xfrm>
            <a:off x="7167072" y="2549268"/>
            <a:ext cx="4828613"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Speed: Minutes matter!</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Coverage inside and outside the network</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Fast and reliable integration (Cloud, Identity,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Focus the (limited) analysts on value add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High true positive rate</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Introduce Hunting</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313971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SOC Challenges</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4463404" cy="837631"/>
            <a:chOff x="-1974986" y="1464109"/>
            <a:chExt cx="4463404"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4463404" cy="837631"/>
            <a:chOff x="-1974986" y="1464109"/>
            <a:chExt cx="4463404"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4463404" cy="837631"/>
            <a:chOff x="-1974986" y="1464109"/>
            <a:chExt cx="4463404"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4463404" cy="837631"/>
            <a:chOff x="-1974986" y="1464109"/>
            <a:chExt cx="4463404"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4609044" y="1710048"/>
            <a:ext cx="271215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Speed / Automation</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4609044" y="2923337"/>
            <a:ext cx="86401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Agility</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4607959" y="4136626"/>
            <a:ext cx="1260858"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Coverage</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4607959" y="5350112"/>
            <a:ext cx="149066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Integration</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604228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D3B-48FB-4669-AE55-056064D00BA0}"/>
              </a:ext>
            </a:extLst>
          </p:cNvPr>
          <p:cNvSpPr>
            <a:spLocks noGrp="1"/>
          </p:cNvSpPr>
          <p:nvPr>
            <p:ph type="title"/>
          </p:nvPr>
        </p:nvSpPr>
        <p:spPr/>
        <p:txBody>
          <a:bodyPr/>
          <a:lstStyle/>
          <a:p>
            <a:r>
              <a:rPr lang="en-US"/>
              <a:t>Focus Topics</a:t>
            </a:r>
            <a:endParaRPr lang="gsw-CH"/>
          </a:p>
        </p:txBody>
      </p:sp>
      <p:grpSp>
        <p:nvGrpSpPr>
          <p:cNvPr id="20" name="Group 19">
            <a:extLst>
              <a:ext uri="{FF2B5EF4-FFF2-40B4-BE49-F238E27FC236}">
                <a16:creationId xmlns:a16="http://schemas.microsoft.com/office/drawing/2014/main" id="{0A59970F-5471-426D-BE15-12326AB909E1}"/>
              </a:ext>
            </a:extLst>
          </p:cNvPr>
          <p:cNvGrpSpPr/>
          <p:nvPr/>
        </p:nvGrpSpPr>
        <p:grpSpPr>
          <a:xfrm>
            <a:off x="-2" y="2129237"/>
            <a:ext cx="3320406" cy="837631"/>
            <a:chOff x="-831988" y="1464109"/>
            <a:chExt cx="3320406" cy="837631"/>
          </a:xfrm>
        </p:grpSpPr>
        <p:sp>
          <p:nvSpPr>
            <p:cNvPr id="21" name="Rectangle: Top Corners Rounded 20">
              <a:extLst>
                <a:ext uri="{FF2B5EF4-FFF2-40B4-BE49-F238E27FC236}">
                  <a16:creationId xmlns:a16="http://schemas.microsoft.com/office/drawing/2014/main" id="{3EE0877F-F8FD-44A0-B3DF-CEB44262C49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EAB19DD3-966D-43F5-8675-C3131909B804}"/>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AFDD77FD-4618-4094-AFD1-BD3BD686B5F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AA930A87-D94D-4985-BECE-75DA9A2BF31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63D3B8CD-0EC2-410F-BD07-E1F93DA9B87A}"/>
              </a:ext>
            </a:extLst>
          </p:cNvPr>
          <p:cNvGrpSpPr/>
          <p:nvPr/>
        </p:nvGrpSpPr>
        <p:grpSpPr>
          <a:xfrm>
            <a:off x="-2" y="3342526"/>
            <a:ext cx="3320406" cy="837631"/>
            <a:chOff x="-831988" y="1464109"/>
            <a:chExt cx="3320406" cy="837631"/>
          </a:xfrm>
        </p:grpSpPr>
        <p:sp>
          <p:nvSpPr>
            <p:cNvPr id="26" name="Rectangle: Top Corners Rounded 25">
              <a:extLst>
                <a:ext uri="{FF2B5EF4-FFF2-40B4-BE49-F238E27FC236}">
                  <a16:creationId xmlns:a16="http://schemas.microsoft.com/office/drawing/2014/main" id="{6FA7B492-9D4D-494D-B14B-C927B1FE2FF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Market Circle">
              <a:extLst>
                <a:ext uri="{FF2B5EF4-FFF2-40B4-BE49-F238E27FC236}">
                  <a16:creationId xmlns:a16="http://schemas.microsoft.com/office/drawing/2014/main" id="{A663049B-6628-40FE-A2A5-8DFA86A945D8}"/>
                </a:ext>
              </a:extLst>
            </p:cNvPr>
            <p:cNvGrpSpPr/>
            <p:nvPr/>
          </p:nvGrpSpPr>
          <p:grpSpPr>
            <a:xfrm>
              <a:off x="1651174" y="1464496"/>
              <a:ext cx="837244" cy="837244"/>
              <a:chOff x="1651174" y="1462114"/>
              <a:chExt cx="837244" cy="837244"/>
            </a:xfrm>
          </p:grpSpPr>
          <p:sp>
            <p:nvSpPr>
              <p:cNvPr id="28" name="!!Market white">
                <a:extLst>
                  <a:ext uri="{FF2B5EF4-FFF2-40B4-BE49-F238E27FC236}">
                    <a16:creationId xmlns:a16="http://schemas.microsoft.com/office/drawing/2014/main" id="{FF306EDE-5C36-4614-9A30-DADD4EB7457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Market grey">
                <a:extLst>
                  <a:ext uri="{FF2B5EF4-FFF2-40B4-BE49-F238E27FC236}">
                    <a16:creationId xmlns:a16="http://schemas.microsoft.com/office/drawing/2014/main" id="{5D46723A-3607-4C8E-9685-1ABB3FE3599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ECCFE68C-0512-49C4-BF8C-97F457697FAD}"/>
              </a:ext>
            </a:extLst>
          </p:cNvPr>
          <p:cNvGrpSpPr/>
          <p:nvPr/>
        </p:nvGrpSpPr>
        <p:grpSpPr>
          <a:xfrm>
            <a:off x="-2" y="4555815"/>
            <a:ext cx="3320406" cy="837631"/>
            <a:chOff x="-831988" y="1464109"/>
            <a:chExt cx="3320406" cy="837631"/>
          </a:xfrm>
        </p:grpSpPr>
        <p:sp>
          <p:nvSpPr>
            <p:cNvPr id="31" name="Rectangle: Top Corners Rounded 30">
              <a:extLst>
                <a:ext uri="{FF2B5EF4-FFF2-40B4-BE49-F238E27FC236}">
                  <a16:creationId xmlns:a16="http://schemas.microsoft.com/office/drawing/2014/main" id="{C06C30AF-200D-4F35-B193-3D9EB9A58C1E}"/>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Market Circle">
              <a:extLst>
                <a:ext uri="{FF2B5EF4-FFF2-40B4-BE49-F238E27FC236}">
                  <a16:creationId xmlns:a16="http://schemas.microsoft.com/office/drawing/2014/main" id="{CD38F639-1D4F-41F8-915D-0E210200B32C}"/>
                </a:ext>
              </a:extLst>
            </p:cNvPr>
            <p:cNvGrpSpPr/>
            <p:nvPr/>
          </p:nvGrpSpPr>
          <p:grpSpPr>
            <a:xfrm>
              <a:off x="1651174" y="1464496"/>
              <a:ext cx="837244" cy="837244"/>
              <a:chOff x="1651174" y="1462114"/>
              <a:chExt cx="837244" cy="837244"/>
            </a:xfrm>
          </p:grpSpPr>
          <p:sp>
            <p:nvSpPr>
              <p:cNvPr id="33" name="!!Market white">
                <a:extLst>
                  <a:ext uri="{FF2B5EF4-FFF2-40B4-BE49-F238E27FC236}">
                    <a16:creationId xmlns:a16="http://schemas.microsoft.com/office/drawing/2014/main" id="{5287368C-7A94-4F0C-9643-9F1E1A834D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Market grey">
                <a:extLst>
                  <a:ext uri="{FF2B5EF4-FFF2-40B4-BE49-F238E27FC236}">
                    <a16:creationId xmlns:a16="http://schemas.microsoft.com/office/drawing/2014/main" id="{BC0951FC-78D8-47DE-A4FB-CA9AF64603EB}"/>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6" name="Processing_E9F5" title="Icon of two interlocked gears">
            <a:extLst>
              <a:ext uri="{FF2B5EF4-FFF2-40B4-BE49-F238E27FC236}">
                <a16:creationId xmlns:a16="http://schemas.microsoft.com/office/drawing/2014/main" id="{044BA4EF-64A6-468A-A8E5-377C1509F2C3}"/>
              </a:ext>
            </a:extLst>
          </p:cNvPr>
          <p:cNvSpPr>
            <a:spLocks noChangeAspect="1" noEditPoints="1"/>
          </p:cNvSpPr>
          <p:nvPr/>
        </p:nvSpPr>
        <p:spPr bwMode="auto">
          <a:xfrm>
            <a:off x="2698772" y="2369826"/>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people_12" title="Icon of three people">
            <a:extLst>
              <a:ext uri="{FF2B5EF4-FFF2-40B4-BE49-F238E27FC236}">
                <a16:creationId xmlns:a16="http://schemas.microsoft.com/office/drawing/2014/main" id="{5CF82B30-5984-4461-97F0-3B6782BAEF57}"/>
              </a:ext>
            </a:extLst>
          </p:cNvPr>
          <p:cNvSpPr>
            <a:spLocks noChangeAspect="1" noEditPoints="1"/>
          </p:cNvSpPr>
          <p:nvPr/>
        </p:nvSpPr>
        <p:spPr bwMode="auto">
          <a:xfrm>
            <a:off x="2692010" y="3592020"/>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speedometer_2" title="Icon of a spedometer showing fast speed">
            <a:extLst>
              <a:ext uri="{FF2B5EF4-FFF2-40B4-BE49-F238E27FC236}">
                <a16:creationId xmlns:a16="http://schemas.microsoft.com/office/drawing/2014/main" id="{80800110-F14F-48AB-A493-4A3A3C45AD13}"/>
              </a:ext>
            </a:extLst>
          </p:cNvPr>
          <p:cNvSpPr>
            <a:spLocks noChangeAspect="1" noEditPoints="1"/>
          </p:cNvSpPr>
          <p:nvPr/>
        </p:nvSpPr>
        <p:spPr bwMode="auto">
          <a:xfrm>
            <a:off x="2716606" y="478520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74262FEF-BAB9-4446-8AD8-F3F602733217}"/>
              </a:ext>
            </a:extLst>
          </p:cNvPr>
          <p:cNvGrpSpPr/>
          <p:nvPr/>
        </p:nvGrpSpPr>
        <p:grpSpPr>
          <a:xfrm>
            <a:off x="3582575" y="2237112"/>
            <a:ext cx="2976721" cy="621492"/>
            <a:chOff x="3519075" y="2302737"/>
            <a:chExt cx="2976721" cy="621492"/>
          </a:xfrm>
        </p:grpSpPr>
        <p:sp>
          <p:nvSpPr>
            <p:cNvPr id="41" name="Title 2">
              <a:extLst>
                <a:ext uri="{FF2B5EF4-FFF2-40B4-BE49-F238E27FC236}">
                  <a16:creationId xmlns:a16="http://schemas.microsoft.com/office/drawing/2014/main" id="{14A5F7BF-4633-4418-AF2D-08A2A814842D}"/>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Tooling</a:t>
              </a:r>
            </a:p>
          </p:txBody>
        </p:sp>
        <p:sp>
          <p:nvSpPr>
            <p:cNvPr id="42" name="Rectangle 41">
              <a:extLst>
                <a:ext uri="{FF2B5EF4-FFF2-40B4-BE49-F238E27FC236}">
                  <a16:creationId xmlns:a16="http://schemas.microsoft.com/office/drawing/2014/main" id="{A51571AF-16CC-4122-B98C-8F08D382B624}"/>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Use the right tool for the job</a:t>
              </a:r>
            </a:p>
          </p:txBody>
        </p:sp>
      </p:grpSp>
      <p:grpSp>
        <p:nvGrpSpPr>
          <p:cNvPr id="44" name="Group 43">
            <a:extLst>
              <a:ext uri="{FF2B5EF4-FFF2-40B4-BE49-F238E27FC236}">
                <a16:creationId xmlns:a16="http://schemas.microsoft.com/office/drawing/2014/main" id="{EAE002E1-40B9-49ED-96B3-418893688411}"/>
              </a:ext>
            </a:extLst>
          </p:cNvPr>
          <p:cNvGrpSpPr/>
          <p:nvPr/>
        </p:nvGrpSpPr>
        <p:grpSpPr>
          <a:xfrm>
            <a:off x="3582575" y="3450401"/>
            <a:ext cx="2976721" cy="621492"/>
            <a:chOff x="3519075" y="2302737"/>
            <a:chExt cx="2976721" cy="621492"/>
          </a:xfrm>
        </p:grpSpPr>
        <p:sp>
          <p:nvSpPr>
            <p:cNvPr id="45" name="Title 2">
              <a:extLst>
                <a:ext uri="{FF2B5EF4-FFF2-40B4-BE49-F238E27FC236}">
                  <a16:creationId xmlns:a16="http://schemas.microsoft.com/office/drawing/2014/main" id="{D8E43E39-472E-4143-872B-51E0860B98CF}"/>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Culture</a:t>
              </a:r>
            </a:p>
          </p:txBody>
        </p:sp>
        <p:sp>
          <p:nvSpPr>
            <p:cNvPr id="46" name="Rectangle 45">
              <a:extLst>
                <a:ext uri="{FF2B5EF4-FFF2-40B4-BE49-F238E27FC236}">
                  <a16:creationId xmlns:a16="http://schemas.microsoft.com/office/drawing/2014/main" id="{6F11332D-A76F-42DA-A7FC-54735385D223}"/>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Reduce toil</a:t>
              </a:r>
            </a:p>
          </p:txBody>
        </p:sp>
      </p:grpSp>
      <p:grpSp>
        <p:nvGrpSpPr>
          <p:cNvPr id="47" name="Group 46">
            <a:extLst>
              <a:ext uri="{FF2B5EF4-FFF2-40B4-BE49-F238E27FC236}">
                <a16:creationId xmlns:a16="http://schemas.microsoft.com/office/drawing/2014/main" id="{42392FBF-AAA2-4080-A656-5489AF4E072D}"/>
              </a:ext>
            </a:extLst>
          </p:cNvPr>
          <p:cNvGrpSpPr/>
          <p:nvPr/>
        </p:nvGrpSpPr>
        <p:grpSpPr>
          <a:xfrm>
            <a:off x="3582575" y="4655887"/>
            <a:ext cx="2976721" cy="621492"/>
            <a:chOff x="3519075" y="2302737"/>
            <a:chExt cx="2976721" cy="621492"/>
          </a:xfrm>
        </p:grpSpPr>
        <p:sp>
          <p:nvSpPr>
            <p:cNvPr id="48" name="Title 2">
              <a:extLst>
                <a:ext uri="{FF2B5EF4-FFF2-40B4-BE49-F238E27FC236}">
                  <a16:creationId xmlns:a16="http://schemas.microsoft.com/office/drawing/2014/main" id="{845ACC42-89D0-437C-8CA0-44286BE33FEC}"/>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Metrics</a:t>
              </a:r>
            </a:p>
          </p:txBody>
        </p:sp>
        <p:sp>
          <p:nvSpPr>
            <p:cNvPr id="49" name="Rectangle 48">
              <a:extLst>
                <a:ext uri="{FF2B5EF4-FFF2-40B4-BE49-F238E27FC236}">
                  <a16:creationId xmlns:a16="http://schemas.microsoft.com/office/drawing/2014/main" id="{A917DEBD-77F2-4C14-87EB-28D6973161F6}"/>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Measure the right things</a:t>
              </a:r>
            </a:p>
          </p:txBody>
        </p:sp>
      </p:grpSp>
    </p:spTree>
    <p:extLst>
      <p:ext uri="{BB962C8B-B14F-4D97-AF65-F5344CB8AC3E}">
        <p14:creationId xmlns:p14="http://schemas.microsoft.com/office/powerpoint/2010/main" val="883283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par>
                                <p:cTn id="22" presetID="22" presetClass="entr" presetSubtype="8"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par>
                                <p:cTn id="33" presetID="22" presetClass="entr" presetSubtype="8"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1D35-6A8A-4682-AF68-DBE4D29DB246}"/>
              </a:ext>
            </a:extLst>
          </p:cNvPr>
          <p:cNvSpPr>
            <a:spLocks noGrp="1"/>
          </p:cNvSpPr>
          <p:nvPr>
            <p:ph type="title"/>
          </p:nvPr>
        </p:nvSpPr>
        <p:spPr/>
        <p:txBody>
          <a:bodyPr/>
          <a:lstStyle/>
          <a:p>
            <a:r>
              <a:rPr lang="en-US"/>
              <a:t>Culture</a:t>
            </a:r>
            <a:endParaRPr lang="gsw-CH"/>
          </a:p>
        </p:txBody>
      </p:sp>
      <p:sp>
        <p:nvSpPr>
          <p:cNvPr id="3" name="Text Placeholder 2">
            <a:extLst>
              <a:ext uri="{FF2B5EF4-FFF2-40B4-BE49-F238E27FC236}">
                <a16:creationId xmlns:a16="http://schemas.microsoft.com/office/drawing/2014/main" id="{07450213-D1D2-47A1-8115-F0F33848893F}"/>
              </a:ext>
            </a:extLst>
          </p:cNvPr>
          <p:cNvSpPr>
            <a:spLocks noGrp="1"/>
          </p:cNvSpPr>
          <p:nvPr>
            <p:ph type="body" sz="quarter" idx="12"/>
          </p:nvPr>
        </p:nvSpPr>
        <p:spPr/>
        <p:txBody>
          <a:bodyPr/>
          <a:lstStyle/>
          <a:p>
            <a:endParaRPr lang="gsw-CH"/>
          </a:p>
        </p:txBody>
      </p:sp>
    </p:spTree>
    <p:extLst>
      <p:ext uri="{BB962C8B-B14F-4D97-AF65-F5344CB8AC3E}">
        <p14:creationId xmlns:p14="http://schemas.microsoft.com/office/powerpoint/2010/main" val="382436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A71459D-93A2-48C9-9CE6-71F42E6CF029}"/>
              </a:ext>
            </a:extLst>
          </p:cNvPr>
          <p:cNvGrpSpPr/>
          <p:nvPr/>
        </p:nvGrpSpPr>
        <p:grpSpPr>
          <a:xfrm>
            <a:off x="450850" y="2949144"/>
            <a:ext cx="991746" cy="2546810"/>
            <a:chOff x="450850" y="2949144"/>
            <a:chExt cx="991746" cy="2546810"/>
          </a:xfrm>
        </p:grpSpPr>
        <p:sp>
          <p:nvSpPr>
            <p:cNvPr id="12" name="TextBox 11">
              <a:extLst>
                <a:ext uri="{FF2B5EF4-FFF2-40B4-BE49-F238E27FC236}">
                  <a16:creationId xmlns:a16="http://schemas.microsoft.com/office/drawing/2014/main" id="{56704F2F-433B-4C7A-97C6-6BE83CD1A1D4}"/>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22435203-C623-4281-AA3A-8052DB225E02}"/>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27A89B4A-38DD-44D8-9E1C-B179CF42C60B}"/>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6612262"/>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6612262"/>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6612262"/>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6612262"/>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6612262"/>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6612262"/>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5857012"/>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5857012"/>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586215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5857012"/>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5857012"/>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5857012"/>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5937511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D799F1C-DA6D-4A34-95AE-8366FAC9B082}"/>
              </a:ext>
            </a:extLst>
          </p:cNvPr>
          <p:cNvSpPr txBox="1">
            <a:spLocks noGrp="1"/>
          </p:cNvSpPr>
          <p:nvPr>
            <p:ph type="title" idx="4294967295"/>
          </p:nvPr>
        </p:nvSpPr>
        <p:spPr>
          <a:xfrm>
            <a:off x="3659666" y="1398346"/>
            <a:ext cx="6627335"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The state of cybercrime</a:t>
            </a:r>
          </a:p>
        </p:txBody>
      </p:sp>
      <p:sp>
        <p:nvSpPr>
          <p:cNvPr id="11" name="TextBox 10">
            <a:extLst>
              <a:ext uri="{FF2B5EF4-FFF2-40B4-BE49-F238E27FC236}">
                <a16:creationId xmlns:a16="http://schemas.microsoft.com/office/drawing/2014/main" id="{7DCBFED7-FF2B-4588-AA76-B563DFBB8AE8}"/>
              </a:ext>
            </a:extLst>
          </p:cNvPr>
          <p:cNvSpPr txBox="1"/>
          <p:nvPr/>
        </p:nvSpPr>
        <p:spPr>
          <a:xfrm>
            <a:off x="3659666" y="1029014"/>
            <a:ext cx="2223655" cy="369332"/>
          </a:xfrm>
          <a:prstGeom prst="rect">
            <a:avLst/>
          </a:prstGeom>
          <a:noFill/>
        </p:spPr>
        <p:txBody>
          <a:bodyPr wrap="square" lIns="0" tIns="0" rIns="0" bIns="0" rtlCol="0">
            <a:spAutoFit/>
          </a:bodyPr>
          <a:lstStyle/>
          <a:p>
            <a:pPr algn="l"/>
            <a:r>
              <a:rPr lang="en-US" sz="2400"/>
              <a:t>CHAPTER 2</a:t>
            </a:r>
          </a:p>
        </p:txBody>
      </p:sp>
      <p:sp>
        <p:nvSpPr>
          <p:cNvPr id="9" name="TextBox 8">
            <a:extLst>
              <a:ext uri="{FF2B5EF4-FFF2-40B4-BE49-F238E27FC236}">
                <a16:creationId xmlns:a16="http://schemas.microsoft.com/office/drawing/2014/main" id="{944DD847-9D56-4E48-A6B0-DFD00E7BA387}"/>
              </a:ext>
            </a:extLst>
          </p:cNvPr>
          <p:cNvSpPr txBox="1"/>
          <p:nvPr/>
        </p:nvSpPr>
        <p:spPr>
          <a:xfrm>
            <a:off x="3659666" y="2413337"/>
            <a:ext cx="6003235" cy="2031325"/>
          </a:xfrm>
          <a:prstGeom prst="rect">
            <a:avLst/>
          </a:prstGeom>
          <a:noFill/>
        </p:spPr>
        <p:txBody>
          <a:bodyPr wrap="square" lIns="0" tIns="0" rIns="0" bIns="0" rtlCol="0">
            <a:spAutoFit/>
          </a:bodyPr>
          <a:lstStyle/>
          <a:p>
            <a:pPr algn="l"/>
            <a:r>
              <a:rPr lang="en-US" sz="1200">
                <a:latin typeface="+mj-lt"/>
              </a:rPr>
              <a:t>The cybercrime economy and services</a:t>
            </a:r>
          </a:p>
          <a:p>
            <a:pPr algn="l"/>
            <a:endParaRPr lang="en-US" sz="1200">
              <a:latin typeface="+mj-lt"/>
            </a:endParaRPr>
          </a:p>
          <a:p>
            <a:pPr algn="l"/>
            <a:r>
              <a:rPr lang="en-US" sz="1200">
                <a:latin typeface="+mj-lt"/>
              </a:rPr>
              <a:t>Ransomware and extortion</a:t>
            </a:r>
          </a:p>
          <a:p>
            <a:pPr algn="l"/>
            <a:endParaRPr lang="en-US" sz="1200">
              <a:latin typeface="+mj-lt"/>
            </a:endParaRPr>
          </a:p>
          <a:p>
            <a:pPr algn="l"/>
            <a:r>
              <a:rPr lang="en-US" sz="1200">
                <a:latin typeface="+mj-lt"/>
              </a:rPr>
              <a:t>Phishing and other malicious email</a:t>
            </a:r>
          </a:p>
          <a:p>
            <a:pPr algn="l"/>
            <a:endParaRPr lang="en-US" sz="1200">
              <a:latin typeface="+mj-lt"/>
            </a:endParaRPr>
          </a:p>
          <a:p>
            <a:pPr algn="l"/>
            <a:r>
              <a:rPr lang="en-US" sz="1200">
                <a:latin typeface="+mj-lt"/>
              </a:rPr>
              <a:t>Malware</a:t>
            </a:r>
          </a:p>
          <a:p>
            <a:pPr algn="l"/>
            <a:endParaRPr lang="en-US" sz="1200">
              <a:latin typeface="+mj-lt"/>
            </a:endParaRPr>
          </a:p>
          <a:p>
            <a:pPr algn="l"/>
            <a:r>
              <a:rPr lang="en-US" sz="1200">
                <a:latin typeface="+mj-lt"/>
              </a:rPr>
              <a:t>Malicious domains</a:t>
            </a:r>
          </a:p>
          <a:p>
            <a:pPr algn="l"/>
            <a:endParaRPr lang="en-US" sz="1200">
              <a:latin typeface="+mj-lt"/>
            </a:endParaRPr>
          </a:p>
          <a:p>
            <a:pPr algn="l"/>
            <a:r>
              <a:rPr lang="en-US" sz="1200">
                <a:latin typeface="+mj-lt"/>
              </a:rPr>
              <a:t>Adversarial machine learning</a:t>
            </a:r>
          </a:p>
        </p:txBody>
      </p:sp>
    </p:spTree>
    <p:extLst>
      <p:ext uri="{BB962C8B-B14F-4D97-AF65-F5344CB8AC3E}">
        <p14:creationId xmlns:p14="http://schemas.microsoft.com/office/powerpoint/2010/main" val="289519692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4592961"/>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4592961"/>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4592961"/>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4592961"/>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4592961"/>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4592961"/>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383771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383771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384285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383771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383771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383771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411991" y="5038754"/>
            <a:ext cx="567142"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Informal</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p:txBody>
      </p:sp>
      <p:grpSp>
        <p:nvGrpSpPr>
          <p:cNvPr id="46" name="Group 45">
            <a:extLst>
              <a:ext uri="{FF2B5EF4-FFF2-40B4-BE49-F238E27FC236}">
                <a16:creationId xmlns:a16="http://schemas.microsoft.com/office/drawing/2014/main" id="{4DDD2E83-B804-43D8-9A3E-B85DC03A8932}"/>
              </a:ext>
            </a:extLst>
          </p:cNvPr>
          <p:cNvGrpSpPr/>
          <p:nvPr/>
        </p:nvGrpSpPr>
        <p:grpSpPr>
          <a:xfrm>
            <a:off x="450850" y="2949144"/>
            <a:ext cx="991746" cy="2546810"/>
            <a:chOff x="450850" y="2949144"/>
            <a:chExt cx="991746" cy="2546810"/>
          </a:xfrm>
        </p:grpSpPr>
        <p:sp>
          <p:nvSpPr>
            <p:cNvPr id="47" name="TextBox 46">
              <a:extLst>
                <a:ext uri="{FF2B5EF4-FFF2-40B4-BE49-F238E27FC236}">
                  <a16:creationId xmlns:a16="http://schemas.microsoft.com/office/drawing/2014/main" id="{F956AE07-4A32-4F08-B873-9F6CD95B1EFE}"/>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8" name="TextBox 47">
              <a:extLst>
                <a:ext uri="{FF2B5EF4-FFF2-40B4-BE49-F238E27FC236}">
                  <a16:creationId xmlns:a16="http://schemas.microsoft.com/office/drawing/2014/main" id="{1110AABE-5037-45AC-BB18-32AFEAD2C69C}"/>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9" name="TextBox 48">
              <a:extLst>
                <a:ext uri="{FF2B5EF4-FFF2-40B4-BE49-F238E27FC236}">
                  <a16:creationId xmlns:a16="http://schemas.microsoft.com/office/drawing/2014/main" id="{EA9255FB-3DAC-4362-83BB-BEEA0393B6CD}"/>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466497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2246399"/>
            <a:ext cx="1355163" cy="46116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2246399"/>
            <a:ext cx="1355163" cy="461159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2246399"/>
            <a:ext cx="1355163" cy="46115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3494411"/>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3494411"/>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3494411"/>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3494411"/>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3494411"/>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3494411"/>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273916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273916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274430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27391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273916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273916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032210" y="5038754"/>
            <a:ext cx="1326710"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Standard Use Cases</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03C4AC-6D5D-4627-8789-31010418C73F}"/>
              </a:ext>
            </a:extLst>
          </p:cNvPr>
          <p:cNvSpPr txBox="1"/>
          <p:nvPr/>
        </p:nvSpPr>
        <p:spPr>
          <a:xfrm>
            <a:off x="2264024" y="3945671"/>
            <a:ext cx="1164037"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 Red Team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 hunting</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ADEAA86E-ED0D-48C8-8744-D6ABEDD61381}"/>
              </a:ext>
            </a:extLst>
          </p:cNvPr>
          <p:cNvSpPr txBox="1"/>
          <p:nvPr/>
        </p:nvSpPr>
        <p:spPr>
          <a:xfrm>
            <a:off x="3847756" y="3945671"/>
            <a:ext cx="122456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Struct. operations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Hunting platform</a:t>
            </a:r>
          </a:p>
        </p:txBody>
      </p:sp>
      <p:sp>
        <p:nvSpPr>
          <p:cNvPr id="48" name="TextBox 47">
            <a:extLst>
              <a:ext uri="{FF2B5EF4-FFF2-40B4-BE49-F238E27FC236}">
                <a16:creationId xmlns:a16="http://schemas.microsoft.com/office/drawing/2014/main" id="{211C56FD-D57F-493F-A1C8-2FC9FB6D4FA0}"/>
              </a:ext>
            </a:extLst>
          </p:cNvPr>
          <p:cNvSpPr txBox="1"/>
          <p:nvPr/>
        </p:nvSpPr>
        <p:spPr>
          <a:xfrm>
            <a:off x="5598500" y="3945671"/>
            <a:ext cx="95609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roles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Clear training</a:t>
            </a:r>
          </a:p>
        </p:txBody>
      </p:sp>
      <p:sp>
        <p:nvSpPr>
          <p:cNvPr id="49" name="TextBox 48">
            <a:extLst>
              <a:ext uri="{FF2B5EF4-FFF2-40B4-BE49-F238E27FC236}">
                <a16:creationId xmlns:a16="http://schemas.microsoft.com/office/drawing/2014/main" id="{31A671D5-E7F7-4776-BC15-89CA9834327D}"/>
              </a:ext>
            </a:extLst>
          </p:cNvPr>
          <p:cNvSpPr txBox="1"/>
          <p:nvPr/>
        </p:nvSpPr>
        <p:spPr>
          <a:xfrm>
            <a:off x="7077029" y="3945671"/>
            <a:ext cx="123707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Documented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Metrics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Tailored Use Cases</a:t>
            </a:r>
          </a:p>
        </p:txBody>
      </p:sp>
      <p:sp>
        <p:nvSpPr>
          <p:cNvPr id="50" name="TextBox 49">
            <a:extLst>
              <a:ext uri="{FF2B5EF4-FFF2-40B4-BE49-F238E27FC236}">
                <a16:creationId xmlns:a16="http://schemas.microsoft.com/office/drawing/2014/main" id="{5FAA848D-2623-4907-8EEF-92AB9C8F5967}"/>
              </a:ext>
            </a:extLst>
          </p:cNvPr>
          <p:cNvSpPr txBox="1"/>
          <p:nvPr/>
        </p:nvSpPr>
        <p:spPr>
          <a:xfrm>
            <a:off x="8637497" y="3945671"/>
            <a:ext cx="134915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Central Patch Mgmt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SW Lifecycle Mgmt</a:t>
            </a:r>
          </a:p>
        </p:txBody>
      </p:sp>
      <p:sp>
        <p:nvSpPr>
          <p:cNvPr id="51" name="TextBox 50">
            <a:extLst>
              <a:ext uri="{FF2B5EF4-FFF2-40B4-BE49-F238E27FC236}">
                <a16:creationId xmlns:a16="http://schemas.microsoft.com/office/drawing/2014/main" id="{3EF64385-E661-460F-8D73-1973C14B6F9C}"/>
              </a:ext>
            </a:extLst>
          </p:cNvPr>
          <p:cNvSpPr txBox="1"/>
          <p:nvPr/>
        </p:nvSpPr>
        <p:spPr>
          <a:xfrm>
            <a:off x="10357782" y="3945671"/>
            <a:ext cx="114204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sources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Threat Summary</a:t>
            </a:r>
          </a:p>
        </p:txBody>
      </p:sp>
      <p:grpSp>
        <p:nvGrpSpPr>
          <p:cNvPr id="52" name="Group 51">
            <a:extLst>
              <a:ext uri="{FF2B5EF4-FFF2-40B4-BE49-F238E27FC236}">
                <a16:creationId xmlns:a16="http://schemas.microsoft.com/office/drawing/2014/main" id="{9510D342-D497-4ED0-A385-C52146AFCDF7}"/>
              </a:ext>
            </a:extLst>
          </p:cNvPr>
          <p:cNvGrpSpPr/>
          <p:nvPr/>
        </p:nvGrpSpPr>
        <p:grpSpPr>
          <a:xfrm>
            <a:off x="450850" y="2949144"/>
            <a:ext cx="991746" cy="2546810"/>
            <a:chOff x="450850" y="2949144"/>
            <a:chExt cx="991746" cy="2546810"/>
          </a:xfrm>
        </p:grpSpPr>
        <p:sp>
          <p:nvSpPr>
            <p:cNvPr id="53" name="TextBox 52">
              <a:extLst>
                <a:ext uri="{FF2B5EF4-FFF2-40B4-BE49-F238E27FC236}">
                  <a16:creationId xmlns:a16="http://schemas.microsoft.com/office/drawing/2014/main" id="{F5A16527-1C9B-4348-B516-DFC071C4F421}"/>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331ED236-9F70-4480-98FA-8B82540757D8}"/>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9F419B9B-D472-4244-9431-C728B0514D38}"/>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878935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1123199"/>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1123198"/>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1123199"/>
            <a:ext cx="1355163" cy="57348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1123199"/>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1123198"/>
            <a:ext cx="1355163" cy="5734799"/>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1123199"/>
            <a:ext cx="1355163" cy="57347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2371211"/>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2371211"/>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2371211"/>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2371211"/>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2371211"/>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2371211"/>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161596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161596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162110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16159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161596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161596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032210" y="5038754"/>
            <a:ext cx="1326710"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Standard Use Cases</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03C4AC-6D5D-4627-8789-31010418C73F}"/>
              </a:ext>
            </a:extLst>
          </p:cNvPr>
          <p:cNvSpPr txBox="1"/>
          <p:nvPr/>
        </p:nvSpPr>
        <p:spPr>
          <a:xfrm>
            <a:off x="2215903" y="3945671"/>
            <a:ext cx="1260281"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Opport</a:t>
            </a:r>
            <a:r>
              <a:rPr kumimoji="0" lang="en-US" sz="1200" b="0" i="0" u="none" strike="noStrike" kern="1200" cap="none" spc="0" normalizeH="0" baseline="0" noProof="0">
                <a:ln>
                  <a:noFill/>
                </a:ln>
                <a:solidFill>
                  <a:srgbClr val="000000"/>
                </a:solidFill>
                <a:effectLst/>
                <a:uLnTx/>
                <a:uFillTx/>
                <a:latin typeface="Segoe UI"/>
                <a:ea typeface="+mn-ea"/>
                <a:cs typeface="+mn-cs"/>
              </a:rPr>
              <a:t>. Red Team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 hunting</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ADEAA86E-ED0D-48C8-8744-D6ABEDD61381}"/>
              </a:ext>
            </a:extLst>
          </p:cNvPr>
          <p:cNvSpPr txBox="1"/>
          <p:nvPr/>
        </p:nvSpPr>
        <p:spPr>
          <a:xfrm>
            <a:off x="3847756" y="3945671"/>
            <a:ext cx="122456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Struct. operations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Hunting platform</a:t>
            </a:r>
          </a:p>
        </p:txBody>
      </p:sp>
      <p:sp>
        <p:nvSpPr>
          <p:cNvPr id="48" name="TextBox 47">
            <a:extLst>
              <a:ext uri="{FF2B5EF4-FFF2-40B4-BE49-F238E27FC236}">
                <a16:creationId xmlns:a16="http://schemas.microsoft.com/office/drawing/2014/main" id="{211C56FD-D57F-493F-A1C8-2FC9FB6D4FA0}"/>
              </a:ext>
            </a:extLst>
          </p:cNvPr>
          <p:cNvSpPr txBox="1"/>
          <p:nvPr/>
        </p:nvSpPr>
        <p:spPr>
          <a:xfrm>
            <a:off x="5598500" y="3945671"/>
            <a:ext cx="95609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roles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Clear training</a:t>
            </a:r>
          </a:p>
        </p:txBody>
      </p:sp>
      <p:sp>
        <p:nvSpPr>
          <p:cNvPr id="49" name="TextBox 48">
            <a:extLst>
              <a:ext uri="{FF2B5EF4-FFF2-40B4-BE49-F238E27FC236}">
                <a16:creationId xmlns:a16="http://schemas.microsoft.com/office/drawing/2014/main" id="{31A671D5-E7F7-4776-BC15-89CA9834327D}"/>
              </a:ext>
            </a:extLst>
          </p:cNvPr>
          <p:cNvSpPr txBox="1"/>
          <p:nvPr/>
        </p:nvSpPr>
        <p:spPr>
          <a:xfrm>
            <a:off x="7077029" y="3945671"/>
            <a:ext cx="123707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Documented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Metrics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Tailored Use Cases</a:t>
            </a:r>
          </a:p>
        </p:txBody>
      </p:sp>
      <p:sp>
        <p:nvSpPr>
          <p:cNvPr id="50" name="TextBox 49">
            <a:extLst>
              <a:ext uri="{FF2B5EF4-FFF2-40B4-BE49-F238E27FC236}">
                <a16:creationId xmlns:a16="http://schemas.microsoft.com/office/drawing/2014/main" id="{5FAA848D-2623-4907-8EEF-92AB9C8F5967}"/>
              </a:ext>
            </a:extLst>
          </p:cNvPr>
          <p:cNvSpPr txBox="1"/>
          <p:nvPr/>
        </p:nvSpPr>
        <p:spPr>
          <a:xfrm>
            <a:off x="8637497" y="3945671"/>
            <a:ext cx="134915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Central Patch Mgmt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SW Lifecycle Mgmt</a:t>
            </a:r>
          </a:p>
        </p:txBody>
      </p:sp>
      <p:sp>
        <p:nvSpPr>
          <p:cNvPr id="51" name="TextBox 50">
            <a:extLst>
              <a:ext uri="{FF2B5EF4-FFF2-40B4-BE49-F238E27FC236}">
                <a16:creationId xmlns:a16="http://schemas.microsoft.com/office/drawing/2014/main" id="{3EF64385-E661-460F-8D73-1973C14B6F9C}"/>
              </a:ext>
            </a:extLst>
          </p:cNvPr>
          <p:cNvSpPr txBox="1"/>
          <p:nvPr/>
        </p:nvSpPr>
        <p:spPr>
          <a:xfrm>
            <a:off x="10357782" y="3945671"/>
            <a:ext cx="114204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sources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Threat Summary</a:t>
            </a:r>
          </a:p>
        </p:txBody>
      </p: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DE28363-6825-4BFE-BA24-5C9E40EDB92D}"/>
              </a:ext>
            </a:extLst>
          </p:cNvPr>
          <p:cNvSpPr txBox="1"/>
          <p:nvPr/>
        </p:nvSpPr>
        <p:spPr>
          <a:xfrm>
            <a:off x="2196540" y="2816790"/>
            <a:ext cx="1299009"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Autom</a:t>
            </a:r>
            <a:r>
              <a:rPr kumimoji="0" lang="en-US" sz="1200" b="0" i="0" u="none" strike="noStrike" kern="1200" cap="none" spc="0" normalizeH="0" baseline="0" noProof="0">
                <a:ln>
                  <a:noFill/>
                </a:ln>
                <a:solidFill>
                  <a:srgbClr val="000000"/>
                </a:solidFill>
                <a:effectLst/>
                <a:uLnTx/>
                <a:uFillTx/>
                <a:latin typeface="Segoe UI"/>
                <a:ea typeface="+mn-ea"/>
                <a:cs typeface="+mn-cs"/>
              </a:rPr>
              <a:t>. Response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Standing Red Team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ML/AI for hunting</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D0BAF1B6-71EC-4092-B3C0-6C5C00A6A148}"/>
              </a:ext>
            </a:extLst>
          </p:cNvPr>
          <p:cNvSpPr txBox="1"/>
          <p:nvPr/>
        </p:nvSpPr>
        <p:spPr>
          <a:xfrm>
            <a:off x="3893186" y="2816790"/>
            <a:ext cx="113370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Ops processes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Tight integration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Automation</a:t>
            </a:r>
          </a:p>
        </p:txBody>
      </p:sp>
      <p:sp>
        <p:nvSpPr>
          <p:cNvPr id="55" name="TextBox 54">
            <a:extLst>
              <a:ext uri="{FF2B5EF4-FFF2-40B4-BE49-F238E27FC236}">
                <a16:creationId xmlns:a16="http://schemas.microsoft.com/office/drawing/2014/main" id="{6DF499BB-0E4F-481C-B06B-7D0ADC728499}"/>
              </a:ext>
            </a:extLst>
          </p:cNvPr>
          <p:cNvSpPr txBox="1"/>
          <p:nvPr/>
        </p:nvSpPr>
        <p:spPr>
          <a:xfrm>
            <a:off x="5553618" y="2816790"/>
            <a:ext cx="1045863"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Well-structured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Certified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Job rotation</a:t>
            </a:r>
          </a:p>
        </p:txBody>
      </p:sp>
      <p:sp>
        <p:nvSpPr>
          <p:cNvPr id="56" name="TextBox 55">
            <a:extLst>
              <a:ext uri="{FF2B5EF4-FFF2-40B4-BE49-F238E27FC236}">
                <a16:creationId xmlns:a16="http://schemas.microsoft.com/office/drawing/2014/main" id="{49490ABF-49CF-4413-B517-25FA7B1BFE6D}"/>
              </a:ext>
            </a:extLst>
          </p:cNvPr>
          <p:cNvSpPr txBox="1"/>
          <p:nvPr/>
        </p:nvSpPr>
        <p:spPr>
          <a:xfrm>
            <a:off x="7038816" y="2816790"/>
            <a:ext cx="131350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 Improvement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Business-aligned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24*7</a:t>
            </a:r>
          </a:p>
        </p:txBody>
      </p:sp>
      <p:sp>
        <p:nvSpPr>
          <p:cNvPr id="57" name="TextBox 56">
            <a:extLst>
              <a:ext uri="{FF2B5EF4-FFF2-40B4-BE49-F238E27FC236}">
                <a16:creationId xmlns:a16="http://schemas.microsoft.com/office/drawing/2014/main" id="{240F2AA1-2412-494A-BA5E-D24906E13514}"/>
              </a:ext>
            </a:extLst>
          </p:cNvPr>
          <p:cNvSpPr txBox="1"/>
          <p:nvPr/>
        </p:nvSpPr>
        <p:spPr>
          <a:xfrm>
            <a:off x="8681327" y="2816790"/>
            <a:ext cx="126149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 enforcement</a:t>
            </a:r>
          </a:p>
        </p:txBody>
      </p:sp>
      <p:sp>
        <p:nvSpPr>
          <p:cNvPr id="58" name="TextBox 57">
            <a:extLst>
              <a:ext uri="{FF2B5EF4-FFF2-40B4-BE49-F238E27FC236}">
                <a16:creationId xmlns:a16="http://schemas.microsoft.com/office/drawing/2014/main" id="{CA447677-4D98-437F-BF03-C4D2456082A6}"/>
              </a:ext>
            </a:extLst>
          </p:cNvPr>
          <p:cNvSpPr txBox="1"/>
          <p:nvPr/>
        </p:nvSpPr>
        <p:spPr>
          <a:xfrm>
            <a:off x="10359741" y="2816790"/>
            <a:ext cx="113813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TI platform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Business-</a:t>
            </a:r>
            <a:r>
              <a:rPr kumimoji="0" lang="en-US" sz="1200" b="0" i="0" u="none" strike="noStrike" kern="1200" cap="none" spc="0" normalizeH="0" baseline="0" noProof="0" err="1">
                <a:ln>
                  <a:noFill/>
                </a:ln>
                <a:solidFill>
                  <a:srgbClr val="000000"/>
                </a:solidFill>
                <a:effectLst/>
                <a:uLnTx/>
                <a:uFillTx/>
                <a:latin typeface="Segoe UI"/>
                <a:ea typeface="+mn-ea"/>
                <a:cs typeface="+mn-cs"/>
              </a:rPr>
              <a:t>aligend</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B9A23C4F-18DE-4C8F-868B-86FDCFD2D3F5}"/>
              </a:ext>
            </a:extLst>
          </p:cNvPr>
          <p:cNvGrpSpPr/>
          <p:nvPr/>
        </p:nvGrpSpPr>
        <p:grpSpPr>
          <a:xfrm>
            <a:off x="450850" y="2949144"/>
            <a:ext cx="991746" cy="2546810"/>
            <a:chOff x="450850" y="2949144"/>
            <a:chExt cx="991746" cy="2546810"/>
          </a:xfrm>
        </p:grpSpPr>
        <p:sp>
          <p:nvSpPr>
            <p:cNvPr id="60" name="TextBox 59">
              <a:extLst>
                <a:ext uri="{FF2B5EF4-FFF2-40B4-BE49-F238E27FC236}">
                  <a16:creationId xmlns:a16="http://schemas.microsoft.com/office/drawing/2014/main" id="{C45E0673-C539-4025-87C0-3E6F4EF4CC61}"/>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1" name="TextBox 60">
              <a:extLst>
                <a:ext uri="{FF2B5EF4-FFF2-40B4-BE49-F238E27FC236}">
                  <a16:creationId xmlns:a16="http://schemas.microsoft.com/office/drawing/2014/main" id="{14A88DF7-9562-47CE-8E1F-069E6A52E86A}"/>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2" name="TextBox 61">
              <a:extLst>
                <a:ext uri="{FF2B5EF4-FFF2-40B4-BE49-F238E27FC236}">
                  <a16:creationId xmlns:a16="http://schemas.microsoft.com/office/drawing/2014/main" id="{74B84B7B-9C99-46A7-ADF0-FB88753FDCF9}"/>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75966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A049-71F2-49C4-BDE2-47C6397E0920}"/>
              </a:ext>
            </a:extLst>
          </p:cNvPr>
          <p:cNvSpPr>
            <a:spLocks noGrp="1"/>
          </p:cNvSpPr>
          <p:nvPr>
            <p:ph type="title"/>
          </p:nvPr>
        </p:nvSpPr>
        <p:spPr/>
        <p:txBody>
          <a:bodyPr/>
          <a:lstStyle/>
          <a:p>
            <a:r>
              <a:rPr lang="en-US"/>
              <a:t>Security Operations Model – Functions and Tools</a:t>
            </a:r>
            <a:endParaRPr lang="gsw-CH"/>
          </a:p>
        </p:txBody>
      </p:sp>
      <p:grpSp>
        <p:nvGrpSpPr>
          <p:cNvPr id="3" name="Group 2">
            <a:extLst>
              <a:ext uri="{FF2B5EF4-FFF2-40B4-BE49-F238E27FC236}">
                <a16:creationId xmlns:a16="http://schemas.microsoft.com/office/drawing/2014/main" id="{8DA23DDE-3B80-420A-A1E7-49FBD08B68CA}"/>
              </a:ext>
            </a:extLst>
          </p:cNvPr>
          <p:cNvGrpSpPr/>
          <p:nvPr/>
        </p:nvGrpSpPr>
        <p:grpSpPr>
          <a:xfrm>
            <a:off x="878840" y="1397317"/>
            <a:ext cx="6123647" cy="5179035"/>
            <a:chOff x="1149350" y="1538287"/>
            <a:chExt cx="6123647" cy="5179035"/>
          </a:xfrm>
          <a:solidFill>
            <a:srgbClr val="107C10"/>
          </a:solidFill>
        </p:grpSpPr>
        <p:sp>
          <p:nvSpPr>
            <p:cNvPr id="4" name="Rectangle: Rounded Corners 3">
              <a:extLst>
                <a:ext uri="{FF2B5EF4-FFF2-40B4-BE49-F238E27FC236}">
                  <a16:creationId xmlns:a16="http://schemas.microsoft.com/office/drawing/2014/main" id="{6C0D937D-9823-436E-8020-BDEC3A5FEA2C}"/>
                </a:ext>
              </a:extLst>
            </p:cNvPr>
            <p:cNvSpPr/>
            <p:nvPr/>
          </p:nvSpPr>
          <p:spPr bwMode="auto">
            <a:xfrm>
              <a:off x="1149350" y="1538287"/>
              <a:ext cx="6123647" cy="5179035"/>
            </a:xfrm>
            <a:prstGeom prst="roundRect">
              <a:avLst>
                <a:gd name="adj" fmla="val 2778"/>
              </a:avLst>
            </a:prstGeom>
            <a:grp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F7E13C84-570C-4B77-871D-B24DCFAA2D40}"/>
                </a:ext>
              </a:extLst>
            </p:cNvPr>
            <p:cNvSpPr txBox="1"/>
            <p:nvPr/>
          </p:nvSpPr>
          <p:spPr>
            <a:xfrm>
              <a:off x="2887900" y="1639113"/>
              <a:ext cx="2646546" cy="246221"/>
            </a:xfrm>
            <a:prstGeom prst="rect">
              <a:avLst/>
            </a:prstGeom>
            <a:grp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Intelligence</a:t>
              </a:r>
            </a:p>
          </p:txBody>
        </p:sp>
        <p:sp>
          <p:nvSpPr>
            <p:cNvPr id="6" name="TextBox 5">
              <a:extLst>
                <a:ext uri="{FF2B5EF4-FFF2-40B4-BE49-F238E27FC236}">
                  <a16:creationId xmlns:a16="http://schemas.microsoft.com/office/drawing/2014/main" id="{42112A49-FFF6-4A92-8785-86B0D71D74AB}"/>
                </a:ext>
              </a:extLst>
            </p:cNvPr>
            <p:cNvSpPr txBox="1"/>
            <p:nvPr/>
          </p:nvSpPr>
          <p:spPr>
            <a:xfrm>
              <a:off x="1295722" y="1991983"/>
              <a:ext cx="3417829" cy="169277"/>
            </a:xfrm>
            <a:prstGeom prst="rect">
              <a:avLst/>
            </a:prstGeom>
            <a:grp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and Business Threat Insights/Trends</a:t>
              </a:r>
            </a:p>
          </p:txBody>
        </p:sp>
        <p:sp>
          <p:nvSpPr>
            <p:cNvPr id="7" name="TextBox 6">
              <a:extLst>
                <a:ext uri="{FF2B5EF4-FFF2-40B4-BE49-F238E27FC236}">
                  <a16:creationId xmlns:a16="http://schemas.microsoft.com/office/drawing/2014/main" id="{A910BBB8-11B1-4A17-ABEE-523FE94FAFB7}"/>
                </a:ext>
              </a:extLst>
            </p:cNvPr>
            <p:cNvSpPr txBox="1"/>
            <p:nvPr/>
          </p:nvSpPr>
          <p:spPr>
            <a:xfrm>
              <a:off x="1295722" y="6438402"/>
              <a:ext cx="4347838" cy="169277"/>
            </a:xfrm>
            <a:prstGeom prst="rect">
              <a:avLst/>
            </a:prstGeom>
            <a:grp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Trends and Indicators of Compromise (IOCs)</a:t>
              </a:r>
            </a:p>
          </p:txBody>
        </p:sp>
        <p:cxnSp>
          <p:nvCxnSpPr>
            <p:cNvPr id="8" name="Straight Arrow Connector 7">
              <a:extLst>
                <a:ext uri="{FF2B5EF4-FFF2-40B4-BE49-F238E27FC236}">
                  <a16:creationId xmlns:a16="http://schemas.microsoft.com/office/drawing/2014/main" id="{A595B556-CC10-4BDF-A0F0-13DAF3D6B865}"/>
                </a:ext>
              </a:extLst>
            </p:cNvPr>
            <p:cNvCxnSpPr>
              <a:cxnSpLocks/>
            </p:cNvCxnSpPr>
            <p:nvPr/>
          </p:nvCxnSpPr>
          <p:spPr>
            <a:xfrm>
              <a:off x="1410611" y="2236637"/>
              <a:ext cx="0" cy="4054333"/>
            </a:xfrm>
            <a:prstGeom prst="straightConnector1">
              <a:avLst/>
            </a:prstGeom>
            <a:grpFill/>
            <a:ln w="19050" cap="flat" cmpd="sng" algn="ctr">
              <a:solidFill>
                <a:schemeClr val="bg1"/>
              </a:solidFill>
              <a:prstDash val="solid"/>
              <a:headEnd type="arrow" w="lg" len="lg"/>
              <a:tailEnd type="arrow" w="lg" len="lg"/>
            </a:ln>
            <a:effectLst/>
          </p:spPr>
        </p:cxnSp>
      </p:grpSp>
      <p:grpSp>
        <p:nvGrpSpPr>
          <p:cNvPr id="9" name="Group 8">
            <a:extLst>
              <a:ext uri="{FF2B5EF4-FFF2-40B4-BE49-F238E27FC236}">
                <a16:creationId xmlns:a16="http://schemas.microsoft.com/office/drawing/2014/main" id="{AE92B8C1-3C37-4A16-8E33-6C1E2158B6FE}"/>
              </a:ext>
            </a:extLst>
          </p:cNvPr>
          <p:cNvGrpSpPr/>
          <p:nvPr/>
        </p:nvGrpSpPr>
        <p:grpSpPr>
          <a:xfrm>
            <a:off x="1347499" y="5365698"/>
            <a:ext cx="8983343" cy="845618"/>
            <a:chOff x="763763" y="5196378"/>
            <a:chExt cx="9599437" cy="640080"/>
          </a:xfrm>
        </p:grpSpPr>
        <p:sp>
          <p:nvSpPr>
            <p:cNvPr id="10" name="Rectangle 9">
              <a:extLst>
                <a:ext uri="{FF2B5EF4-FFF2-40B4-BE49-F238E27FC236}">
                  <a16:creationId xmlns:a16="http://schemas.microsoft.com/office/drawing/2014/main" id="{B2694114-A83C-44E2-A0E3-DBF6F5E3D5A5}"/>
                </a:ext>
              </a:extLst>
            </p:cNvPr>
            <p:cNvSpPr/>
            <p:nvPr/>
          </p:nvSpPr>
          <p:spPr bwMode="auto">
            <a:xfrm>
              <a:off x="763763" y="5196378"/>
              <a:ext cx="9599436" cy="64008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AUTOMATION </a:t>
              </a:r>
              <a:b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Automated Investigation &amp; Remediation</a:t>
              </a:r>
            </a:p>
          </p:txBody>
        </p:sp>
        <p:sp>
          <p:nvSpPr>
            <p:cNvPr id="11" name="Arrow: Pentagon 10">
              <a:extLst>
                <a:ext uri="{FF2B5EF4-FFF2-40B4-BE49-F238E27FC236}">
                  <a16:creationId xmlns:a16="http://schemas.microsoft.com/office/drawing/2014/main" id="{20CEE21E-2F66-4F80-9239-C37DC36335B5}"/>
                </a:ext>
              </a:extLst>
            </p:cNvPr>
            <p:cNvSpPr/>
            <p:nvPr/>
          </p:nvSpPr>
          <p:spPr bwMode="auto">
            <a:xfrm flipH="1">
              <a:off x="4979506" y="5196378"/>
              <a:ext cx="5383694" cy="640080"/>
            </a:xfrm>
            <a:prstGeom prst="homePlate">
              <a:avLst>
                <a:gd name="adj" fmla="val 41747"/>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Segoe UI" pitchFamily="34" charset="0"/>
                </a:rPr>
                <a:t>Well known attacks</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XDR (Microsoft 365 Defender and Azure Defender) Alerts</a:t>
              </a:r>
            </a:p>
          </p:txBody>
        </p:sp>
      </p:grpSp>
      <p:sp>
        <p:nvSpPr>
          <p:cNvPr id="12" name="Rectangle 11">
            <a:extLst>
              <a:ext uri="{FF2B5EF4-FFF2-40B4-BE49-F238E27FC236}">
                <a16:creationId xmlns:a16="http://schemas.microsoft.com/office/drawing/2014/main" id="{9D118CE6-41BE-48CA-90ED-624ABEE536E2}"/>
              </a:ext>
            </a:extLst>
          </p:cNvPr>
          <p:cNvSpPr/>
          <p:nvPr/>
        </p:nvSpPr>
        <p:spPr bwMode="auto">
          <a:xfrm>
            <a:off x="1336147" y="2152906"/>
            <a:ext cx="4400314"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Hunt (TIER 3)</a:t>
            </a:r>
            <a:b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Proactive Hunting, Advanced Forensics, </a:t>
            </a:r>
            <a:b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and Detection Tuning </a:t>
            </a:r>
            <a:b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b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Any/All tools, data, intelligence sources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a typeface="+mn-ea"/>
              <a:cs typeface="+mn-cs"/>
            </a:endParaRPr>
          </a:p>
        </p:txBody>
      </p:sp>
      <p:sp>
        <p:nvSpPr>
          <p:cNvPr id="13" name="Rectangle 12">
            <a:extLst>
              <a:ext uri="{FF2B5EF4-FFF2-40B4-BE49-F238E27FC236}">
                <a16:creationId xmlns:a16="http://schemas.microsoft.com/office/drawing/2014/main" id="{E333F4A1-B5E6-4CC1-B85B-8F4A21DF14A8}"/>
              </a:ext>
            </a:extLst>
          </p:cNvPr>
          <p:cNvSpPr/>
          <p:nvPr/>
        </p:nvSpPr>
        <p:spPr bwMode="auto">
          <a:xfrm>
            <a:off x="5792341" y="2152906"/>
            <a:ext cx="4538513"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Incident Management</a:t>
            </a:r>
            <a:endPar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Business Coordination</a:t>
            </a: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Assess Impact &amp; Manage Stakeholders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a typeface="+mn-ea"/>
              <a:cs typeface="+mn-cs"/>
            </a:endParaRPr>
          </a:p>
        </p:txBody>
      </p:sp>
      <p:grpSp>
        <p:nvGrpSpPr>
          <p:cNvPr id="14" name="Group 13">
            <a:extLst>
              <a:ext uri="{FF2B5EF4-FFF2-40B4-BE49-F238E27FC236}">
                <a16:creationId xmlns:a16="http://schemas.microsoft.com/office/drawing/2014/main" id="{6583EADB-E985-4FA5-A95E-6D4355C284F7}"/>
              </a:ext>
            </a:extLst>
          </p:cNvPr>
          <p:cNvGrpSpPr/>
          <p:nvPr/>
        </p:nvGrpSpPr>
        <p:grpSpPr>
          <a:xfrm>
            <a:off x="1347499" y="3324840"/>
            <a:ext cx="8983356" cy="1003989"/>
            <a:chOff x="763763" y="3259156"/>
            <a:chExt cx="9599436" cy="759956"/>
          </a:xfrm>
        </p:grpSpPr>
        <p:sp>
          <p:nvSpPr>
            <p:cNvPr id="15" name="Rectangle 14">
              <a:extLst>
                <a:ext uri="{FF2B5EF4-FFF2-40B4-BE49-F238E27FC236}">
                  <a16:creationId xmlns:a16="http://schemas.microsoft.com/office/drawing/2014/main" id="{C797E622-966A-464A-AA34-AAD3A8C6289B}"/>
                </a:ext>
              </a:extLst>
            </p:cNvPr>
            <p:cNvSpPr/>
            <p:nvPr/>
          </p:nvSpPr>
          <p:spPr bwMode="auto">
            <a:xfrm>
              <a:off x="763763" y="3260490"/>
              <a:ext cx="9599436" cy="758622"/>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500"/>
                </a:spcAft>
                <a:buClrTx/>
                <a:buSzTx/>
                <a:buFontTx/>
                <a:buNone/>
                <a:tabLst/>
                <a:defRPr/>
              </a:pPr>
              <a: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Investigation (TIER 2)</a:t>
              </a:r>
              <a:b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Advanced Analysis and Remediation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(Microsoft 365 Defender &amp; Azure Defender)</a:t>
              </a:r>
            </a:p>
          </p:txBody>
        </p:sp>
        <p:sp>
          <p:nvSpPr>
            <p:cNvPr id="16" name="Arrow: Pentagon 15">
              <a:extLst>
                <a:ext uri="{FF2B5EF4-FFF2-40B4-BE49-F238E27FC236}">
                  <a16:creationId xmlns:a16="http://schemas.microsoft.com/office/drawing/2014/main" id="{D423F7AF-CCC4-4E9D-BDCD-6A806C956EE9}"/>
                </a:ext>
              </a:extLst>
            </p:cNvPr>
            <p:cNvSpPr/>
            <p:nvPr/>
          </p:nvSpPr>
          <p:spPr bwMode="auto">
            <a:xfrm flipH="1">
              <a:off x="6351066" y="3259156"/>
              <a:ext cx="4012125" cy="758622"/>
            </a:xfrm>
            <a:prstGeom prst="homePlate">
              <a:avLst>
                <a:gd name="adj" fmla="val 3942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22860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High Complexity Incidents</a:t>
              </a:r>
            </a:p>
            <a:p>
              <a:pPr marL="51435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Escalations &amp; multi-stage incidents</a:t>
              </a:r>
            </a:p>
            <a:p>
              <a:pPr marL="51435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Alerts on business-critical assets</a:t>
              </a:r>
            </a:p>
            <a:p>
              <a:pPr marL="51435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Monitoring known campaigns</a:t>
              </a:r>
            </a:p>
          </p:txBody>
        </p:sp>
      </p:grpSp>
      <p:grpSp>
        <p:nvGrpSpPr>
          <p:cNvPr id="17" name="Group 16">
            <a:extLst>
              <a:ext uri="{FF2B5EF4-FFF2-40B4-BE49-F238E27FC236}">
                <a16:creationId xmlns:a16="http://schemas.microsoft.com/office/drawing/2014/main" id="{9B5AA3E1-6687-40CB-8F9B-86F2EDA496A7}"/>
              </a:ext>
            </a:extLst>
          </p:cNvPr>
          <p:cNvGrpSpPr/>
          <p:nvPr/>
        </p:nvGrpSpPr>
        <p:grpSpPr>
          <a:xfrm>
            <a:off x="1347499" y="4364052"/>
            <a:ext cx="8983348" cy="966422"/>
            <a:chOff x="763762" y="4241415"/>
            <a:chExt cx="9940237" cy="731522"/>
          </a:xfrm>
        </p:grpSpPr>
        <p:sp>
          <p:nvSpPr>
            <p:cNvPr id="18" name="Rectangle 17">
              <a:extLst>
                <a:ext uri="{FF2B5EF4-FFF2-40B4-BE49-F238E27FC236}">
                  <a16:creationId xmlns:a16="http://schemas.microsoft.com/office/drawing/2014/main" id="{D14E52BE-1BBB-4F93-BC53-AD49CC493F47}"/>
                </a:ext>
              </a:extLst>
            </p:cNvPr>
            <p:cNvSpPr/>
            <p:nvPr/>
          </p:nvSpPr>
          <p:spPr bwMode="auto">
            <a:xfrm>
              <a:off x="763762" y="4241415"/>
              <a:ext cx="9940235" cy="73152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400"/>
                </a:spcAft>
                <a:buClrTx/>
                <a:buSzTx/>
                <a:buFontTx/>
                <a:buNone/>
                <a:tabLst/>
                <a:defRPr/>
              </a:pPr>
              <a: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Triage (TIER 1)</a:t>
              </a:r>
              <a:b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Rapid Remediation or Escalation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(Microsoft 365 Defender &amp; Azure Defender)</a:t>
              </a:r>
            </a:p>
          </p:txBody>
        </p:sp>
        <p:sp>
          <p:nvSpPr>
            <p:cNvPr id="19" name="Arrow: Pentagon 18">
              <a:extLst>
                <a:ext uri="{FF2B5EF4-FFF2-40B4-BE49-F238E27FC236}">
                  <a16:creationId xmlns:a16="http://schemas.microsoft.com/office/drawing/2014/main" id="{C2D6C934-FDE1-4E33-93CD-76A91340A2A7}"/>
                </a:ext>
              </a:extLst>
            </p:cNvPr>
            <p:cNvSpPr/>
            <p:nvPr/>
          </p:nvSpPr>
          <p:spPr bwMode="auto">
            <a:xfrm flipH="1">
              <a:off x="5744041" y="4241417"/>
              <a:ext cx="4959958" cy="731520"/>
            </a:xfrm>
            <a:prstGeom prst="homePlate">
              <a:avLst>
                <a:gd name="adj" fmla="val 36782"/>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High Volume Incidents</a:t>
              </a:r>
            </a:p>
            <a:p>
              <a:pPr marL="2286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High true positive rate</a:t>
              </a:r>
            </a:p>
            <a:p>
              <a:pPr marL="2286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Consistent/predictable</a:t>
              </a:r>
            </a:p>
          </p:txBody>
        </p:sp>
      </p:grpSp>
      <p:sp>
        <p:nvSpPr>
          <p:cNvPr id="20" name="Rectangle 19">
            <a:extLst>
              <a:ext uri="{FF2B5EF4-FFF2-40B4-BE49-F238E27FC236}">
                <a16:creationId xmlns:a16="http://schemas.microsoft.com/office/drawing/2014/main" id="{95347720-4070-4FAB-B865-9D40A7AA48CE}"/>
              </a:ext>
            </a:extLst>
          </p:cNvPr>
          <p:cNvSpPr/>
          <p:nvPr/>
        </p:nvSpPr>
        <p:spPr bwMode="auto">
          <a:xfrm>
            <a:off x="1676947" y="2236233"/>
            <a:ext cx="208439" cy="3684957"/>
          </a:xfrm>
          <a:prstGeom prst="rect">
            <a:avLst/>
          </a:prstGeom>
          <a:gradFill>
            <a:gsLst>
              <a:gs pos="33000">
                <a:srgbClr val="FF0000"/>
              </a:gs>
              <a:gs pos="82000">
                <a:schemeClr val="accent5"/>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EB28CB5-C54E-4374-821D-3442B5387F12}"/>
              </a:ext>
            </a:extLst>
          </p:cNvPr>
          <p:cNvSpPr/>
          <p:nvPr/>
        </p:nvSpPr>
        <p:spPr bwMode="auto">
          <a:xfrm>
            <a:off x="1678514" y="2232877"/>
            <a:ext cx="208439" cy="3684957"/>
          </a:xfrm>
          <a:prstGeom prst="rect">
            <a:avLst/>
          </a:prstGeom>
          <a:gradFill>
            <a:gsLst>
              <a:gs pos="33000">
                <a:srgbClr val="FF0000"/>
              </a:gs>
              <a:gs pos="82000">
                <a:srgbClr val="666666"/>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1FFC9409-5C29-4BF0-B200-37AF26A0FF1E}"/>
              </a:ext>
            </a:extLst>
          </p:cNvPr>
          <p:cNvGrpSpPr/>
          <p:nvPr/>
        </p:nvGrpSpPr>
        <p:grpSpPr>
          <a:xfrm>
            <a:off x="1511730" y="4567838"/>
            <a:ext cx="538872" cy="538872"/>
            <a:chOff x="3790908" y="1243145"/>
            <a:chExt cx="404475" cy="404475"/>
          </a:xfrm>
        </p:grpSpPr>
        <p:sp>
          <p:nvSpPr>
            <p:cNvPr id="23" name="Oval 22">
              <a:extLst>
                <a:ext uri="{FF2B5EF4-FFF2-40B4-BE49-F238E27FC236}">
                  <a16:creationId xmlns:a16="http://schemas.microsoft.com/office/drawing/2014/main" id="{22A84B75-A925-4C3F-91FE-4588A6464D67}"/>
                </a:ext>
              </a:extLst>
            </p:cNvPr>
            <p:cNvSpPr/>
            <p:nvPr/>
          </p:nvSpPr>
          <p:spPr bwMode="auto">
            <a:xfrm>
              <a:off x="3790908" y="1243145"/>
              <a:ext cx="404475" cy="404475"/>
            </a:xfrm>
            <a:prstGeom prst="ellipse">
              <a:avLst/>
            </a:prstGeom>
            <a:solidFill>
              <a:schemeClr val="bg1"/>
            </a:solidFill>
            <a:ln w="2222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aphic 2">
              <a:extLst>
                <a:ext uri="{FF2B5EF4-FFF2-40B4-BE49-F238E27FC236}">
                  <a16:creationId xmlns:a16="http://schemas.microsoft.com/office/drawing/2014/main" id="{8AD1BF23-3F63-472B-B08F-33FF01413C22}"/>
                </a:ext>
              </a:extLst>
            </p:cNvPr>
            <p:cNvGrpSpPr/>
            <p:nvPr/>
          </p:nvGrpSpPr>
          <p:grpSpPr>
            <a:xfrm>
              <a:off x="3876670" y="1309685"/>
              <a:ext cx="241086" cy="230127"/>
              <a:chOff x="3876670" y="1309685"/>
              <a:chExt cx="241086" cy="230127"/>
            </a:xfrm>
          </p:grpSpPr>
          <p:sp>
            <p:nvSpPr>
              <p:cNvPr id="25" name="Freeform: Shape 24">
                <a:extLst>
                  <a:ext uri="{FF2B5EF4-FFF2-40B4-BE49-F238E27FC236}">
                    <a16:creationId xmlns:a16="http://schemas.microsoft.com/office/drawing/2014/main" id="{227B4721-0797-4888-8170-CD74A02081B6}"/>
                  </a:ext>
                </a:extLst>
              </p:cNvPr>
              <p:cNvSpPr/>
              <p:nvPr/>
            </p:nvSpPr>
            <p:spPr>
              <a:xfrm>
                <a:off x="3867330" y="1300345"/>
                <a:ext cx="252044" cy="252044"/>
              </a:xfrm>
              <a:custGeom>
                <a:avLst/>
                <a:gdLst>
                  <a:gd name="connsiteX0" fmla="*/ 9340 w 252044"/>
                  <a:gd name="connsiteY0" fmla="*/ 242754 h 252043"/>
                  <a:gd name="connsiteX1" fmla="*/ 129883 w 252044"/>
                  <a:gd name="connsiteY1" fmla="*/ 9340 h 252043"/>
                  <a:gd name="connsiteX2" fmla="*/ 249330 w 252044"/>
                  <a:gd name="connsiteY2" fmla="*/ 242754 h 252043"/>
                  <a:gd name="connsiteX3" fmla="*/ 9340 w 252044"/>
                  <a:gd name="connsiteY3" fmla="*/ 242754 h 252043"/>
                </a:gdLst>
                <a:ahLst/>
                <a:cxnLst>
                  <a:cxn ang="0">
                    <a:pos x="connsiteX0" y="connsiteY0"/>
                  </a:cxn>
                  <a:cxn ang="0">
                    <a:pos x="connsiteX1" y="connsiteY1"/>
                  </a:cxn>
                  <a:cxn ang="0">
                    <a:pos x="connsiteX2" y="connsiteY2"/>
                  </a:cxn>
                  <a:cxn ang="0">
                    <a:pos x="connsiteX3" y="connsiteY3"/>
                  </a:cxn>
                </a:cxnLst>
                <a:rect l="l" t="t" r="r" b="b"/>
                <a:pathLst>
                  <a:path w="252044" h="252043">
                    <a:moveTo>
                      <a:pt x="9340" y="242754"/>
                    </a:moveTo>
                    <a:lnTo>
                      <a:pt x="129883" y="9340"/>
                    </a:lnTo>
                    <a:lnTo>
                      <a:pt x="249330" y="242754"/>
                    </a:lnTo>
                    <a:lnTo>
                      <a:pt x="9340" y="242754"/>
                    </a:lnTo>
                  </a:path>
                </a:pathLst>
              </a:custGeom>
              <a:solidFill>
                <a:srgbClr val="E81123"/>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9FC913F-7AFE-46F9-AE08-C3B02612457B}"/>
                  </a:ext>
                </a:extLst>
              </p:cNvPr>
              <p:cNvSpPr/>
              <p:nvPr/>
            </p:nvSpPr>
            <p:spPr>
              <a:xfrm>
                <a:off x="3979107" y="1357329"/>
                <a:ext cx="32875" cy="131501"/>
              </a:xfrm>
              <a:custGeom>
                <a:avLst/>
                <a:gdLst>
                  <a:gd name="connsiteX0" fmla="*/ 25777 w 32875"/>
                  <a:gd name="connsiteY0" fmla="*/ 127691 h 131501"/>
                  <a:gd name="connsiteX1" fmla="*/ 25777 w 32875"/>
                  <a:gd name="connsiteY1" fmla="*/ 127691 h 131501"/>
                  <a:gd name="connsiteX2" fmla="*/ 9340 w 32875"/>
                  <a:gd name="connsiteY2" fmla="*/ 127691 h 131501"/>
                  <a:gd name="connsiteX3" fmla="*/ 9340 w 32875"/>
                  <a:gd name="connsiteY3" fmla="*/ 9340 h 131501"/>
                  <a:gd name="connsiteX4" fmla="*/ 25777 w 32875"/>
                  <a:gd name="connsiteY4" fmla="*/ 9340 h 131501"/>
                  <a:gd name="connsiteX5" fmla="*/ 25777 w 32875"/>
                  <a:gd name="connsiteY5" fmla="*/ 127691 h 131501"/>
                  <a:gd name="connsiteX6" fmla="*/ 25777 w 32875"/>
                  <a:gd name="connsiteY6" fmla="*/ 127691 h 1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5" h="131501">
                    <a:moveTo>
                      <a:pt x="25777" y="127691"/>
                    </a:moveTo>
                    <a:lnTo>
                      <a:pt x="25777" y="127691"/>
                    </a:lnTo>
                    <a:lnTo>
                      <a:pt x="9340" y="127691"/>
                    </a:lnTo>
                    <a:lnTo>
                      <a:pt x="9340" y="9340"/>
                    </a:lnTo>
                    <a:lnTo>
                      <a:pt x="25777" y="9340"/>
                    </a:lnTo>
                    <a:lnTo>
                      <a:pt x="25777" y="127691"/>
                    </a:lnTo>
                    <a:lnTo>
                      <a:pt x="25777" y="127691"/>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DC73335A-D651-48B9-86A4-D773728B76F7}"/>
                  </a:ext>
                </a:extLst>
              </p:cNvPr>
              <p:cNvSpPr/>
              <p:nvPr/>
            </p:nvSpPr>
            <p:spPr>
              <a:xfrm>
                <a:off x="3979107" y="1492118"/>
                <a:ext cx="32875" cy="32875"/>
              </a:xfrm>
              <a:custGeom>
                <a:avLst/>
                <a:gdLst>
                  <a:gd name="connsiteX0" fmla="*/ 9340 w 32875"/>
                  <a:gd name="connsiteY0" fmla="*/ 9340 h 32875"/>
                  <a:gd name="connsiteX1" fmla="*/ 25777 w 32875"/>
                  <a:gd name="connsiteY1" fmla="*/ 9340 h 32875"/>
                  <a:gd name="connsiteX2" fmla="*/ 25777 w 32875"/>
                  <a:gd name="connsiteY2" fmla="*/ 25777 h 32875"/>
                  <a:gd name="connsiteX3" fmla="*/ 9340 w 32875"/>
                  <a:gd name="connsiteY3" fmla="*/ 25777 h 32875"/>
                </a:gdLst>
                <a:ahLst/>
                <a:cxnLst>
                  <a:cxn ang="0">
                    <a:pos x="connsiteX0" y="connsiteY0"/>
                  </a:cxn>
                  <a:cxn ang="0">
                    <a:pos x="connsiteX1" y="connsiteY1"/>
                  </a:cxn>
                  <a:cxn ang="0">
                    <a:pos x="connsiteX2" y="connsiteY2"/>
                  </a:cxn>
                  <a:cxn ang="0">
                    <a:pos x="connsiteX3" y="connsiteY3"/>
                  </a:cxn>
                </a:cxnLst>
                <a:rect l="l" t="t" r="r" b="b"/>
                <a:pathLst>
                  <a:path w="32875" h="32875">
                    <a:moveTo>
                      <a:pt x="9340" y="9340"/>
                    </a:moveTo>
                    <a:lnTo>
                      <a:pt x="25777" y="9340"/>
                    </a:lnTo>
                    <a:lnTo>
                      <a:pt x="25777" y="25777"/>
                    </a:lnTo>
                    <a:lnTo>
                      <a:pt x="9340" y="25777"/>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49592688-183F-4EE7-A7AF-8766750FC05D}"/>
              </a:ext>
            </a:extLst>
          </p:cNvPr>
          <p:cNvGrpSpPr/>
          <p:nvPr/>
        </p:nvGrpSpPr>
        <p:grpSpPr>
          <a:xfrm>
            <a:off x="1511730" y="2095667"/>
            <a:ext cx="538872" cy="538872"/>
            <a:chOff x="1223104" y="3063661"/>
            <a:chExt cx="457200" cy="457200"/>
          </a:xfrm>
        </p:grpSpPr>
        <p:sp>
          <p:nvSpPr>
            <p:cNvPr id="29" name="Oval 28">
              <a:extLst>
                <a:ext uri="{FF2B5EF4-FFF2-40B4-BE49-F238E27FC236}">
                  <a16:creationId xmlns:a16="http://schemas.microsoft.com/office/drawing/2014/main" id="{5F0BA38A-7EC8-4F08-BC2C-4B57F94076BA}"/>
                </a:ext>
              </a:extLst>
            </p:cNvPr>
            <p:cNvSpPr/>
            <p:nvPr/>
          </p:nvSpPr>
          <p:spPr bwMode="auto">
            <a:xfrm>
              <a:off x="1223104" y="3063661"/>
              <a:ext cx="457200" cy="457200"/>
            </a:xfrm>
            <a:prstGeom prst="ellipse">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magnify">
              <a:extLst>
                <a:ext uri="{FF2B5EF4-FFF2-40B4-BE49-F238E27FC236}">
                  <a16:creationId xmlns:a16="http://schemas.microsoft.com/office/drawing/2014/main" id="{AE80CA34-3003-4253-9B1A-002EE6F4F374}"/>
                </a:ext>
              </a:extLst>
            </p:cNvPr>
            <p:cNvSpPr>
              <a:spLocks noChangeAspect="1" noEditPoints="1"/>
            </p:cNvSpPr>
            <p:nvPr/>
          </p:nvSpPr>
          <p:spPr bwMode="auto">
            <a:xfrm flipH="1">
              <a:off x="1339730" y="3187366"/>
              <a:ext cx="213876" cy="2097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0078D4">
                <a:alpha val="20000"/>
              </a:srgb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Arrow: Pentagon 30">
            <a:extLst>
              <a:ext uri="{FF2B5EF4-FFF2-40B4-BE49-F238E27FC236}">
                <a16:creationId xmlns:a16="http://schemas.microsoft.com/office/drawing/2014/main" id="{C5DA0148-2E61-42C8-A1CE-55D4B97D4BDE}"/>
              </a:ext>
            </a:extLst>
          </p:cNvPr>
          <p:cNvSpPr/>
          <p:nvPr/>
        </p:nvSpPr>
        <p:spPr bwMode="auto">
          <a:xfrm flipH="1">
            <a:off x="8596498" y="2148973"/>
            <a:ext cx="1734356" cy="1139058"/>
          </a:xfrm>
          <a:prstGeom prst="homePlate">
            <a:avLst>
              <a:gd name="adj" fmla="val 3942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Segoe UI" pitchFamily="34" charset="0"/>
              </a:rPr>
              <a:t>Major Incident</a:t>
            </a:r>
          </a:p>
        </p:txBody>
      </p:sp>
      <p:sp>
        <p:nvSpPr>
          <p:cNvPr id="32" name="TextBox 31">
            <a:extLst>
              <a:ext uri="{FF2B5EF4-FFF2-40B4-BE49-F238E27FC236}">
                <a16:creationId xmlns:a16="http://schemas.microsoft.com/office/drawing/2014/main" id="{3ABFC3F0-82DF-44A0-9B40-73BD0A464D46}"/>
              </a:ext>
            </a:extLst>
          </p:cNvPr>
          <p:cNvSpPr txBox="1"/>
          <p:nvPr/>
        </p:nvSpPr>
        <p:spPr>
          <a:xfrm>
            <a:off x="8278859" y="4490973"/>
            <a:ext cx="1907175" cy="715581"/>
          </a:xfrm>
          <a:prstGeom prst="rect">
            <a:avLst/>
          </a:prstGeom>
          <a:solidFill>
            <a:schemeClr val="bg1">
              <a:alpha val="57000"/>
            </a:schemeClr>
          </a:solidFill>
          <a:ln>
            <a:solidFill>
              <a:srgbClr val="FFB900"/>
            </a:solidFill>
          </a:ln>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CDOC Example Alert Ratio :</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(~65%)</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User Reporting (~10%)</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Log/Event/Other (~25%)</a:t>
            </a:r>
          </a:p>
        </p:txBody>
      </p:sp>
      <p:sp>
        <p:nvSpPr>
          <p:cNvPr id="33" name="TextBox 32">
            <a:extLst>
              <a:ext uri="{FF2B5EF4-FFF2-40B4-BE49-F238E27FC236}">
                <a16:creationId xmlns:a16="http://schemas.microsoft.com/office/drawing/2014/main" id="{83F3DC50-9A8E-40FD-B657-5DE1049F5D24}"/>
              </a:ext>
            </a:extLst>
          </p:cNvPr>
          <p:cNvSpPr txBox="1"/>
          <p:nvPr/>
        </p:nvSpPr>
        <p:spPr>
          <a:xfrm>
            <a:off x="10787641" y="1485659"/>
            <a:ext cx="1212755" cy="769441"/>
          </a:xfrm>
          <a:prstGeom prst="rect">
            <a:avLst/>
          </a:prstGeom>
          <a:noFill/>
        </p:spPr>
        <p:txBody>
          <a:bodyPr wrap="square" lIns="0" tIns="0" rIns="0" bIns="4572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D83B01"/>
                </a:solidFill>
                <a:effectLst/>
                <a:uLnTx/>
                <a:uFillTx/>
                <a:latin typeface="Segoe UI Semibold"/>
                <a:ea typeface="+mn-ea"/>
                <a:cs typeface="Segoe UI" pitchFamily="34" charset="0"/>
              </a:rPr>
              <a:t>Partner Teams </a:t>
            </a:r>
            <a:br>
              <a:rPr kumimoji="0" lang="en-US" sz="1400" b="0" i="1" u="none" strike="noStrike" kern="1200" cap="none" spc="0" normalizeH="0" baseline="0" noProof="0">
                <a:ln>
                  <a:noFill/>
                </a:ln>
                <a:solidFill>
                  <a:srgbClr val="D83B01"/>
                </a:solidFill>
                <a:effectLst/>
                <a:uLnTx/>
                <a:uFillTx/>
                <a:latin typeface="Segoe UI Semibold"/>
                <a:ea typeface="+mn-ea"/>
                <a:cs typeface="Segoe UI" pitchFamily="34" charset="0"/>
              </a:rPr>
            </a:br>
            <a:r>
              <a:rPr kumimoji="0" lang="en-US" sz="1100" b="0" i="1" u="none" strike="noStrike" kern="1200" cap="none" spc="0" normalizeH="0" baseline="0" noProof="0">
                <a:ln>
                  <a:noFill/>
                </a:ln>
                <a:solidFill>
                  <a:srgbClr val="D83B01"/>
                </a:solidFill>
                <a:effectLst/>
                <a:uLnTx/>
                <a:uFillTx/>
                <a:latin typeface="Segoe UI"/>
                <a:ea typeface="+mn-ea"/>
                <a:cs typeface="Segoe UI" pitchFamily="34" charset="0"/>
              </a:rPr>
              <a:t>IT Operations, DevOps, &amp; Insider Threat, and more</a:t>
            </a:r>
            <a:endParaRPr kumimoji="0" lang="en-US" sz="1400" b="0" i="1" u="none" strike="noStrike" kern="1200" cap="none" spc="0" normalizeH="0" baseline="0" noProof="0">
              <a:ln>
                <a:noFill/>
              </a:ln>
              <a:solidFill>
                <a:srgbClr val="D83B01"/>
              </a:solidFill>
              <a:effectLst/>
              <a:uLnTx/>
              <a:uFillTx/>
              <a:latin typeface="Segoe UI"/>
              <a:ea typeface="+mn-ea"/>
              <a:cs typeface="Segoe UI" pitchFamily="34" charset="0"/>
            </a:endParaRPr>
          </a:p>
        </p:txBody>
      </p:sp>
      <p:grpSp>
        <p:nvGrpSpPr>
          <p:cNvPr id="34" name="Group 33">
            <a:extLst>
              <a:ext uri="{FF2B5EF4-FFF2-40B4-BE49-F238E27FC236}">
                <a16:creationId xmlns:a16="http://schemas.microsoft.com/office/drawing/2014/main" id="{72432E7C-965C-467F-8097-5FC6279B9B21}"/>
              </a:ext>
            </a:extLst>
          </p:cNvPr>
          <p:cNvGrpSpPr/>
          <p:nvPr/>
        </p:nvGrpSpPr>
        <p:grpSpPr>
          <a:xfrm>
            <a:off x="10330841" y="2255100"/>
            <a:ext cx="1063178" cy="3533407"/>
            <a:chOff x="10330841" y="2255100"/>
            <a:chExt cx="1063178" cy="3533407"/>
          </a:xfrm>
        </p:grpSpPr>
        <p:cxnSp>
          <p:nvCxnSpPr>
            <p:cNvPr id="35" name="Connector: Elbow 34">
              <a:extLst>
                <a:ext uri="{FF2B5EF4-FFF2-40B4-BE49-F238E27FC236}">
                  <a16:creationId xmlns:a16="http://schemas.microsoft.com/office/drawing/2014/main" id="{20996014-5C82-478D-B53B-51A45D19ECCA}"/>
                </a:ext>
              </a:extLst>
            </p:cNvPr>
            <p:cNvCxnSpPr>
              <a:cxnSpLocks/>
              <a:stCxn id="10" idx="3"/>
              <a:endCxn id="33" idx="2"/>
            </p:cNvCxnSpPr>
            <p:nvPr/>
          </p:nvCxnSpPr>
          <p:spPr>
            <a:xfrm flipV="1">
              <a:off x="10330841" y="2255100"/>
              <a:ext cx="1063178" cy="3533407"/>
            </a:xfrm>
            <a:prstGeom prst="bentConnector2">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5735DA-13DA-4863-9787-BC408CA084B6}"/>
                </a:ext>
              </a:extLst>
            </p:cNvPr>
            <p:cNvCxnSpPr>
              <a:stCxn id="18" idx="3"/>
            </p:cNvCxnSpPr>
            <p:nvPr/>
          </p:nvCxnSpPr>
          <p:spPr>
            <a:xfrm>
              <a:off x="10330845" y="484726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09616F3-E168-4381-B1E7-E738DBFF8E22}"/>
                </a:ext>
              </a:extLst>
            </p:cNvPr>
            <p:cNvCxnSpPr>
              <a:cxnSpLocks/>
            </p:cNvCxnSpPr>
            <p:nvPr/>
          </p:nvCxnSpPr>
          <p:spPr>
            <a:xfrm>
              <a:off x="10330845" y="3829675"/>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02700C-648A-410B-AE27-8C2350F4B0D2}"/>
                </a:ext>
              </a:extLst>
            </p:cNvPr>
            <p:cNvCxnSpPr>
              <a:cxnSpLocks/>
            </p:cNvCxnSpPr>
            <p:nvPr/>
          </p:nvCxnSpPr>
          <p:spPr>
            <a:xfrm>
              <a:off x="10330845" y="271850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50F2BE-DDFB-44CE-A288-2203D68978DD}"/>
              </a:ext>
            </a:extLst>
          </p:cNvPr>
          <p:cNvSpPr txBox="1"/>
          <p:nvPr/>
        </p:nvSpPr>
        <p:spPr>
          <a:xfrm>
            <a:off x="7707819" y="153499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External Intelligence Sources</a:t>
            </a:r>
          </a:p>
        </p:txBody>
      </p:sp>
      <p:cxnSp>
        <p:nvCxnSpPr>
          <p:cNvPr id="40" name="Straight Arrow Connector 39">
            <a:extLst>
              <a:ext uri="{FF2B5EF4-FFF2-40B4-BE49-F238E27FC236}">
                <a16:creationId xmlns:a16="http://schemas.microsoft.com/office/drawing/2014/main" id="{779FE15D-CF2B-469E-983D-389DA7D4376C}"/>
              </a:ext>
            </a:extLst>
          </p:cNvPr>
          <p:cNvCxnSpPr>
            <a:cxnSpLocks/>
          </p:cNvCxnSpPr>
          <p:nvPr/>
        </p:nvCxnSpPr>
        <p:spPr>
          <a:xfrm>
            <a:off x="7071592" y="1696574"/>
            <a:ext cx="563674" cy="0"/>
          </a:xfrm>
          <a:prstGeom prst="straightConnector1">
            <a:avLst/>
          </a:prstGeom>
          <a:noFill/>
          <a:ln w="19050" cap="flat" cmpd="sng" algn="ctr">
            <a:solidFill>
              <a:srgbClr val="054B16"/>
            </a:solidFill>
            <a:prstDash val="sysDash"/>
            <a:headEnd type="arrow" w="lg" len="lg"/>
            <a:tailEnd type="arrow" w="lg" len="lg"/>
          </a:ln>
          <a:effectLst/>
        </p:spPr>
      </p:cxnSp>
    </p:spTree>
    <p:extLst>
      <p:ext uri="{BB962C8B-B14F-4D97-AF65-F5344CB8AC3E}">
        <p14:creationId xmlns:p14="http://schemas.microsoft.com/office/powerpoint/2010/main" val="285625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out)">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par>
                                <p:cTn id="12" presetID="35" presetClass="path" presetSubtype="0" accel="50000" decel="50000" fill="hold" nodeType="withEffect">
                                  <p:stCondLst>
                                    <p:cond delay="0"/>
                                  </p:stCondLst>
                                  <p:childTnLst>
                                    <p:animMotion origin="layout" path="M 0.25 4.07407E-6 L 3.75E-6 4.07407E-6 " pathEditMode="relative" rAng="0" ptsTypes="AA">
                                      <p:cBhvr>
                                        <p:cTn id="13" dur="750" fill="hold"/>
                                        <p:tgtEl>
                                          <p:spTgt spid="17"/>
                                        </p:tgtEl>
                                        <p:attrNameLst>
                                          <p:attrName>ppt_x</p:attrName>
                                          <p:attrName>ppt_y</p:attrName>
                                        </p:attrNameLst>
                                      </p:cBhvr>
                                      <p:rCtr x="-12500" y="0"/>
                                    </p:animMotion>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7"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anim calcmode="lin" valueType="num">
                                      <p:cBhvr>
                                        <p:cTn id="21" dur="750" fill="hold"/>
                                        <p:tgtEl>
                                          <p:spTgt spid="9"/>
                                        </p:tgtEl>
                                        <p:attrNameLst>
                                          <p:attrName>ppt_x</p:attrName>
                                        </p:attrNameLst>
                                      </p:cBhvr>
                                      <p:tavLst>
                                        <p:tav tm="0">
                                          <p:val>
                                            <p:strVal val="#ppt_x"/>
                                          </p:val>
                                        </p:tav>
                                        <p:tav tm="100000">
                                          <p:val>
                                            <p:strVal val="#ppt_x"/>
                                          </p:val>
                                        </p:tav>
                                      </p:tavLst>
                                    </p:anim>
                                    <p:anim calcmode="lin" valueType="num">
                                      <p:cBhvr>
                                        <p:cTn id="22"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outHorizontal)">
                                      <p:cBhvr>
                                        <p:cTn id="27" dur="500"/>
                                        <p:tgtEl>
                                          <p:spTgt spid="20"/>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outHorizontal)">
                                      <p:cBhvr>
                                        <p:cTn id="30" dur="500"/>
                                        <p:tgtEl>
                                          <p:spTgt spid="21"/>
                                        </p:tgtEl>
                                      </p:cBhvr>
                                    </p:animEffect>
                                  </p:childTnLst>
                                </p:cTn>
                              </p:par>
                              <p:par>
                                <p:cTn id="31" presetID="10" presetClass="entr" presetSubtype="0" fill="hold" nodeType="withEffect">
                                  <p:stCondLst>
                                    <p:cond delay="2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childTnLst>
                                </p:cTn>
                              </p:par>
                              <p:par>
                                <p:cTn id="34" presetID="63" presetClass="path" presetSubtype="0" decel="100000" fill="hold" nodeType="withEffect">
                                  <p:stCondLst>
                                    <p:cond delay="250"/>
                                  </p:stCondLst>
                                  <p:childTnLst>
                                    <p:animMotion origin="layout" path="M 0.18893 -0.00185 L -0.00026 -3.7037E-7 " pathEditMode="relative" rAng="0" ptsTypes="AA">
                                      <p:cBhvr>
                                        <p:cTn id="35" dur="750" fill="hold"/>
                                        <p:tgtEl>
                                          <p:spTgt spid="14"/>
                                        </p:tgtEl>
                                        <p:attrNameLst>
                                          <p:attrName>ppt_x</p:attrName>
                                          <p:attrName>ppt_y</p:attrName>
                                        </p:attrNameLst>
                                      </p:cBhvr>
                                      <p:rCtr x="-9466" y="93"/>
                                    </p:animMotion>
                                  </p:childTnLst>
                                </p:cTn>
                              </p:par>
                            </p:childTnLst>
                          </p:cTn>
                        </p:par>
                        <p:par>
                          <p:cTn id="36" fill="hold">
                            <p:stCondLst>
                              <p:cond delay="1000"/>
                            </p:stCondLst>
                            <p:childTnLst>
                              <p:par>
                                <p:cTn id="37" presetID="10" presetClass="entr" presetSubtype="0" fill="hold" grpId="1"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750"/>
                                        <p:tgtEl>
                                          <p:spTgt spid="13"/>
                                        </p:tgtEl>
                                      </p:cBhvr>
                                    </p:animEffect>
                                  </p:childTnLst>
                                </p:cTn>
                              </p:par>
                              <p:par>
                                <p:cTn id="40" presetID="63" presetClass="path" presetSubtype="0" accel="50000" decel="50000" fill="hold" grpId="0" nodeType="withEffect">
                                  <p:stCondLst>
                                    <p:cond delay="0"/>
                                  </p:stCondLst>
                                  <p:childTnLst>
                                    <p:animMotion origin="layout" path="M -0.17448 2.22222E-6 L 2.08333E-6 2.22222E-6 " pathEditMode="relative" rAng="0" ptsTypes="AA">
                                      <p:cBhvr>
                                        <p:cTn id="41" dur="750" fill="hold"/>
                                        <p:tgtEl>
                                          <p:spTgt spid="13"/>
                                        </p:tgtEl>
                                        <p:attrNameLst>
                                          <p:attrName>ppt_x</p:attrName>
                                          <p:attrName>ppt_y</p:attrName>
                                        </p:attrNameLst>
                                      </p:cBhvr>
                                      <p:rCtr x="8724" y="0"/>
                                    </p:animMotion>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par>
                          <p:cTn id="58" fill="hold">
                            <p:stCondLst>
                              <p:cond delay="500"/>
                            </p:stCondLst>
                            <p:childTnLst>
                              <p:par>
                                <p:cTn id="59" presetID="10" presetClass="entr" presetSubtype="0" fill="hold" grpId="1"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750"/>
                                        <p:tgtEl>
                                          <p:spTgt spid="12"/>
                                        </p:tgtEl>
                                      </p:cBhvr>
                                    </p:animEffect>
                                  </p:childTnLst>
                                </p:cTn>
                              </p:par>
                              <p:par>
                                <p:cTn id="62" presetID="63" presetClass="path" presetSubtype="0" accel="50000" decel="50000" fill="hold" grpId="0" nodeType="withEffect">
                                  <p:stCondLst>
                                    <p:cond delay="0"/>
                                  </p:stCondLst>
                                  <p:childTnLst>
                                    <p:animMotion origin="layout" path="M -0.17447 2.22222E-6 L -4.16667E-6 2.22222E-6 " pathEditMode="relative" rAng="0" ptsTypes="AA">
                                      <p:cBhvr>
                                        <p:cTn id="63" dur="750" fill="hold"/>
                                        <p:tgtEl>
                                          <p:spTgt spid="12"/>
                                        </p:tgtEl>
                                        <p:attrNameLst>
                                          <p:attrName>ppt_x</p:attrName>
                                          <p:attrName>ppt_y</p:attrName>
                                        </p:attrNameLst>
                                      </p:cBhvr>
                                      <p:rCtr x="8724" y="0"/>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63" presetClass="path" presetSubtype="0" accel="50000" decel="50000" fill="hold" nodeType="withEffect">
                                  <p:stCondLst>
                                    <p:cond delay="0"/>
                                  </p:stCondLst>
                                  <p:childTnLst>
                                    <p:animMotion origin="layout" path="M -0.25 2.96296E-6 L 3.54167E-6 2.96296E-6 " pathEditMode="relative" rAng="0" ptsTypes="AA">
                                      <p:cBhvr>
                                        <p:cTn id="70" dur="750" fill="hold"/>
                                        <p:tgtEl>
                                          <p:spTgt spid="3"/>
                                        </p:tgtEl>
                                        <p:attrNameLst>
                                          <p:attrName>ppt_x</p:attrName>
                                          <p:attrName>ppt_y</p:attrName>
                                        </p:attrNameLst>
                                      </p:cBhvr>
                                      <p:rCtr x="12500" y="0"/>
                                    </p:animMotion>
                                  </p:childTnLst>
                                </p:cTn>
                              </p:par>
                              <p:par>
                                <p:cTn id="71" presetID="10" presetClass="entr" presetSubtype="0" fill="hold" grpId="0" nodeType="withEffect">
                                  <p:stCondLst>
                                    <p:cond delay="25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nodeType="withEffect">
                                  <p:stCondLst>
                                    <p:cond delay="25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20" grpId="0" animBg="1"/>
      <p:bldP spid="21" grpId="0" animBg="1"/>
      <p:bldP spid="31" grpId="0" animBg="1"/>
      <p:bldP spid="32" grpId="0" animBg="1"/>
      <p:bldP spid="33" grpId="0"/>
      <p:bldP spid="39"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AC86-90C5-410F-9AE3-328A4E198FBB}"/>
              </a:ext>
            </a:extLst>
          </p:cNvPr>
          <p:cNvSpPr>
            <a:spLocks noGrp="1"/>
          </p:cNvSpPr>
          <p:nvPr>
            <p:ph type="title"/>
          </p:nvPr>
        </p:nvSpPr>
        <p:spPr/>
        <p:txBody>
          <a:bodyPr/>
          <a:lstStyle/>
          <a:p>
            <a:r>
              <a:rPr lang="en-US"/>
              <a:t>Silos are the Bane of SOC Analysts</a:t>
            </a:r>
            <a:endParaRPr lang="gsw-CH"/>
          </a:p>
        </p:txBody>
      </p:sp>
      <p:sp>
        <p:nvSpPr>
          <p:cNvPr id="53" name="TextBox 52">
            <a:extLst>
              <a:ext uri="{FF2B5EF4-FFF2-40B4-BE49-F238E27FC236}">
                <a16:creationId xmlns:a16="http://schemas.microsoft.com/office/drawing/2014/main" id="{2E5CF467-E9F4-448B-9AF8-14C71888397E}"/>
              </a:ext>
            </a:extLst>
          </p:cNvPr>
          <p:cNvSpPr txBox="1"/>
          <p:nvPr/>
        </p:nvSpPr>
        <p:spPr>
          <a:xfrm>
            <a:off x="4931467" y="1344525"/>
            <a:ext cx="6390433" cy="3539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D83B01"/>
                </a:solidFill>
                <a:effectLst/>
                <a:uLnTx/>
                <a:uFillTx/>
                <a:latin typeface="Segoe UI Semibold"/>
                <a:ea typeface="+mn-ea"/>
                <a:cs typeface="+mn-cs"/>
              </a:rPr>
              <a:t>Attackers traverse rapidly across the enterprise</a:t>
            </a:r>
            <a:endParaRPr kumimoji="0" lang="en-US" sz="23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57" name="Rectangle 56">
            <a:extLst>
              <a:ext uri="{FF2B5EF4-FFF2-40B4-BE49-F238E27FC236}">
                <a16:creationId xmlns:a16="http://schemas.microsoft.com/office/drawing/2014/main" id="{AA694C2E-291F-4A25-BE4B-9F0A80B70EB4}"/>
              </a:ext>
            </a:extLst>
          </p:cNvPr>
          <p:cNvSpPr/>
          <p:nvPr/>
        </p:nvSpPr>
        <p:spPr>
          <a:xfrm>
            <a:off x="837847" y="5940296"/>
            <a:ext cx="10651102" cy="492443"/>
          </a:xfrm>
          <a:prstGeom prst="rect">
            <a:avLst/>
          </a:prstGeom>
          <a:solidFill>
            <a:srgbClr val="FFB900"/>
          </a:solidFill>
          <a:effectLst>
            <a:outerShdw blurRad="177800" dist="38100" dir="2400000" algn="ctr" rotWithShape="0">
              <a:prstClr val="black">
                <a:alpha val="40000"/>
              </a:prstClr>
            </a:outerShdw>
          </a:effectLst>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a:ln w="3175">
                  <a:noFill/>
                </a:ln>
                <a:solidFill>
                  <a:srgbClr val="000000"/>
                </a:solidFill>
                <a:effectLst/>
                <a:uLnTx/>
                <a:uFillTx/>
                <a:latin typeface="Segoe UI Semibold"/>
                <a:ea typeface="+mn-ea"/>
                <a:cs typeface="Segoe UI" pitchFamily="34" charset="0"/>
              </a:rPr>
              <a:t>Silos must be integrated to provide high quality alerts and correlation</a:t>
            </a:r>
          </a:p>
        </p:txBody>
      </p:sp>
      <p:grpSp>
        <p:nvGrpSpPr>
          <p:cNvPr id="58" name="Group 57">
            <a:extLst>
              <a:ext uri="{FF2B5EF4-FFF2-40B4-BE49-F238E27FC236}">
                <a16:creationId xmlns:a16="http://schemas.microsoft.com/office/drawing/2014/main" id="{4F28291F-0DC4-4382-8618-155CF17611A9}"/>
              </a:ext>
            </a:extLst>
          </p:cNvPr>
          <p:cNvGrpSpPr/>
          <p:nvPr/>
        </p:nvGrpSpPr>
        <p:grpSpPr>
          <a:xfrm>
            <a:off x="837847" y="4124450"/>
            <a:ext cx="3753909" cy="1516609"/>
            <a:chOff x="3847908" y="2517384"/>
            <a:chExt cx="3753909" cy="1755648"/>
          </a:xfrm>
        </p:grpSpPr>
        <p:sp>
          <p:nvSpPr>
            <p:cNvPr id="59" name="Rectangle: Rounded Corners 58">
              <a:extLst>
                <a:ext uri="{FF2B5EF4-FFF2-40B4-BE49-F238E27FC236}">
                  <a16:creationId xmlns:a16="http://schemas.microsoft.com/office/drawing/2014/main" id="{36468697-D38F-4698-84A1-0E6DCA1BCD69}"/>
                </a:ext>
              </a:extLst>
            </p:cNvPr>
            <p:cNvSpPr/>
            <p:nvPr/>
          </p:nvSpPr>
          <p:spPr bwMode="auto">
            <a:xfrm>
              <a:off x="3847908" y="2517384"/>
              <a:ext cx="3665021" cy="1755648"/>
            </a:xfrm>
            <a:prstGeom prst="roundRect">
              <a:avLst>
                <a:gd name="adj" fmla="val 0"/>
              </a:avLst>
            </a:prstGeom>
            <a:solidFill>
              <a:srgbClr val="107C10"/>
            </a:solidFill>
            <a:ln w="9525" cap="flat" cmpd="sng" algn="ctr">
              <a:noFill/>
              <a:prstDash val="solid"/>
              <a:headEnd type="none" w="med" len="med"/>
              <a:tailEnd type="none" w="med" len="med"/>
            </a:ln>
            <a:effectLst>
              <a:outerShdw blurRad="139700" dist="381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300" b="1" i="0" u="none" strike="noStrike" kern="0" cap="all" spc="0" normalizeH="0" baseline="0" noProof="0">
                  <a:ln>
                    <a:noFill/>
                  </a:ln>
                  <a:solidFill>
                    <a:srgbClr val="FFFFFF"/>
                  </a:solidFill>
                  <a:effectLst/>
                  <a:uLnTx/>
                  <a:uFillTx/>
                  <a:latin typeface="Segoe UI"/>
                  <a:ea typeface="+mn-ea"/>
                  <a:cs typeface="+mn-cs"/>
                </a:rPr>
                <a:t>MAPPING CHALLENGES</a:t>
              </a:r>
            </a:p>
          </p:txBody>
        </p:sp>
        <p:sp>
          <p:nvSpPr>
            <p:cNvPr id="60" name="TextBox 59">
              <a:extLst>
                <a:ext uri="{FF2B5EF4-FFF2-40B4-BE49-F238E27FC236}">
                  <a16:creationId xmlns:a16="http://schemas.microsoft.com/office/drawing/2014/main" id="{29A9C29F-27FA-4C09-BC47-F337B15E6660}"/>
                </a:ext>
              </a:extLst>
            </p:cNvPr>
            <p:cNvSpPr txBox="1"/>
            <p:nvPr/>
          </p:nvSpPr>
          <p:spPr>
            <a:xfrm>
              <a:off x="4035777" y="3230079"/>
              <a:ext cx="3566040" cy="442842"/>
            </a:xfrm>
            <a:prstGeom prst="rect">
              <a:avLst/>
            </a:prstGeom>
            <a:noFill/>
          </p:spPr>
          <p:txBody>
            <a:bodyPr wrap="square" lIns="0" tIns="0" rIns="0" bIns="0" numCol="2" spcCol="91440" rtlCol="0">
              <a:noAutofit/>
            </a:bodyPr>
            <a:lstStyle/>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Network IP address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Computer Name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Documents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Device ID</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Email</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Etc.</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7C61684A-7986-40D3-A568-892386A636DA}"/>
              </a:ext>
            </a:extLst>
          </p:cNvPr>
          <p:cNvSpPr/>
          <p:nvPr/>
        </p:nvSpPr>
        <p:spPr>
          <a:xfrm>
            <a:off x="838812" y="2713566"/>
            <a:ext cx="3664056" cy="8002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107C10"/>
                </a:solidFill>
                <a:effectLst/>
                <a:uLnTx/>
                <a:uFillTx/>
                <a:latin typeface="Segoe UI Semibold"/>
                <a:ea typeface="+mn-ea"/>
                <a:cs typeface="+mn-cs"/>
              </a:rPr>
              <a:t>Defender Silos makes life difficult (even with SIEM)</a:t>
            </a:r>
            <a:endParaRPr kumimoji="0" lang="en-US" sz="23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72" name="Rectangle: Top Corners Rounded 71">
            <a:extLst>
              <a:ext uri="{FF2B5EF4-FFF2-40B4-BE49-F238E27FC236}">
                <a16:creationId xmlns:a16="http://schemas.microsoft.com/office/drawing/2014/main" id="{DEEF941F-F2EE-4159-9A50-03300C0064E3}"/>
              </a:ext>
            </a:extLst>
          </p:cNvPr>
          <p:cNvSpPr/>
          <p:nvPr/>
        </p:nvSpPr>
        <p:spPr bwMode="auto">
          <a:xfrm>
            <a:off x="6361430" y="1967797"/>
            <a:ext cx="837244" cy="367326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Market white">
            <a:extLst>
              <a:ext uri="{FF2B5EF4-FFF2-40B4-BE49-F238E27FC236}">
                <a16:creationId xmlns:a16="http://schemas.microsoft.com/office/drawing/2014/main" id="{42D7072A-52B6-4F83-A8DA-2798130EC38A}"/>
              </a:ext>
            </a:extLst>
          </p:cNvPr>
          <p:cNvSpPr/>
          <p:nvPr/>
        </p:nvSpPr>
        <p:spPr bwMode="auto">
          <a:xfrm rot="16200000">
            <a:off x="6361817" y="1966598"/>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393D3B11-0394-48B1-B376-8F5FFCC6288E}"/>
              </a:ext>
            </a:extLst>
          </p:cNvPr>
          <p:cNvSpPr/>
          <p:nvPr userDrawn="1"/>
        </p:nvSpPr>
        <p:spPr bwMode="auto">
          <a:xfrm rot="16200000">
            <a:off x="6445535" y="2050316"/>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7275364-60AB-49FB-AB90-806EF618C3D0}"/>
              </a:ext>
            </a:extLst>
          </p:cNvPr>
          <p:cNvSpPr txBox="1"/>
          <p:nvPr/>
        </p:nvSpPr>
        <p:spPr>
          <a:xfrm rot="16200000">
            <a:off x="6264081" y="4705782"/>
            <a:ext cx="103233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Identity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2" name="Rectangle: Top Corners Rounded 51">
            <a:extLst>
              <a:ext uri="{FF2B5EF4-FFF2-40B4-BE49-F238E27FC236}">
                <a16:creationId xmlns:a16="http://schemas.microsoft.com/office/drawing/2014/main" id="{6934355E-6953-45F0-B8F3-75038BB9266F}"/>
              </a:ext>
            </a:extLst>
          </p:cNvPr>
          <p:cNvSpPr/>
          <p:nvPr/>
        </p:nvSpPr>
        <p:spPr bwMode="auto">
          <a:xfrm>
            <a:off x="7791393" y="1977862"/>
            <a:ext cx="837244" cy="36631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white">
            <a:extLst>
              <a:ext uri="{FF2B5EF4-FFF2-40B4-BE49-F238E27FC236}">
                <a16:creationId xmlns:a16="http://schemas.microsoft.com/office/drawing/2014/main" id="{B469AE8E-CB63-492C-BF5F-9707843CCB3A}"/>
              </a:ext>
            </a:extLst>
          </p:cNvPr>
          <p:cNvSpPr/>
          <p:nvPr/>
        </p:nvSpPr>
        <p:spPr bwMode="auto">
          <a:xfrm rot="16200000">
            <a:off x="7791779" y="1976662"/>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Market grey">
            <a:extLst>
              <a:ext uri="{FF2B5EF4-FFF2-40B4-BE49-F238E27FC236}">
                <a16:creationId xmlns:a16="http://schemas.microsoft.com/office/drawing/2014/main" id="{C2323231-ACDF-421C-9243-161BA88F9135}"/>
              </a:ext>
            </a:extLst>
          </p:cNvPr>
          <p:cNvSpPr/>
          <p:nvPr userDrawn="1"/>
        </p:nvSpPr>
        <p:spPr bwMode="auto">
          <a:xfrm rot="16200000">
            <a:off x="7875497" y="2060380"/>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6863FBB-3B2D-4927-A5B8-56D328072C98}"/>
              </a:ext>
            </a:extLst>
          </p:cNvPr>
          <p:cNvSpPr txBox="1"/>
          <p:nvPr/>
        </p:nvSpPr>
        <p:spPr>
          <a:xfrm rot="16200000">
            <a:off x="7605095" y="4616815"/>
            <a:ext cx="1210268"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Endpoint</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0" name="Rectangle: Top Corners Rounded 79">
            <a:extLst>
              <a:ext uri="{FF2B5EF4-FFF2-40B4-BE49-F238E27FC236}">
                <a16:creationId xmlns:a16="http://schemas.microsoft.com/office/drawing/2014/main" id="{368C9BE7-F2BC-4C5B-8C02-5974C233A362}"/>
              </a:ext>
            </a:extLst>
          </p:cNvPr>
          <p:cNvSpPr/>
          <p:nvPr/>
        </p:nvSpPr>
        <p:spPr bwMode="auto">
          <a:xfrm>
            <a:off x="4931468" y="1967797"/>
            <a:ext cx="837244" cy="367326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white">
            <a:extLst>
              <a:ext uri="{FF2B5EF4-FFF2-40B4-BE49-F238E27FC236}">
                <a16:creationId xmlns:a16="http://schemas.microsoft.com/office/drawing/2014/main" id="{5EDD4A4E-546F-4411-B44F-413212B31E4A}"/>
              </a:ext>
            </a:extLst>
          </p:cNvPr>
          <p:cNvSpPr/>
          <p:nvPr/>
        </p:nvSpPr>
        <p:spPr bwMode="auto">
          <a:xfrm rot="16200000">
            <a:off x="4931855" y="1966600"/>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Market grey">
            <a:extLst>
              <a:ext uri="{FF2B5EF4-FFF2-40B4-BE49-F238E27FC236}">
                <a16:creationId xmlns:a16="http://schemas.microsoft.com/office/drawing/2014/main" id="{B5513B97-B118-49AE-BECB-C158D2A08B49}"/>
              </a:ext>
            </a:extLst>
          </p:cNvPr>
          <p:cNvSpPr/>
          <p:nvPr userDrawn="1"/>
        </p:nvSpPr>
        <p:spPr bwMode="auto">
          <a:xfrm rot="16200000">
            <a:off x="5015573" y="2050318"/>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2007F66-6A8E-4F31-B75A-3AA9FD367AAD}"/>
              </a:ext>
            </a:extLst>
          </p:cNvPr>
          <p:cNvSpPr txBox="1"/>
          <p:nvPr/>
        </p:nvSpPr>
        <p:spPr>
          <a:xfrm rot="16200000">
            <a:off x="4379472" y="4256407"/>
            <a:ext cx="194123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Email &amp; Collab</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7" name="Rectangle: Top Corners Rounded 86">
            <a:extLst>
              <a:ext uri="{FF2B5EF4-FFF2-40B4-BE49-F238E27FC236}">
                <a16:creationId xmlns:a16="http://schemas.microsoft.com/office/drawing/2014/main" id="{6066DCF4-4FE8-41ED-9501-6E54049B3028}"/>
              </a:ext>
            </a:extLst>
          </p:cNvPr>
          <p:cNvSpPr/>
          <p:nvPr/>
        </p:nvSpPr>
        <p:spPr bwMode="auto">
          <a:xfrm>
            <a:off x="9221356" y="1978459"/>
            <a:ext cx="837244" cy="36625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Market white">
            <a:extLst>
              <a:ext uri="{FF2B5EF4-FFF2-40B4-BE49-F238E27FC236}">
                <a16:creationId xmlns:a16="http://schemas.microsoft.com/office/drawing/2014/main" id="{E7CC4603-A8EB-4203-88FA-B4609F07D99C}"/>
              </a:ext>
            </a:extLst>
          </p:cNvPr>
          <p:cNvSpPr/>
          <p:nvPr/>
        </p:nvSpPr>
        <p:spPr bwMode="auto">
          <a:xfrm rot="16200000">
            <a:off x="9221742" y="1977261"/>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962BF6F0-0A90-47DF-862F-28EF7248D88C}"/>
              </a:ext>
            </a:extLst>
          </p:cNvPr>
          <p:cNvSpPr/>
          <p:nvPr userDrawn="1"/>
        </p:nvSpPr>
        <p:spPr bwMode="auto">
          <a:xfrm rot="16200000">
            <a:off x="9305460" y="2060979"/>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D80437A-768A-4789-8068-77731C4BE8BC}"/>
              </a:ext>
            </a:extLst>
          </p:cNvPr>
          <p:cNvSpPr txBox="1"/>
          <p:nvPr/>
        </p:nvSpPr>
        <p:spPr>
          <a:xfrm rot="16200000">
            <a:off x="8810642" y="4392395"/>
            <a:ext cx="165910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Applications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4" name="Rectangle: Top Corners Rounded 93">
            <a:extLst>
              <a:ext uri="{FF2B5EF4-FFF2-40B4-BE49-F238E27FC236}">
                <a16:creationId xmlns:a16="http://schemas.microsoft.com/office/drawing/2014/main" id="{29CAB77D-C96A-4DEF-A9F2-225216CB9D6B}"/>
              </a:ext>
            </a:extLst>
          </p:cNvPr>
          <p:cNvSpPr/>
          <p:nvPr/>
        </p:nvSpPr>
        <p:spPr bwMode="auto">
          <a:xfrm>
            <a:off x="10651320" y="1977861"/>
            <a:ext cx="837244" cy="366259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Market Circle">
            <a:extLst>
              <a:ext uri="{FF2B5EF4-FFF2-40B4-BE49-F238E27FC236}">
                <a16:creationId xmlns:a16="http://schemas.microsoft.com/office/drawing/2014/main" id="{C703F20E-4669-405F-A65D-D9519F8FE6CF}"/>
              </a:ext>
            </a:extLst>
          </p:cNvPr>
          <p:cNvGrpSpPr/>
          <p:nvPr/>
        </p:nvGrpSpPr>
        <p:grpSpPr>
          <a:xfrm rot="16200000">
            <a:off x="10651706" y="1976663"/>
            <a:ext cx="837244" cy="837244"/>
            <a:chOff x="1651174" y="1462114"/>
            <a:chExt cx="837244" cy="837244"/>
          </a:xfrm>
        </p:grpSpPr>
        <p:sp>
          <p:nvSpPr>
            <p:cNvPr id="96" name="!!Market white">
              <a:extLst>
                <a:ext uri="{FF2B5EF4-FFF2-40B4-BE49-F238E27FC236}">
                  <a16:creationId xmlns:a16="http://schemas.microsoft.com/office/drawing/2014/main" id="{88490F0D-63FC-4E3C-9919-27D1314EDE22}"/>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Market grey">
              <a:extLst>
                <a:ext uri="{FF2B5EF4-FFF2-40B4-BE49-F238E27FC236}">
                  <a16:creationId xmlns:a16="http://schemas.microsoft.com/office/drawing/2014/main" id="{00C2AE66-518D-441C-A898-01DA76B4C216}"/>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57524BD6-F237-4003-BA3B-7C666FCF4CA3}"/>
              </a:ext>
            </a:extLst>
          </p:cNvPr>
          <p:cNvSpPr txBox="1"/>
          <p:nvPr/>
        </p:nvSpPr>
        <p:spPr>
          <a:xfrm rot="16200000">
            <a:off x="10622795" y="4774583"/>
            <a:ext cx="8947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Others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A5CE1AFE-6F75-4B25-9DBB-1494C628F67A}"/>
              </a:ext>
            </a:extLst>
          </p:cNvPr>
          <p:cNvGrpSpPr/>
          <p:nvPr/>
        </p:nvGrpSpPr>
        <p:grpSpPr>
          <a:xfrm>
            <a:off x="4931467" y="1589044"/>
            <a:ext cx="6680093" cy="336294"/>
            <a:chOff x="4931466" y="1488369"/>
            <a:chExt cx="6680093" cy="336294"/>
          </a:xfrm>
        </p:grpSpPr>
        <p:cxnSp>
          <p:nvCxnSpPr>
            <p:cNvPr id="6" name="Straight Connector 5">
              <a:extLst>
                <a:ext uri="{FF2B5EF4-FFF2-40B4-BE49-F238E27FC236}">
                  <a16:creationId xmlns:a16="http://schemas.microsoft.com/office/drawing/2014/main" id="{EA1AE3EF-C8B0-45CE-818F-E7628CDE3EA9}"/>
                </a:ext>
              </a:extLst>
            </p:cNvPr>
            <p:cNvCxnSpPr>
              <a:cxnSpLocks/>
            </p:cNvCxnSpPr>
            <p:nvPr/>
          </p:nvCxnSpPr>
          <p:spPr>
            <a:xfrm>
              <a:off x="4931466" y="1656516"/>
              <a:ext cx="6557096"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Graphic 4">
              <a:extLst>
                <a:ext uri="{FF2B5EF4-FFF2-40B4-BE49-F238E27FC236}">
                  <a16:creationId xmlns:a16="http://schemas.microsoft.com/office/drawing/2014/main" id="{5C01D234-7033-4368-A287-4C9525159504}"/>
                </a:ext>
              </a:extLst>
            </p:cNvPr>
            <p:cNvSpPr/>
            <p:nvPr/>
          </p:nvSpPr>
          <p:spPr>
            <a:xfrm rot="10800000" flipH="1">
              <a:off x="11405231" y="148836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spTree>
    <p:extLst>
      <p:ext uri="{BB962C8B-B14F-4D97-AF65-F5344CB8AC3E}">
        <p14:creationId xmlns:p14="http://schemas.microsoft.com/office/powerpoint/2010/main" val="202913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animBg="1"/>
      <p:bldP spid="6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75" name="Group 274">
            <a:extLst>
              <a:ext uri="{FF2B5EF4-FFF2-40B4-BE49-F238E27FC236}">
                <a16:creationId xmlns:a16="http://schemas.microsoft.com/office/drawing/2014/main" id="{118DC941-5AD6-43DA-A290-6748EFEFD668}"/>
              </a:ext>
            </a:extLst>
          </p:cNvPr>
          <p:cNvGrpSpPr/>
          <p:nvPr/>
        </p:nvGrpSpPr>
        <p:grpSpPr>
          <a:xfrm>
            <a:off x="3919082" y="1141217"/>
            <a:ext cx="552450" cy="392698"/>
            <a:chOff x="3779520" y="1089660"/>
            <a:chExt cx="552450" cy="392698"/>
          </a:xfrm>
        </p:grpSpPr>
        <p:cxnSp>
          <p:nvCxnSpPr>
            <p:cNvPr id="271" name="Straight Connector 270">
              <a:extLst>
                <a:ext uri="{FF2B5EF4-FFF2-40B4-BE49-F238E27FC236}">
                  <a16:creationId xmlns:a16="http://schemas.microsoft.com/office/drawing/2014/main" id="{9896F1BE-8C03-4490-9CC5-DFD1803EAEE5}"/>
                </a:ext>
              </a:extLst>
            </p:cNvPr>
            <p:cNvCxnSpPr>
              <a:cxnSpLocks/>
            </p:cNvCxnSpPr>
            <p:nvPr/>
          </p:nvCxnSpPr>
          <p:spPr>
            <a:xfrm flipV="1">
              <a:off x="3779520" y="1097280"/>
              <a:ext cx="0" cy="385078"/>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DEB610A-F673-4259-9580-BEBE621F1ABF}"/>
                </a:ext>
              </a:extLst>
            </p:cNvPr>
            <p:cNvCxnSpPr/>
            <p:nvPr/>
          </p:nvCxnSpPr>
          <p:spPr>
            <a:xfrm>
              <a:off x="3790950" y="1089660"/>
              <a:ext cx="54102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67" name="Straight Connector 266">
            <a:extLst>
              <a:ext uri="{FF2B5EF4-FFF2-40B4-BE49-F238E27FC236}">
                <a16:creationId xmlns:a16="http://schemas.microsoft.com/office/drawing/2014/main" id="{8D81FE92-9870-42D7-A2C4-B2EB5608212E}"/>
              </a:ext>
            </a:extLst>
          </p:cNvPr>
          <p:cNvCxnSpPr>
            <a:cxnSpLocks/>
          </p:cNvCxnSpPr>
          <p:nvPr/>
        </p:nvCxnSpPr>
        <p:spPr>
          <a:xfrm>
            <a:off x="3446885" y="1592672"/>
            <a:ext cx="6581664"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3716A38D-5B05-473F-A1BD-23A90D83F606}"/>
              </a:ext>
            </a:extLst>
          </p:cNvPr>
          <p:cNvGrpSpPr/>
          <p:nvPr/>
        </p:nvGrpSpPr>
        <p:grpSpPr>
          <a:xfrm>
            <a:off x="4426785" y="1030235"/>
            <a:ext cx="7563736" cy="4752479"/>
            <a:chOff x="4348589" y="1509173"/>
            <a:chExt cx="7563736" cy="4752479"/>
          </a:xfrm>
          <a:solidFill>
            <a:srgbClr val="FFB900"/>
          </a:solidFill>
        </p:grpSpPr>
        <p:sp>
          <p:nvSpPr>
            <p:cNvPr id="264" name="Rectangle 2">
              <a:extLst>
                <a:ext uri="{FF2B5EF4-FFF2-40B4-BE49-F238E27FC236}">
                  <a16:creationId xmlns:a16="http://schemas.microsoft.com/office/drawing/2014/main" id="{3A678BB4-4A7E-4D9B-9B60-11460379022F}"/>
                </a:ext>
              </a:extLst>
            </p:cNvPr>
            <p:cNvSpPr/>
            <p:nvPr/>
          </p:nvSpPr>
          <p:spPr bwMode="auto">
            <a:xfrm>
              <a:off x="4348589" y="1509173"/>
              <a:ext cx="7563736" cy="4752479"/>
            </a:xfrm>
            <a:custGeom>
              <a:avLst/>
              <a:gdLst>
                <a:gd name="connsiteX0" fmla="*/ 0 w 7614356"/>
                <a:gd name="connsiteY0" fmla="*/ 0 h 239366"/>
                <a:gd name="connsiteX1" fmla="*/ 7614356 w 7614356"/>
                <a:gd name="connsiteY1" fmla="*/ 0 h 239366"/>
                <a:gd name="connsiteX2" fmla="*/ 7614356 w 7614356"/>
                <a:gd name="connsiteY2" fmla="*/ 239366 h 239366"/>
                <a:gd name="connsiteX3" fmla="*/ 0 w 7614356"/>
                <a:gd name="connsiteY3" fmla="*/ 239366 h 239366"/>
                <a:gd name="connsiteX4" fmla="*/ 0 w 7614356"/>
                <a:gd name="connsiteY4" fmla="*/ 0 h 239366"/>
                <a:gd name="connsiteX0" fmla="*/ 0 w 7614356"/>
                <a:gd name="connsiteY0" fmla="*/ 0 h 239562"/>
                <a:gd name="connsiteX1" fmla="*/ 7614356 w 7614356"/>
                <a:gd name="connsiteY1" fmla="*/ 0 h 239562"/>
                <a:gd name="connsiteX2" fmla="*/ 7614356 w 7614356"/>
                <a:gd name="connsiteY2" fmla="*/ 239366 h 239562"/>
                <a:gd name="connsiteX3" fmla="*/ 6109406 w 7614356"/>
                <a:gd name="connsiteY3" fmla="*/ 239562 h 239562"/>
                <a:gd name="connsiteX4" fmla="*/ 0 w 7614356"/>
                <a:gd name="connsiteY4" fmla="*/ 239366 h 239562"/>
                <a:gd name="connsiteX5" fmla="*/ 0 w 7614356"/>
                <a:gd name="connsiteY5" fmla="*/ 0 h 239562"/>
                <a:gd name="connsiteX0" fmla="*/ 0 w 7614356"/>
                <a:gd name="connsiteY0" fmla="*/ 0 h 239562"/>
                <a:gd name="connsiteX1" fmla="*/ 7614356 w 7614356"/>
                <a:gd name="connsiteY1" fmla="*/ 0 h 239562"/>
                <a:gd name="connsiteX2" fmla="*/ 7614356 w 7614356"/>
                <a:gd name="connsiteY2" fmla="*/ 239366 h 239562"/>
                <a:gd name="connsiteX3" fmla="*/ 6696781 w 7614356"/>
                <a:gd name="connsiteY3" fmla="*/ 238504 h 239562"/>
                <a:gd name="connsiteX4" fmla="*/ 6109406 w 7614356"/>
                <a:gd name="connsiteY4" fmla="*/ 239562 h 239562"/>
                <a:gd name="connsiteX5" fmla="*/ 0 w 7614356"/>
                <a:gd name="connsiteY5" fmla="*/ 239366 h 239562"/>
                <a:gd name="connsiteX6" fmla="*/ 0 w 7614356"/>
                <a:gd name="connsiteY6" fmla="*/ 0 h 239562"/>
                <a:gd name="connsiteX0" fmla="*/ 0 w 7616690"/>
                <a:gd name="connsiteY0" fmla="*/ 0 h 5118976"/>
                <a:gd name="connsiteX1" fmla="*/ 7614356 w 7616690"/>
                <a:gd name="connsiteY1" fmla="*/ 0 h 5118976"/>
                <a:gd name="connsiteX2" fmla="*/ 7614356 w 7616690"/>
                <a:gd name="connsiteY2" fmla="*/ 239366 h 5118976"/>
                <a:gd name="connsiteX3" fmla="*/ 7616690 w 7616690"/>
                <a:gd name="connsiteY3" fmla="*/ 5118976 h 5118976"/>
                <a:gd name="connsiteX4" fmla="*/ 6109406 w 7616690"/>
                <a:gd name="connsiteY4" fmla="*/ 239562 h 5118976"/>
                <a:gd name="connsiteX5" fmla="*/ 0 w 7616690"/>
                <a:gd name="connsiteY5" fmla="*/ 239366 h 5118976"/>
                <a:gd name="connsiteX6" fmla="*/ 0 w 7616690"/>
                <a:gd name="connsiteY6" fmla="*/ 0 h 5118976"/>
                <a:gd name="connsiteX0" fmla="*/ 0 w 7614356"/>
                <a:gd name="connsiteY0" fmla="*/ 0 h 5106276"/>
                <a:gd name="connsiteX1" fmla="*/ 7614356 w 7614356"/>
                <a:gd name="connsiteY1" fmla="*/ 0 h 5106276"/>
                <a:gd name="connsiteX2" fmla="*/ 7614356 w 7614356"/>
                <a:gd name="connsiteY2" fmla="*/ 239366 h 5106276"/>
                <a:gd name="connsiteX3" fmla="*/ 7612457 w 7614356"/>
                <a:gd name="connsiteY3" fmla="*/ 5106276 h 5106276"/>
                <a:gd name="connsiteX4" fmla="*/ 6109406 w 7614356"/>
                <a:gd name="connsiteY4" fmla="*/ 239562 h 5106276"/>
                <a:gd name="connsiteX5" fmla="*/ 0 w 7614356"/>
                <a:gd name="connsiteY5" fmla="*/ 239366 h 5106276"/>
                <a:gd name="connsiteX6" fmla="*/ 0 w 7614356"/>
                <a:gd name="connsiteY6" fmla="*/ 0 h 5106276"/>
                <a:gd name="connsiteX0" fmla="*/ 0 w 7614356"/>
                <a:gd name="connsiteY0" fmla="*/ 0 h 5110509"/>
                <a:gd name="connsiteX1" fmla="*/ 7614356 w 7614356"/>
                <a:gd name="connsiteY1" fmla="*/ 0 h 5110509"/>
                <a:gd name="connsiteX2" fmla="*/ 7614356 w 7614356"/>
                <a:gd name="connsiteY2" fmla="*/ 239366 h 5110509"/>
                <a:gd name="connsiteX3" fmla="*/ 6109623 w 7614356"/>
                <a:gd name="connsiteY3" fmla="*/ 5110509 h 5110509"/>
                <a:gd name="connsiteX4" fmla="*/ 6109406 w 7614356"/>
                <a:gd name="connsiteY4" fmla="*/ 239562 h 5110509"/>
                <a:gd name="connsiteX5" fmla="*/ 0 w 7614356"/>
                <a:gd name="connsiteY5" fmla="*/ 239366 h 5110509"/>
                <a:gd name="connsiteX6" fmla="*/ 0 w 7614356"/>
                <a:gd name="connsiteY6" fmla="*/ 0 h 5110509"/>
                <a:gd name="connsiteX0" fmla="*/ 0 w 7614356"/>
                <a:gd name="connsiteY0" fmla="*/ 0 h 5105217"/>
                <a:gd name="connsiteX1" fmla="*/ 7614356 w 7614356"/>
                <a:gd name="connsiteY1" fmla="*/ 0 h 5105217"/>
                <a:gd name="connsiteX2" fmla="*/ 7614356 w 7614356"/>
                <a:gd name="connsiteY2" fmla="*/ 239366 h 5105217"/>
                <a:gd name="connsiteX3" fmla="*/ 6111740 w 7614356"/>
                <a:gd name="connsiteY3" fmla="*/ 5105217 h 5105217"/>
                <a:gd name="connsiteX4" fmla="*/ 6109406 w 7614356"/>
                <a:gd name="connsiteY4" fmla="*/ 239562 h 5105217"/>
                <a:gd name="connsiteX5" fmla="*/ 0 w 7614356"/>
                <a:gd name="connsiteY5" fmla="*/ 239366 h 5105217"/>
                <a:gd name="connsiteX6" fmla="*/ 0 w 7614356"/>
                <a:gd name="connsiteY6" fmla="*/ 0 h 5105217"/>
                <a:gd name="connsiteX0" fmla="*/ 0 w 7627235"/>
                <a:gd name="connsiteY0" fmla="*/ 0 h 5105217"/>
                <a:gd name="connsiteX1" fmla="*/ 7614356 w 7627235"/>
                <a:gd name="connsiteY1" fmla="*/ 0 h 5105217"/>
                <a:gd name="connsiteX2" fmla="*/ 7627235 w 7627235"/>
                <a:gd name="connsiteY2" fmla="*/ 5094701 h 5105217"/>
                <a:gd name="connsiteX3" fmla="*/ 6111740 w 7627235"/>
                <a:gd name="connsiteY3" fmla="*/ 5105217 h 5105217"/>
                <a:gd name="connsiteX4" fmla="*/ 6109406 w 7627235"/>
                <a:gd name="connsiteY4" fmla="*/ 239562 h 5105217"/>
                <a:gd name="connsiteX5" fmla="*/ 0 w 7627235"/>
                <a:gd name="connsiteY5" fmla="*/ 239366 h 5105217"/>
                <a:gd name="connsiteX6" fmla="*/ 0 w 7627235"/>
                <a:gd name="connsiteY6" fmla="*/ 0 h 5105217"/>
                <a:gd name="connsiteX0" fmla="*/ 0 w 7623002"/>
                <a:gd name="connsiteY0" fmla="*/ 0 h 5106342"/>
                <a:gd name="connsiteX1" fmla="*/ 7614356 w 7623002"/>
                <a:gd name="connsiteY1" fmla="*/ 0 h 5106342"/>
                <a:gd name="connsiteX2" fmla="*/ 7623002 w 7623002"/>
                <a:gd name="connsiteY2" fmla="*/ 5106342 h 5106342"/>
                <a:gd name="connsiteX3" fmla="*/ 6111740 w 7623002"/>
                <a:gd name="connsiteY3" fmla="*/ 5105217 h 5106342"/>
                <a:gd name="connsiteX4" fmla="*/ 6109406 w 7623002"/>
                <a:gd name="connsiteY4" fmla="*/ 239562 h 5106342"/>
                <a:gd name="connsiteX5" fmla="*/ 0 w 7623002"/>
                <a:gd name="connsiteY5" fmla="*/ 239366 h 5106342"/>
                <a:gd name="connsiteX6" fmla="*/ 0 w 7623002"/>
                <a:gd name="connsiteY6" fmla="*/ 0 h 51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3002" h="5106342">
                  <a:moveTo>
                    <a:pt x="0" y="0"/>
                  </a:moveTo>
                  <a:lnTo>
                    <a:pt x="7614356" y="0"/>
                  </a:lnTo>
                  <a:lnTo>
                    <a:pt x="7623002" y="5106342"/>
                  </a:lnTo>
                  <a:lnTo>
                    <a:pt x="6111740" y="5105217"/>
                  </a:lnTo>
                  <a:cubicBezTo>
                    <a:pt x="6111668" y="3481568"/>
                    <a:pt x="6109478" y="1863211"/>
                    <a:pt x="6109406" y="239562"/>
                  </a:cubicBezTo>
                  <a:lnTo>
                    <a:pt x="0" y="239366"/>
                  </a:lnTo>
                  <a:lnTo>
                    <a:pt x="0" y="0"/>
                  </a:lnTo>
                  <a:close/>
                </a:path>
              </a:pathLst>
            </a:custGeom>
            <a:grp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91440" bIns="91440" numCol="1" spcCol="0" rtlCol="0" fromWordArt="0" anchor="t" anchorCtr="0" forceAA="0" compatLnSpc="1">
              <a:prstTxWarp prst="textNoShape">
                <a:avLst/>
              </a:prstTxWarp>
              <a:noAutofit/>
            </a:bodyPr>
            <a:lstStyle/>
            <a:p>
              <a:pPr marL="5888038"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t>Azure Sentinel</a:t>
              </a:r>
            </a:p>
          </p:txBody>
        </p:sp>
        <p:pic>
          <p:nvPicPr>
            <p:cNvPr id="265" name="Picture 264">
              <a:extLst>
                <a:ext uri="{FF2B5EF4-FFF2-40B4-BE49-F238E27FC236}">
                  <a16:creationId xmlns:a16="http://schemas.microsoft.com/office/drawing/2014/main" id="{B37BE291-9EA6-4DE1-82AE-9ACBF4000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9373" y="1626409"/>
              <a:ext cx="231592" cy="265519"/>
            </a:xfrm>
            <a:prstGeom prst="rect">
              <a:avLst/>
            </a:prstGeom>
            <a:grpFill/>
          </p:spPr>
        </p:pic>
      </p:grpSp>
      <p:cxnSp>
        <p:nvCxnSpPr>
          <p:cNvPr id="63" name="Straight Connector 62">
            <a:extLst>
              <a:ext uri="{FF2B5EF4-FFF2-40B4-BE49-F238E27FC236}">
                <a16:creationId xmlns:a16="http://schemas.microsoft.com/office/drawing/2014/main" id="{781C99E2-9E23-4382-992F-CA9BEC64BB06}"/>
              </a:ext>
            </a:extLst>
          </p:cNvPr>
          <p:cNvCxnSpPr>
            <a:cxnSpLocks/>
          </p:cNvCxnSpPr>
          <p:nvPr/>
        </p:nvCxnSpPr>
        <p:spPr>
          <a:xfrm>
            <a:off x="3417636" y="2342011"/>
            <a:ext cx="6581664"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A4932F-663F-4673-85CD-0041706ED8DD}"/>
              </a:ext>
            </a:extLst>
          </p:cNvPr>
          <p:cNvCxnSpPr>
            <a:cxnSpLocks/>
          </p:cNvCxnSpPr>
          <p:nvPr/>
        </p:nvCxnSpPr>
        <p:spPr>
          <a:xfrm>
            <a:off x="3519031" y="3162192"/>
            <a:ext cx="823361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C85AB-F8BD-4E86-A974-CC8815DB055C}"/>
              </a:ext>
            </a:extLst>
          </p:cNvPr>
          <p:cNvCxnSpPr>
            <a:cxnSpLocks/>
          </p:cNvCxnSpPr>
          <p:nvPr/>
        </p:nvCxnSpPr>
        <p:spPr>
          <a:xfrm>
            <a:off x="3590719" y="3927098"/>
            <a:ext cx="823361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4EF5B6-96C7-4E45-AA0C-3AA6EB6C9EC0}"/>
              </a:ext>
            </a:extLst>
          </p:cNvPr>
          <p:cNvCxnSpPr>
            <a:cxnSpLocks/>
          </p:cNvCxnSpPr>
          <p:nvPr/>
        </p:nvCxnSpPr>
        <p:spPr>
          <a:xfrm>
            <a:off x="2529840" y="5150303"/>
            <a:ext cx="8892976"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865660-6189-4461-971C-D6D37CB96CF9}"/>
              </a:ext>
            </a:extLst>
          </p:cNvPr>
          <p:cNvCxnSpPr>
            <a:cxnSpLocks/>
          </p:cNvCxnSpPr>
          <p:nvPr/>
        </p:nvCxnSpPr>
        <p:spPr>
          <a:xfrm>
            <a:off x="3295934" y="5634316"/>
            <a:ext cx="6981541"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5CAAC86-90C5-410F-9AE3-328A4E198FBB}"/>
              </a:ext>
            </a:extLst>
          </p:cNvPr>
          <p:cNvSpPr>
            <a:spLocks noGrp="1"/>
          </p:cNvSpPr>
          <p:nvPr>
            <p:ph type="title"/>
          </p:nvPr>
        </p:nvSpPr>
        <p:spPr/>
        <p:txBody>
          <a:bodyPr/>
          <a:lstStyle/>
          <a:p>
            <a:r>
              <a:rPr lang="en-US"/>
              <a:t>Simplifying and Automating</a:t>
            </a:r>
            <a:endParaRPr lang="gsw-CH"/>
          </a:p>
        </p:txBody>
      </p:sp>
      <p:sp>
        <p:nvSpPr>
          <p:cNvPr id="72" name="Rectangle: Top Corners Rounded 71">
            <a:extLst>
              <a:ext uri="{FF2B5EF4-FFF2-40B4-BE49-F238E27FC236}">
                <a16:creationId xmlns:a16="http://schemas.microsoft.com/office/drawing/2014/main" id="{DEEF941F-F2EE-4159-9A50-03300C0064E3}"/>
              </a:ext>
            </a:extLst>
          </p:cNvPr>
          <p:cNvSpPr/>
          <p:nvPr/>
        </p:nvSpPr>
        <p:spPr bwMode="auto">
          <a:xfrm>
            <a:off x="6606362" y="4706831"/>
            <a:ext cx="837244" cy="215176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Market white">
            <a:extLst>
              <a:ext uri="{FF2B5EF4-FFF2-40B4-BE49-F238E27FC236}">
                <a16:creationId xmlns:a16="http://schemas.microsoft.com/office/drawing/2014/main" id="{42D7072A-52B6-4F83-A8DA-2798130EC38A}"/>
              </a:ext>
            </a:extLst>
          </p:cNvPr>
          <p:cNvSpPr/>
          <p:nvPr/>
        </p:nvSpPr>
        <p:spPr bwMode="auto">
          <a:xfrm rot="16200000">
            <a:off x="6606749" y="4705632"/>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393D3B11-0394-48B1-B376-8F5FFCC6288E}"/>
              </a:ext>
            </a:extLst>
          </p:cNvPr>
          <p:cNvSpPr/>
          <p:nvPr userDrawn="1"/>
        </p:nvSpPr>
        <p:spPr bwMode="auto">
          <a:xfrm rot="16200000">
            <a:off x="6690467" y="4789350"/>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7275364-60AB-49FB-AB90-806EF618C3D0}"/>
              </a:ext>
            </a:extLst>
          </p:cNvPr>
          <p:cNvSpPr txBox="1"/>
          <p:nvPr/>
        </p:nvSpPr>
        <p:spPr>
          <a:xfrm rot="16200000">
            <a:off x="6711793" y="6336028"/>
            <a:ext cx="62677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Identity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2" name="Rectangle: Top Corners Rounded 51">
            <a:extLst>
              <a:ext uri="{FF2B5EF4-FFF2-40B4-BE49-F238E27FC236}">
                <a16:creationId xmlns:a16="http://schemas.microsoft.com/office/drawing/2014/main" id="{6934355E-6953-45F0-B8F3-75038BB9266F}"/>
              </a:ext>
            </a:extLst>
          </p:cNvPr>
          <p:cNvSpPr/>
          <p:nvPr/>
        </p:nvSpPr>
        <p:spPr bwMode="auto">
          <a:xfrm>
            <a:off x="8036325" y="4716896"/>
            <a:ext cx="837244" cy="21417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white">
            <a:extLst>
              <a:ext uri="{FF2B5EF4-FFF2-40B4-BE49-F238E27FC236}">
                <a16:creationId xmlns:a16="http://schemas.microsoft.com/office/drawing/2014/main" id="{B469AE8E-CB63-492C-BF5F-9707843CCB3A}"/>
              </a:ext>
            </a:extLst>
          </p:cNvPr>
          <p:cNvSpPr/>
          <p:nvPr/>
        </p:nvSpPr>
        <p:spPr bwMode="auto">
          <a:xfrm rot="16200000">
            <a:off x="8036711" y="471569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Market grey">
            <a:extLst>
              <a:ext uri="{FF2B5EF4-FFF2-40B4-BE49-F238E27FC236}">
                <a16:creationId xmlns:a16="http://schemas.microsoft.com/office/drawing/2014/main" id="{C2323231-ACDF-421C-9243-161BA88F9135}"/>
              </a:ext>
            </a:extLst>
          </p:cNvPr>
          <p:cNvSpPr/>
          <p:nvPr userDrawn="1"/>
        </p:nvSpPr>
        <p:spPr bwMode="auto">
          <a:xfrm rot="16200000">
            <a:off x="8120429" y="4799414"/>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6863FBB-3B2D-4927-A5B8-56D328072C98}"/>
              </a:ext>
            </a:extLst>
          </p:cNvPr>
          <p:cNvSpPr txBox="1"/>
          <p:nvPr/>
        </p:nvSpPr>
        <p:spPr>
          <a:xfrm rot="16200000">
            <a:off x="8088075" y="6282328"/>
            <a:ext cx="73417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Endpoint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0" name="Rectangle: Top Corners Rounded 79">
            <a:extLst>
              <a:ext uri="{FF2B5EF4-FFF2-40B4-BE49-F238E27FC236}">
                <a16:creationId xmlns:a16="http://schemas.microsoft.com/office/drawing/2014/main" id="{368C9BE7-F2BC-4C5B-8C02-5974C233A362}"/>
              </a:ext>
            </a:extLst>
          </p:cNvPr>
          <p:cNvSpPr/>
          <p:nvPr/>
        </p:nvSpPr>
        <p:spPr bwMode="auto">
          <a:xfrm>
            <a:off x="5176400" y="4706832"/>
            <a:ext cx="837244" cy="215176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white">
            <a:extLst>
              <a:ext uri="{FF2B5EF4-FFF2-40B4-BE49-F238E27FC236}">
                <a16:creationId xmlns:a16="http://schemas.microsoft.com/office/drawing/2014/main" id="{5EDD4A4E-546F-4411-B44F-413212B31E4A}"/>
              </a:ext>
            </a:extLst>
          </p:cNvPr>
          <p:cNvSpPr/>
          <p:nvPr/>
        </p:nvSpPr>
        <p:spPr bwMode="auto">
          <a:xfrm rot="16200000">
            <a:off x="5176787" y="470563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Market grey">
            <a:extLst>
              <a:ext uri="{FF2B5EF4-FFF2-40B4-BE49-F238E27FC236}">
                <a16:creationId xmlns:a16="http://schemas.microsoft.com/office/drawing/2014/main" id="{B5513B97-B118-49AE-BECB-C158D2A08B49}"/>
              </a:ext>
            </a:extLst>
          </p:cNvPr>
          <p:cNvSpPr/>
          <p:nvPr userDrawn="1"/>
        </p:nvSpPr>
        <p:spPr bwMode="auto">
          <a:xfrm rot="16200000">
            <a:off x="5260505" y="478935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2007F66-6A8E-4F31-B75A-3AA9FD367AAD}"/>
              </a:ext>
            </a:extLst>
          </p:cNvPr>
          <p:cNvSpPr txBox="1"/>
          <p:nvPr/>
        </p:nvSpPr>
        <p:spPr>
          <a:xfrm rot="16200000">
            <a:off x="5005918" y="6060312"/>
            <a:ext cx="1178208"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Email &amp; Collab</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7" name="Rectangle: Top Corners Rounded 86">
            <a:extLst>
              <a:ext uri="{FF2B5EF4-FFF2-40B4-BE49-F238E27FC236}">
                <a16:creationId xmlns:a16="http://schemas.microsoft.com/office/drawing/2014/main" id="{6066DCF4-4FE8-41ED-9501-6E54049B3028}"/>
              </a:ext>
            </a:extLst>
          </p:cNvPr>
          <p:cNvSpPr/>
          <p:nvPr/>
        </p:nvSpPr>
        <p:spPr bwMode="auto">
          <a:xfrm>
            <a:off x="9466288" y="4717493"/>
            <a:ext cx="837244" cy="214110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Market white">
            <a:extLst>
              <a:ext uri="{FF2B5EF4-FFF2-40B4-BE49-F238E27FC236}">
                <a16:creationId xmlns:a16="http://schemas.microsoft.com/office/drawing/2014/main" id="{E7CC4603-A8EB-4203-88FA-B4609F07D99C}"/>
              </a:ext>
            </a:extLst>
          </p:cNvPr>
          <p:cNvSpPr/>
          <p:nvPr/>
        </p:nvSpPr>
        <p:spPr bwMode="auto">
          <a:xfrm rot="16200000">
            <a:off x="9466674" y="4716295"/>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962BF6F0-0A90-47DF-862F-28EF7248D88C}"/>
              </a:ext>
            </a:extLst>
          </p:cNvPr>
          <p:cNvSpPr/>
          <p:nvPr userDrawn="1"/>
        </p:nvSpPr>
        <p:spPr bwMode="auto">
          <a:xfrm rot="16200000">
            <a:off x="9550392" y="4800013"/>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D80437A-768A-4789-8068-77731C4BE8BC}"/>
              </a:ext>
            </a:extLst>
          </p:cNvPr>
          <p:cNvSpPr txBox="1"/>
          <p:nvPr/>
        </p:nvSpPr>
        <p:spPr>
          <a:xfrm rot="16200000">
            <a:off x="9382588" y="6146874"/>
            <a:ext cx="100508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Applications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4" name="Rectangle: Top Corners Rounded 93">
            <a:extLst>
              <a:ext uri="{FF2B5EF4-FFF2-40B4-BE49-F238E27FC236}">
                <a16:creationId xmlns:a16="http://schemas.microsoft.com/office/drawing/2014/main" id="{29CAB77D-C96A-4DEF-A9F2-225216CB9D6B}"/>
              </a:ext>
            </a:extLst>
          </p:cNvPr>
          <p:cNvSpPr/>
          <p:nvPr/>
        </p:nvSpPr>
        <p:spPr bwMode="auto">
          <a:xfrm>
            <a:off x="10896252" y="4716895"/>
            <a:ext cx="837244" cy="21411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Market Circle">
            <a:extLst>
              <a:ext uri="{FF2B5EF4-FFF2-40B4-BE49-F238E27FC236}">
                <a16:creationId xmlns:a16="http://schemas.microsoft.com/office/drawing/2014/main" id="{C703F20E-4669-405F-A65D-D9519F8FE6CF}"/>
              </a:ext>
            </a:extLst>
          </p:cNvPr>
          <p:cNvGrpSpPr/>
          <p:nvPr/>
        </p:nvGrpSpPr>
        <p:grpSpPr>
          <a:xfrm rot="16200000">
            <a:off x="10896638" y="4715697"/>
            <a:ext cx="837244" cy="837244"/>
            <a:chOff x="1651174" y="1462114"/>
            <a:chExt cx="837244" cy="837244"/>
          </a:xfrm>
        </p:grpSpPr>
        <p:sp>
          <p:nvSpPr>
            <p:cNvPr id="96" name="!!Market white">
              <a:extLst>
                <a:ext uri="{FF2B5EF4-FFF2-40B4-BE49-F238E27FC236}">
                  <a16:creationId xmlns:a16="http://schemas.microsoft.com/office/drawing/2014/main" id="{88490F0D-63FC-4E3C-9919-27D1314EDE22}"/>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Market grey">
              <a:extLst>
                <a:ext uri="{FF2B5EF4-FFF2-40B4-BE49-F238E27FC236}">
                  <a16:creationId xmlns:a16="http://schemas.microsoft.com/office/drawing/2014/main" id="{00C2AE66-518D-441C-A898-01DA76B4C216}"/>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57524BD6-F237-4003-BA3B-7C666FCF4CA3}"/>
              </a:ext>
            </a:extLst>
          </p:cNvPr>
          <p:cNvSpPr txBox="1"/>
          <p:nvPr/>
        </p:nvSpPr>
        <p:spPr>
          <a:xfrm rot="16200000">
            <a:off x="11042807" y="6377129"/>
            <a:ext cx="54457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Others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grpSp>
        <p:nvGrpSpPr>
          <p:cNvPr id="33" name="Group 32">
            <a:extLst>
              <a:ext uri="{FF2B5EF4-FFF2-40B4-BE49-F238E27FC236}">
                <a16:creationId xmlns:a16="http://schemas.microsoft.com/office/drawing/2014/main" id="{FA1FF99B-BE01-4263-9387-D218A6BBD447}"/>
              </a:ext>
            </a:extLst>
          </p:cNvPr>
          <p:cNvGrpSpPr/>
          <p:nvPr/>
        </p:nvGrpSpPr>
        <p:grpSpPr>
          <a:xfrm>
            <a:off x="672910" y="1173675"/>
            <a:ext cx="2816529" cy="819662"/>
            <a:chOff x="672910" y="1618172"/>
            <a:chExt cx="2816529" cy="819662"/>
          </a:xfrm>
        </p:grpSpPr>
        <p:sp>
          <p:nvSpPr>
            <p:cNvPr id="34" name="Rectangle: Rounded Corners 33">
              <a:extLst>
                <a:ext uri="{FF2B5EF4-FFF2-40B4-BE49-F238E27FC236}">
                  <a16:creationId xmlns:a16="http://schemas.microsoft.com/office/drawing/2014/main" id="{726AAF8B-2C69-4CFA-A265-E8B6B44B1E46}"/>
                </a:ext>
              </a:extLst>
            </p:cNvPr>
            <p:cNvSpPr/>
            <p:nvPr/>
          </p:nvSpPr>
          <p:spPr bwMode="auto">
            <a:xfrm>
              <a:off x="1071110" y="1618172"/>
              <a:ext cx="2418329" cy="819662"/>
            </a:xfrm>
            <a:prstGeom prst="roundRect">
              <a:avLst>
                <a:gd name="adj" fmla="val 1199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Single Portal Experience</a:t>
              </a:r>
              <a:endParaRPr kumimoji="0" lang="en-US" sz="1200" b="0" i="1"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endParaRPr>
            </a:p>
          </p:txBody>
        </p:sp>
        <p:sp>
          <p:nvSpPr>
            <p:cNvPr id="35" name="Browser" title="Icon of a browser window">
              <a:extLst>
                <a:ext uri="{FF2B5EF4-FFF2-40B4-BE49-F238E27FC236}">
                  <a16:creationId xmlns:a16="http://schemas.microsoft.com/office/drawing/2014/main" id="{1F55938C-7BEF-4565-8764-82C92129B26E}"/>
                </a:ext>
              </a:extLst>
            </p:cNvPr>
            <p:cNvSpPr>
              <a:spLocks noChangeAspect="1" noEditPoints="1"/>
            </p:cNvSpPr>
            <p:nvPr/>
          </p:nvSpPr>
          <p:spPr bwMode="auto">
            <a:xfrm>
              <a:off x="672910" y="1926855"/>
              <a:ext cx="252771" cy="2022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3C7C65E1-555E-468D-B5FD-B7B7F6AB51A1}"/>
              </a:ext>
            </a:extLst>
          </p:cNvPr>
          <p:cNvGrpSpPr/>
          <p:nvPr/>
        </p:nvGrpSpPr>
        <p:grpSpPr>
          <a:xfrm>
            <a:off x="701493" y="1936513"/>
            <a:ext cx="3372173" cy="766452"/>
            <a:chOff x="701493" y="2228613"/>
            <a:chExt cx="3372173" cy="766452"/>
          </a:xfrm>
        </p:grpSpPr>
        <p:sp>
          <p:nvSpPr>
            <p:cNvPr id="37" name="Rectangle 52">
              <a:extLst>
                <a:ext uri="{FF2B5EF4-FFF2-40B4-BE49-F238E27FC236}">
                  <a16:creationId xmlns:a16="http://schemas.microsoft.com/office/drawing/2014/main" id="{3F9B93CE-F5A3-48A9-B676-A972B32F9878}"/>
                </a:ext>
              </a:extLst>
            </p:cNvPr>
            <p:cNvSpPr/>
            <p:nvPr/>
          </p:nvSpPr>
          <p:spPr bwMode="auto">
            <a:xfrm>
              <a:off x="1071111" y="2228613"/>
              <a:ext cx="3002555" cy="766452"/>
            </a:xfrm>
            <a:prstGeom prst="roundRect">
              <a:avLst>
                <a:gd name="adj" fmla="val 1100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Playbook Automation</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38" name="Robot_E99A" title="Icon of a robot">
              <a:extLst>
                <a:ext uri="{FF2B5EF4-FFF2-40B4-BE49-F238E27FC236}">
                  <a16:creationId xmlns:a16="http://schemas.microsoft.com/office/drawing/2014/main" id="{B3BE2941-BB8A-4B33-9F8B-198434CE06D1}"/>
                </a:ext>
              </a:extLst>
            </p:cNvPr>
            <p:cNvSpPr>
              <a:spLocks noChangeAspect="1" noEditPoints="1"/>
            </p:cNvSpPr>
            <p:nvPr/>
          </p:nvSpPr>
          <p:spPr bwMode="auto">
            <a:xfrm>
              <a:off x="701493" y="2452473"/>
              <a:ext cx="195605" cy="252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FE0CF354-3F9C-4096-9ECB-E6F6311720A7}"/>
              </a:ext>
            </a:extLst>
          </p:cNvPr>
          <p:cNvGrpSpPr/>
          <p:nvPr/>
        </p:nvGrpSpPr>
        <p:grpSpPr>
          <a:xfrm>
            <a:off x="672977" y="3490912"/>
            <a:ext cx="3006663" cy="858401"/>
            <a:chOff x="672977" y="3920895"/>
            <a:chExt cx="3006663" cy="858401"/>
          </a:xfrm>
        </p:grpSpPr>
        <p:sp>
          <p:nvSpPr>
            <p:cNvPr id="40" name="Rectangle 46">
              <a:extLst>
                <a:ext uri="{FF2B5EF4-FFF2-40B4-BE49-F238E27FC236}">
                  <a16:creationId xmlns:a16="http://schemas.microsoft.com/office/drawing/2014/main" id="{ACBB7A83-E1F2-4510-9363-3EDE8F20FEE5}"/>
                </a:ext>
              </a:extLst>
            </p:cNvPr>
            <p:cNvSpPr/>
            <p:nvPr/>
          </p:nvSpPr>
          <p:spPr bwMode="auto">
            <a:xfrm>
              <a:off x="1071111" y="3920895"/>
              <a:ext cx="2608529" cy="858401"/>
            </a:xfrm>
            <a:prstGeom prst="roundRect">
              <a:avLst>
                <a:gd name="adj" fmla="val 1187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Unified entity definitions </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41" name="Org_ECA6" title="Icon of three boxes in a bracket chart">
              <a:extLst>
                <a:ext uri="{FF2B5EF4-FFF2-40B4-BE49-F238E27FC236}">
                  <a16:creationId xmlns:a16="http://schemas.microsoft.com/office/drawing/2014/main" id="{01A4742A-4E6A-45A1-9588-9B83C66E3AF8}"/>
                </a:ext>
              </a:extLst>
            </p:cNvPr>
            <p:cNvSpPr>
              <a:spLocks noChangeAspect="1" noEditPoints="1"/>
            </p:cNvSpPr>
            <p:nvPr/>
          </p:nvSpPr>
          <p:spPr bwMode="auto">
            <a:xfrm>
              <a:off x="672977" y="4216139"/>
              <a:ext cx="252637" cy="252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1F00F90-BBB3-4315-82C0-186A38D2CBC1}"/>
              </a:ext>
            </a:extLst>
          </p:cNvPr>
          <p:cNvGrpSpPr/>
          <p:nvPr/>
        </p:nvGrpSpPr>
        <p:grpSpPr>
          <a:xfrm>
            <a:off x="682489" y="2770155"/>
            <a:ext cx="3399029" cy="766452"/>
            <a:chOff x="682489" y="3205137"/>
            <a:chExt cx="3399029" cy="766452"/>
          </a:xfrm>
        </p:grpSpPr>
        <p:sp>
          <p:nvSpPr>
            <p:cNvPr id="44" name="Rectangle 49">
              <a:extLst>
                <a:ext uri="{FF2B5EF4-FFF2-40B4-BE49-F238E27FC236}">
                  <a16:creationId xmlns:a16="http://schemas.microsoft.com/office/drawing/2014/main" id="{73AA8BBC-FA57-405C-B2C5-FF3F6BFE2609}"/>
                </a:ext>
              </a:extLst>
            </p:cNvPr>
            <p:cNvSpPr/>
            <p:nvPr/>
          </p:nvSpPr>
          <p:spPr bwMode="auto">
            <a:xfrm>
              <a:off x="1071111" y="3205137"/>
              <a:ext cx="3010407" cy="766452"/>
            </a:xfrm>
            <a:prstGeom prst="roundRect">
              <a:avLst>
                <a:gd name="adj" fmla="val 837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Semantics and Meaning</a:t>
              </a:r>
            </a:p>
          </p:txBody>
        </p:sp>
        <p:grpSp>
          <p:nvGrpSpPr>
            <p:cNvPr id="45" name="Group 44">
              <a:extLst>
                <a:ext uri="{FF2B5EF4-FFF2-40B4-BE49-F238E27FC236}">
                  <a16:creationId xmlns:a16="http://schemas.microsoft.com/office/drawing/2014/main" id="{34D0180B-9665-423E-B6EC-2F0BFCD0E1F5}"/>
                </a:ext>
              </a:extLst>
            </p:cNvPr>
            <p:cNvGrpSpPr/>
            <p:nvPr/>
          </p:nvGrpSpPr>
          <p:grpSpPr>
            <a:xfrm>
              <a:off x="682489" y="3399283"/>
              <a:ext cx="233612" cy="318134"/>
              <a:chOff x="534733" y="3257057"/>
              <a:chExt cx="338051" cy="460359"/>
            </a:xfrm>
          </p:grpSpPr>
          <p:sp>
            <p:nvSpPr>
              <p:cNvPr id="46" name="people_12" title="Icon of three people">
                <a:extLst>
                  <a:ext uri="{FF2B5EF4-FFF2-40B4-BE49-F238E27FC236}">
                    <a16:creationId xmlns:a16="http://schemas.microsoft.com/office/drawing/2014/main" id="{701EDF1A-4C66-4BD1-8EA2-81979859B4DA}"/>
                  </a:ext>
                </a:extLst>
              </p:cNvPr>
              <p:cNvSpPr>
                <a:spLocks noChangeAspect="1" noEditPoints="1"/>
              </p:cNvSpPr>
              <p:nvPr/>
            </p:nvSpPr>
            <p:spPr bwMode="auto">
              <a:xfrm>
                <a:off x="534733" y="3428999"/>
                <a:ext cx="338051" cy="28841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F7C62AD8-FD3C-43C5-9D2E-62DA68366C9B}"/>
                  </a:ext>
                </a:extLst>
              </p:cNvPr>
              <p:cNvGrpSpPr/>
              <p:nvPr/>
            </p:nvGrpSpPr>
            <p:grpSpPr>
              <a:xfrm>
                <a:off x="659395" y="3257057"/>
                <a:ext cx="106578" cy="164242"/>
                <a:chOff x="-732685" y="2439469"/>
                <a:chExt cx="537802" cy="828776"/>
              </a:xfrm>
            </p:grpSpPr>
            <p:sp>
              <p:nvSpPr>
                <p:cNvPr id="48" name="Oval 3">
                  <a:extLst>
                    <a:ext uri="{FF2B5EF4-FFF2-40B4-BE49-F238E27FC236}">
                      <a16:creationId xmlns:a16="http://schemas.microsoft.com/office/drawing/2014/main" id="{0136FF3A-EF3D-4D95-BE0A-371C010D24FC}"/>
                    </a:ext>
                  </a:extLst>
                </p:cNvPr>
                <p:cNvSpPr/>
                <p:nvPr/>
              </p:nvSpPr>
              <p:spPr bwMode="auto">
                <a:xfrm>
                  <a:off x="-732685" y="2439469"/>
                  <a:ext cx="537802" cy="828776"/>
                </a:xfrm>
                <a:custGeom>
                  <a:avLst/>
                  <a:gdLst>
                    <a:gd name="connsiteX0" fmla="*/ 0 w 615209"/>
                    <a:gd name="connsiteY0" fmla="*/ 307605 h 615209"/>
                    <a:gd name="connsiteX1" fmla="*/ 307605 w 615209"/>
                    <a:gd name="connsiteY1" fmla="*/ 0 h 615209"/>
                    <a:gd name="connsiteX2" fmla="*/ 615210 w 615209"/>
                    <a:gd name="connsiteY2" fmla="*/ 307605 h 615209"/>
                    <a:gd name="connsiteX3" fmla="*/ 307605 w 615209"/>
                    <a:gd name="connsiteY3" fmla="*/ 615210 h 615209"/>
                    <a:gd name="connsiteX4" fmla="*/ 0 w 615209"/>
                    <a:gd name="connsiteY4" fmla="*/ 307605 h 615209"/>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5 w 615215"/>
                    <a:gd name="connsiteY0" fmla="*/ 307605 h 895764"/>
                    <a:gd name="connsiteX1" fmla="*/ 307610 w 615215"/>
                    <a:gd name="connsiteY1" fmla="*/ 0 h 895764"/>
                    <a:gd name="connsiteX2" fmla="*/ 615215 w 615215"/>
                    <a:gd name="connsiteY2" fmla="*/ 307605 h 895764"/>
                    <a:gd name="connsiteX3" fmla="*/ 318000 w 615215"/>
                    <a:gd name="connsiteY3" fmla="*/ 895764 h 895764"/>
                    <a:gd name="connsiteX4" fmla="*/ 5 w 61521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355" h="895764">
                      <a:moveTo>
                        <a:pt x="5" y="307605"/>
                      </a:moveTo>
                      <a:cubicBezTo>
                        <a:pt x="-939" y="158304"/>
                        <a:pt x="137724" y="0"/>
                        <a:pt x="307610" y="0"/>
                      </a:cubicBezTo>
                      <a:cubicBezTo>
                        <a:pt x="477496" y="0"/>
                        <a:pt x="620464" y="137800"/>
                        <a:pt x="615215" y="307605"/>
                      </a:cubicBezTo>
                      <a:cubicBezTo>
                        <a:pt x="604824" y="643745"/>
                        <a:pt x="342413" y="895764"/>
                        <a:pt x="318000" y="895764"/>
                      </a:cubicBezTo>
                      <a:cubicBezTo>
                        <a:pt x="272805" y="895764"/>
                        <a:pt x="1737" y="581590"/>
                        <a:pt x="5" y="30760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49" name="Oval 48">
                  <a:extLst>
                    <a:ext uri="{FF2B5EF4-FFF2-40B4-BE49-F238E27FC236}">
                      <a16:creationId xmlns:a16="http://schemas.microsoft.com/office/drawing/2014/main" id="{D4EE7ECE-E8DD-4167-BDB4-34A087A3F3AF}"/>
                    </a:ext>
                  </a:extLst>
                </p:cNvPr>
                <p:cNvSpPr/>
                <p:nvPr/>
              </p:nvSpPr>
              <p:spPr bwMode="auto">
                <a:xfrm>
                  <a:off x="-596208" y="2576192"/>
                  <a:ext cx="264849" cy="264848"/>
                </a:xfrm>
                <a:prstGeom prst="ellipse">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grpSp>
      </p:grpSp>
      <p:grpSp>
        <p:nvGrpSpPr>
          <p:cNvPr id="50" name="Group 49">
            <a:extLst>
              <a:ext uri="{FF2B5EF4-FFF2-40B4-BE49-F238E27FC236}">
                <a16:creationId xmlns:a16="http://schemas.microsoft.com/office/drawing/2014/main" id="{82B3C07E-1E0D-4AB0-BC27-3E9392A3D65F}"/>
              </a:ext>
            </a:extLst>
          </p:cNvPr>
          <p:cNvGrpSpPr/>
          <p:nvPr/>
        </p:nvGrpSpPr>
        <p:grpSpPr>
          <a:xfrm>
            <a:off x="657724" y="4912450"/>
            <a:ext cx="2932995" cy="439215"/>
            <a:chOff x="657724" y="5204550"/>
            <a:chExt cx="2932995" cy="439215"/>
          </a:xfrm>
        </p:grpSpPr>
        <p:sp>
          <p:nvSpPr>
            <p:cNvPr id="51" name="Rectangle 43">
              <a:extLst>
                <a:ext uri="{FF2B5EF4-FFF2-40B4-BE49-F238E27FC236}">
                  <a16:creationId xmlns:a16="http://schemas.microsoft.com/office/drawing/2014/main" id="{251B0F3B-A960-475E-B476-E062BA1D4D9D}"/>
                </a:ext>
              </a:extLst>
            </p:cNvPr>
            <p:cNvSpPr/>
            <p:nvPr/>
          </p:nvSpPr>
          <p:spPr bwMode="auto">
            <a:xfrm>
              <a:off x="1071111" y="5204550"/>
              <a:ext cx="2519608" cy="43921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Signal sharing</a:t>
              </a:r>
            </a:p>
          </p:txBody>
        </p:sp>
        <p:sp>
          <p:nvSpPr>
            <p:cNvPr id="54" name="IoT" title="Icon of five circles that all connect to a center circle">
              <a:extLst>
                <a:ext uri="{FF2B5EF4-FFF2-40B4-BE49-F238E27FC236}">
                  <a16:creationId xmlns:a16="http://schemas.microsoft.com/office/drawing/2014/main" id="{E9531E29-E42A-4B31-9F28-016EB5D1BA61}"/>
                </a:ext>
              </a:extLst>
            </p:cNvPr>
            <p:cNvSpPr>
              <a:spLocks noChangeAspect="1" noEditPoints="1"/>
            </p:cNvSpPr>
            <p:nvPr/>
          </p:nvSpPr>
          <p:spPr bwMode="auto">
            <a:xfrm>
              <a:off x="657724" y="5318217"/>
              <a:ext cx="283142" cy="28359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B2AB815-B206-4E62-AB2C-554BC34C1221}"/>
              </a:ext>
            </a:extLst>
          </p:cNvPr>
          <p:cNvGrpSpPr/>
          <p:nvPr/>
        </p:nvGrpSpPr>
        <p:grpSpPr>
          <a:xfrm>
            <a:off x="610817" y="5269087"/>
            <a:ext cx="3847948" cy="860976"/>
            <a:chOff x="610817" y="5561187"/>
            <a:chExt cx="3847948" cy="860976"/>
          </a:xfrm>
        </p:grpSpPr>
        <p:sp>
          <p:nvSpPr>
            <p:cNvPr id="56" name="Rectangle 43">
              <a:extLst>
                <a:ext uri="{FF2B5EF4-FFF2-40B4-BE49-F238E27FC236}">
                  <a16:creationId xmlns:a16="http://schemas.microsoft.com/office/drawing/2014/main" id="{D9244E47-1ED3-4C0C-A45E-722FDCE1492A}"/>
                </a:ext>
              </a:extLst>
            </p:cNvPr>
            <p:cNvSpPr/>
            <p:nvPr/>
          </p:nvSpPr>
          <p:spPr bwMode="auto">
            <a:xfrm>
              <a:off x="1071111" y="5561187"/>
              <a:ext cx="3387654" cy="860976"/>
            </a:xfrm>
            <a:prstGeom prst="roundRect">
              <a:avLst>
                <a:gd name="adj" fmla="val 1113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Intelligent Capabilities</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endPar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61" name="brain_2" title="Icon of a brain with circles and connection lines inside">
              <a:extLst>
                <a:ext uri="{FF2B5EF4-FFF2-40B4-BE49-F238E27FC236}">
                  <a16:creationId xmlns:a16="http://schemas.microsoft.com/office/drawing/2014/main" id="{9FE8DA62-0571-464C-96D5-83D7CD4C2502}"/>
                </a:ext>
              </a:extLst>
            </p:cNvPr>
            <p:cNvSpPr>
              <a:spLocks noChangeAspect="1" noEditPoints="1"/>
            </p:cNvSpPr>
            <p:nvPr/>
          </p:nvSpPr>
          <p:spPr bwMode="auto">
            <a:xfrm>
              <a:off x="610817" y="5783086"/>
              <a:ext cx="376956" cy="252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3" name="Connector: Elbow 12">
            <a:extLst>
              <a:ext uri="{FF2B5EF4-FFF2-40B4-BE49-F238E27FC236}">
                <a16:creationId xmlns:a16="http://schemas.microsoft.com/office/drawing/2014/main" id="{C250FFDF-D4A7-42DC-BD38-6D57EB5AA11D}"/>
              </a:ext>
            </a:extLst>
          </p:cNvPr>
          <p:cNvCxnSpPr>
            <a:cxnSpLocks/>
          </p:cNvCxnSpPr>
          <p:nvPr/>
        </p:nvCxnSpPr>
        <p:spPr>
          <a:xfrm rot="16200000" flipH="1">
            <a:off x="7735021" y="2489816"/>
            <a:ext cx="10661" cy="4289887"/>
          </a:xfrm>
          <a:prstGeom prst="bentConnector3">
            <a:avLst>
              <a:gd name="adj1" fmla="val -2144264"/>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F80D75D-DB3D-4E79-8CB7-1083CD853D17}"/>
              </a:ext>
            </a:extLst>
          </p:cNvPr>
          <p:cNvCxnSpPr>
            <a:cxnSpLocks/>
          </p:cNvCxnSpPr>
          <p:nvPr/>
        </p:nvCxnSpPr>
        <p:spPr>
          <a:xfrm rot="16200000" flipH="1">
            <a:off x="7727463" y="3919720"/>
            <a:ext cx="10064" cy="1429962"/>
          </a:xfrm>
          <a:prstGeom prst="bentConnector3">
            <a:avLst>
              <a:gd name="adj1" fmla="val -227146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Graphic 4">
            <a:extLst>
              <a:ext uri="{FF2B5EF4-FFF2-40B4-BE49-F238E27FC236}">
                <a16:creationId xmlns:a16="http://schemas.microsoft.com/office/drawing/2014/main" id="{F5A40238-A842-4929-98BC-9305FC9D2E9B}"/>
              </a:ext>
            </a:extLst>
          </p:cNvPr>
          <p:cNvSpPr/>
          <p:nvPr/>
        </p:nvSpPr>
        <p:spPr>
          <a:xfrm rot="16200000" flipH="1">
            <a:off x="5491858" y="4398868"/>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2" name="Graphic 4">
            <a:extLst>
              <a:ext uri="{FF2B5EF4-FFF2-40B4-BE49-F238E27FC236}">
                <a16:creationId xmlns:a16="http://schemas.microsoft.com/office/drawing/2014/main" id="{34617A77-DF90-4029-942E-6EF3C5218214}"/>
              </a:ext>
            </a:extLst>
          </p:cNvPr>
          <p:cNvSpPr/>
          <p:nvPr/>
        </p:nvSpPr>
        <p:spPr>
          <a:xfrm rot="16200000" flipH="1">
            <a:off x="6916421" y="439615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3" name="Graphic 4">
            <a:extLst>
              <a:ext uri="{FF2B5EF4-FFF2-40B4-BE49-F238E27FC236}">
                <a16:creationId xmlns:a16="http://schemas.microsoft.com/office/drawing/2014/main" id="{20629113-F117-48EA-89F7-954FDBC40A6C}"/>
              </a:ext>
            </a:extLst>
          </p:cNvPr>
          <p:cNvSpPr/>
          <p:nvPr/>
        </p:nvSpPr>
        <p:spPr>
          <a:xfrm rot="16200000" flipH="1">
            <a:off x="8344312" y="439343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4" name="Graphic 4">
            <a:extLst>
              <a:ext uri="{FF2B5EF4-FFF2-40B4-BE49-F238E27FC236}">
                <a16:creationId xmlns:a16="http://schemas.microsoft.com/office/drawing/2014/main" id="{77BAFAAC-782E-4F98-9EBA-4DB8A491DF46}"/>
              </a:ext>
            </a:extLst>
          </p:cNvPr>
          <p:cNvSpPr/>
          <p:nvPr/>
        </p:nvSpPr>
        <p:spPr>
          <a:xfrm rot="16200000" flipH="1">
            <a:off x="9785542" y="440046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26" name="Connector: Elbow 25">
            <a:extLst>
              <a:ext uri="{FF2B5EF4-FFF2-40B4-BE49-F238E27FC236}">
                <a16:creationId xmlns:a16="http://schemas.microsoft.com/office/drawing/2014/main" id="{847F6A6D-1E16-405F-8CB1-34EC64F541D2}"/>
              </a:ext>
            </a:extLst>
          </p:cNvPr>
          <p:cNvCxnSpPr>
            <a:cxnSpLocks/>
          </p:cNvCxnSpPr>
          <p:nvPr/>
        </p:nvCxnSpPr>
        <p:spPr>
          <a:xfrm rot="16200000" flipV="1">
            <a:off x="10865590" y="4107282"/>
            <a:ext cx="154113" cy="745228"/>
          </a:xfrm>
          <a:prstGeom prst="bentConnector2">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Graphic 4">
            <a:extLst>
              <a:ext uri="{FF2B5EF4-FFF2-40B4-BE49-F238E27FC236}">
                <a16:creationId xmlns:a16="http://schemas.microsoft.com/office/drawing/2014/main" id="{F4957A17-A498-4652-A165-E311F6021787}"/>
              </a:ext>
            </a:extLst>
          </p:cNvPr>
          <p:cNvSpPr/>
          <p:nvPr/>
        </p:nvSpPr>
        <p:spPr>
          <a:xfrm rot="16200000" flipH="1">
            <a:off x="11211710" y="439663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nvGrpSpPr>
          <p:cNvPr id="28" name="Group 27">
            <a:extLst>
              <a:ext uri="{FF2B5EF4-FFF2-40B4-BE49-F238E27FC236}">
                <a16:creationId xmlns:a16="http://schemas.microsoft.com/office/drawing/2014/main" id="{72DCF2C9-B9AE-4B7B-81EE-2237C2D218DE}"/>
              </a:ext>
            </a:extLst>
          </p:cNvPr>
          <p:cNvGrpSpPr/>
          <p:nvPr/>
        </p:nvGrpSpPr>
        <p:grpSpPr>
          <a:xfrm>
            <a:off x="4471532" y="3642082"/>
            <a:ext cx="7297794" cy="519749"/>
            <a:chOff x="4645700" y="3399078"/>
            <a:chExt cx="7297794" cy="519749"/>
          </a:xfrm>
        </p:grpSpPr>
        <p:sp>
          <p:nvSpPr>
            <p:cNvPr id="88" name="Rectangle 87">
              <a:extLst>
                <a:ext uri="{FF2B5EF4-FFF2-40B4-BE49-F238E27FC236}">
                  <a16:creationId xmlns:a16="http://schemas.microsoft.com/office/drawing/2014/main" id="{52A948D1-5ADB-48A1-AF13-80F5AC3B764A}"/>
                </a:ext>
              </a:extLst>
            </p:cNvPr>
            <p:cNvSpPr/>
            <p:nvPr/>
          </p:nvSpPr>
          <p:spPr bwMode="auto">
            <a:xfrm>
              <a:off x="4645700" y="3399078"/>
              <a:ext cx="7297794" cy="519749"/>
            </a:xfrm>
            <a:prstGeom prst="rect">
              <a:avLst/>
            </a:prstGeom>
            <a:solidFill>
              <a:srgbClr val="107C10"/>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err="1">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EEABBF78-C042-46FF-9E01-41C397EC9B6C}"/>
                </a:ext>
              </a:extLst>
            </p:cNvPr>
            <p:cNvSpPr txBox="1"/>
            <p:nvPr/>
          </p:nvSpPr>
          <p:spPr>
            <a:xfrm>
              <a:off x="9434130" y="3566619"/>
              <a:ext cx="47609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t>
              </a:r>
            </a:p>
          </p:txBody>
        </p:sp>
        <p:sp>
          <p:nvSpPr>
            <p:cNvPr id="104" name="Laptop_E770" title="Icon of a laptop">
              <a:extLst>
                <a:ext uri="{FF2B5EF4-FFF2-40B4-BE49-F238E27FC236}">
                  <a16:creationId xmlns:a16="http://schemas.microsoft.com/office/drawing/2014/main" id="{D0F5C0DF-A077-478C-BF42-C1D598380C32}"/>
                </a:ext>
              </a:extLst>
            </p:cNvPr>
            <p:cNvSpPr>
              <a:spLocks noChangeAspect="1" noEditPoints="1"/>
            </p:cNvSpPr>
            <p:nvPr/>
          </p:nvSpPr>
          <p:spPr bwMode="auto">
            <a:xfrm>
              <a:off x="8529118" y="3553486"/>
              <a:ext cx="310869" cy="210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520D9B77-860D-4BC6-8999-745954B19149}"/>
                </a:ext>
              </a:extLst>
            </p:cNvPr>
            <p:cNvGrpSpPr/>
            <p:nvPr/>
          </p:nvGrpSpPr>
          <p:grpSpPr>
            <a:xfrm>
              <a:off x="10503075" y="3556039"/>
              <a:ext cx="257181" cy="205826"/>
              <a:chOff x="9213993" y="3047169"/>
              <a:chExt cx="327569" cy="262159"/>
            </a:xfrm>
          </p:grpSpPr>
          <p:sp>
            <p:nvSpPr>
              <p:cNvPr id="109" name="Browser" title="Icon of a browser window">
                <a:extLst>
                  <a:ext uri="{FF2B5EF4-FFF2-40B4-BE49-F238E27FC236}">
                    <a16:creationId xmlns:a16="http://schemas.microsoft.com/office/drawing/2014/main" id="{B486D7F2-E0C0-408E-A753-FA24A4B66F4B}"/>
                  </a:ext>
                </a:extLst>
              </p:cNvPr>
              <p:cNvSpPr>
                <a:spLocks noChangeAspect="1" noEditPoints="1"/>
              </p:cNvSpPr>
              <p:nvPr/>
            </p:nvSpPr>
            <p:spPr bwMode="auto">
              <a:xfrm>
                <a:off x="9213993" y="3047169"/>
                <a:ext cx="327569" cy="26215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71BC63A-4B41-4B0F-B3B4-A4B3FC6050EB}"/>
                  </a:ext>
                </a:extLst>
              </p:cNvPr>
              <p:cNvSpPr/>
              <p:nvPr/>
            </p:nvSpPr>
            <p:spPr>
              <a:xfrm>
                <a:off x="9259163" y="3152034"/>
                <a:ext cx="68787" cy="110233"/>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919E6D18-6D05-4DC1-ACB2-5BDB95941684}"/>
                  </a:ext>
                </a:extLst>
              </p:cNvPr>
              <p:cNvSpPr/>
              <p:nvPr/>
            </p:nvSpPr>
            <p:spPr>
              <a:xfrm>
                <a:off x="9430262" y="3152034"/>
                <a:ext cx="68787" cy="110233"/>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4FFC76C-5526-46A7-8433-139BB9B33286}"/>
                  </a:ext>
                </a:extLst>
              </p:cNvPr>
              <p:cNvSpPr/>
              <p:nvPr/>
            </p:nvSpPr>
            <p:spPr>
              <a:xfrm rot="17550601">
                <a:off x="9318423" y="3200120"/>
                <a:ext cx="120716" cy="19322"/>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6" name="mail" title="Icon of an envelope">
              <a:extLst>
                <a:ext uri="{FF2B5EF4-FFF2-40B4-BE49-F238E27FC236}">
                  <a16:creationId xmlns:a16="http://schemas.microsoft.com/office/drawing/2014/main" id="{1759458C-8FE6-48CB-B3A2-1B2B46F46FC6}"/>
                </a:ext>
              </a:extLst>
            </p:cNvPr>
            <p:cNvSpPr>
              <a:spLocks noChangeAspect="1" noEditPoints="1"/>
            </p:cNvSpPr>
            <p:nvPr/>
          </p:nvSpPr>
          <p:spPr bwMode="auto">
            <a:xfrm>
              <a:off x="6593894" y="3560188"/>
              <a:ext cx="329213" cy="19752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Page2_E7C3" title="Icon of a document">
              <a:extLst>
                <a:ext uri="{FF2B5EF4-FFF2-40B4-BE49-F238E27FC236}">
                  <a16:creationId xmlns:a16="http://schemas.microsoft.com/office/drawing/2014/main" id="{36B53A64-5B17-47EF-8131-22A31D218685}"/>
                </a:ext>
              </a:extLst>
            </p:cNvPr>
            <p:cNvSpPr>
              <a:spLocks noChangeAspect="1" noEditPoints="1"/>
            </p:cNvSpPr>
            <p:nvPr/>
          </p:nvSpPr>
          <p:spPr bwMode="auto">
            <a:xfrm>
              <a:off x="7635838" y="3541842"/>
              <a:ext cx="187445" cy="234221"/>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people_4" title="Icon of a person">
              <a:extLst>
                <a:ext uri="{FF2B5EF4-FFF2-40B4-BE49-F238E27FC236}">
                  <a16:creationId xmlns:a16="http://schemas.microsoft.com/office/drawing/2014/main" id="{7E0F2EE4-CBE1-4D28-831D-43BA275C7E30}"/>
                </a:ext>
              </a:extLst>
            </p:cNvPr>
            <p:cNvSpPr>
              <a:spLocks noChangeAspect="1" noEditPoints="1"/>
            </p:cNvSpPr>
            <p:nvPr/>
          </p:nvSpPr>
          <p:spPr bwMode="auto">
            <a:xfrm>
              <a:off x="5682866" y="3533550"/>
              <a:ext cx="224337" cy="2508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8328931F-625C-4F20-9092-85E18BDAEEAF}"/>
              </a:ext>
            </a:extLst>
          </p:cNvPr>
          <p:cNvGrpSpPr/>
          <p:nvPr/>
        </p:nvGrpSpPr>
        <p:grpSpPr>
          <a:xfrm>
            <a:off x="4471532" y="2956301"/>
            <a:ext cx="7301040" cy="405622"/>
            <a:chOff x="4458765" y="2672412"/>
            <a:chExt cx="7301040" cy="405622"/>
          </a:xfrm>
        </p:grpSpPr>
        <p:sp>
          <p:nvSpPr>
            <p:cNvPr id="163" name="Rectangle 162">
              <a:extLst>
                <a:ext uri="{FF2B5EF4-FFF2-40B4-BE49-F238E27FC236}">
                  <a16:creationId xmlns:a16="http://schemas.microsoft.com/office/drawing/2014/main" id="{CD81F0BA-AE08-4726-8DE1-3723002CE08C}"/>
                </a:ext>
              </a:extLst>
            </p:cNvPr>
            <p:cNvSpPr/>
            <p:nvPr/>
          </p:nvSpPr>
          <p:spPr bwMode="auto">
            <a:xfrm>
              <a:off x="4458765" y="2672412"/>
              <a:ext cx="7301040" cy="405622"/>
            </a:xfrm>
            <a:prstGeom prst="rect">
              <a:avLst/>
            </a:prstGeom>
            <a:solidFill>
              <a:srgbClr val="107C10"/>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err="1">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sp>
          <p:nvSpPr>
            <p:cNvPr id="165" name="TextBox 164">
              <a:extLst>
                <a:ext uri="{FF2B5EF4-FFF2-40B4-BE49-F238E27FC236}">
                  <a16:creationId xmlns:a16="http://schemas.microsoft.com/office/drawing/2014/main" id="{FE158AAC-CD64-4D13-8D94-5E2AA6D1C0D5}"/>
                </a:ext>
              </a:extLst>
            </p:cNvPr>
            <p:cNvSpPr txBox="1"/>
            <p:nvPr/>
          </p:nvSpPr>
          <p:spPr>
            <a:xfrm>
              <a:off x="5959367" y="2777780"/>
              <a:ext cx="39927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Event</a:t>
              </a:r>
            </a:p>
          </p:txBody>
        </p:sp>
        <p:sp>
          <p:nvSpPr>
            <p:cNvPr id="167" name="TextBox 166">
              <a:extLst>
                <a:ext uri="{FF2B5EF4-FFF2-40B4-BE49-F238E27FC236}">
                  <a16:creationId xmlns:a16="http://schemas.microsoft.com/office/drawing/2014/main" id="{13411602-0439-46F2-83C5-367DA9149CA1}"/>
                </a:ext>
              </a:extLst>
            </p:cNvPr>
            <p:cNvSpPr txBox="1"/>
            <p:nvPr/>
          </p:nvSpPr>
          <p:spPr>
            <a:xfrm>
              <a:off x="6918729" y="2777780"/>
              <a:ext cx="360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Alert</a:t>
              </a:r>
            </a:p>
          </p:txBody>
        </p:sp>
        <p:sp>
          <p:nvSpPr>
            <p:cNvPr id="169" name="TextBox 168">
              <a:extLst>
                <a:ext uri="{FF2B5EF4-FFF2-40B4-BE49-F238E27FC236}">
                  <a16:creationId xmlns:a16="http://schemas.microsoft.com/office/drawing/2014/main" id="{A5E2E8A4-7C48-4697-9EEA-2BD1A2A34FBE}"/>
                </a:ext>
              </a:extLst>
            </p:cNvPr>
            <p:cNvSpPr txBox="1"/>
            <p:nvPr/>
          </p:nvSpPr>
          <p:spPr>
            <a:xfrm>
              <a:off x="7831918" y="2777780"/>
              <a:ext cx="58830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Incident</a:t>
              </a:r>
            </a:p>
          </p:txBody>
        </p:sp>
        <p:sp>
          <p:nvSpPr>
            <p:cNvPr id="171" name="TextBox 170">
              <a:extLst>
                <a:ext uri="{FF2B5EF4-FFF2-40B4-BE49-F238E27FC236}">
                  <a16:creationId xmlns:a16="http://schemas.microsoft.com/office/drawing/2014/main" id="{93D759F3-9322-4B96-A58D-90BEBFF96005}"/>
                </a:ext>
              </a:extLst>
            </p:cNvPr>
            <p:cNvSpPr txBox="1"/>
            <p:nvPr/>
          </p:nvSpPr>
          <p:spPr>
            <a:xfrm>
              <a:off x="8738545" y="2777780"/>
              <a:ext cx="7213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Mappings</a:t>
              </a:r>
            </a:p>
          </p:txBody>
        </p:sp>
        <p:grpSp>
          <p:nvGrpSpPr>
            <p:cNvPr id="172" name="Group 171">
              <a:extLst>
                <a:ext uri="{FF2B5EF4-FFF2-40B4-BE49-F238E27FC236}">
                  <a16:creationId xmlns:a16="http://schemas.microsoft.com/office/drawing/2014/main" id="{355302B5-5884-4E5D-BE03-A80BFC7256A9}"/>
                </a:ext>
              </a:extLst>
            </p:cNvPr>
            <p:cNvGrpSpPr/>
            <p:nvPr/>
          </p:nvGrpSpPr>
          <p:grpSpPr>
            <a:xfrm>
              <a:off x="9721751" y="2824807"/>
              <a:ext cx="373931" cy="90612"/>
              <a:chOff x="6061448" y="3128705"/>
              <a:chExt cx="188670" cy="45719"/>
            </a:xfrm>
          </p:grpSpPr>
          <p:sp>
            <p:nvSpPr>
              <p:cNvPr id="173" name="Oval 172">
                <a:extLst>
                  <a:ext uri="{FF2B5EF4-FFF2-40B4-BE49-F238E27FC236}">
                    <a16:creationId xmlns:a16="http://schemas.microsoft.com/office/drawing/2014/main" id="{1BA5C30E-433F-4C4B-9634-37C40E11579B}"/>
                  </a:ext>
                </a:extLst>
              </p:cNvPr>
              <p:cNvSpPr/>
              <p:nvPr/>
            </p:nvSpPr>
            <p:spPr bwMode="auto">
              <a:xfrm>
                <a:off x="6061448"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2BBFE35F-408B-4918-8386-55E48BA05DFE}"/>
                  </a:ext>
                </a:extLst>
              </p:cNvPr>
              <p:cNvSpPr/>
              <p:nvPr/>
            </p:nvSpPr>
            <p:spPr bwMode="auto">
              <a:xfrm>
                <a:off x="6132922"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CAB7DB09-2FB8-4BD1-A9B9-A704F066507D}"/>
                  </a:ext>
                </a:extLst>
              </p:cNvPr>
              <p:cNvSpPr/>
              <p:nvPr/>
            </p:nvSpPr>
            <p:spPr bwMode="auto">
              <a:xfrm>
                <a:off x="6204398"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9" name="Group 208">
            <a:extLst>
              <a:ext uri="{FF2B5EF4-FFF2-40B4-BE49-F238E27FC236}">
                <a16:creationId xmlns:a16="http://schemas.microsoft.com/office/drawing/2014/main" id="{B8DDB184-CABD-4F6B-9D7E-B6D36611F3F9}"/>
              </a:ext>
            </a:extLst>
          </p:cNvPr>
          <p:cNvGrpSpPr/>
          <p:nvPr/>
        </p:nvGrpSpPr>
        <p:grpSpPr>
          <a:xfrm>
            <a:off x="4471532" y="1964666"/>
            <a:ext cx="7297792" cy="731520"/>
            <a:chOff x="4399843" y="2354785"/>
            <a:chExt cx="7297792" cy="731520"/>
          </a:xfrm>
        </p:grpSpPr>
        <p:sp>
          <p:nvSpPr>
            <p:cNvPr id="210" name="Rectangle 209">
              <a:extLst>
                <a:ext uri="{FF2B5EF4-FFF2-40B4-BE49-F238E27FC236}">
                  <a16:creationId xmlns:a16="http://schemas.microsoft.com/office/drawing/2014/main" id="{4B98CE37-255A-41FF-AC5D-E9DE452E1E4D}"/>
                </a:ext>
              </a:extLst>
            </p:cNvPr>
            <p:cNvSpPr/>
            <p:nvPr/>
          </p:nvSpPr>
          <p:spPr bwMode="auto">
            <a:xfrm>
              <a:off x="4399843" y="2354785"/>
              <a:ext cx="5903595" cy="731520"/>
            </a:xfrm>
            <a:prstGeom prst="rect">
              <a:avLst/>
            </a:prstGeom>
            <a:solidFill>
              <a:srgbClr val="0078D4"/>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211" name="TextBox 210">
              <a:extLst>
                <a:ext uri="{FF2B5EF4-FFF2-40B4-BE49-F238E27FC236}">
                  <a16:creationId xmlns:a16="http://schemas.microsoft.com/office/drawing/2014/main" id="{BC98EF38-9907-4B08-A768-7440AF55ACDD}"/>
                </a:ext>
              </a:extLst>
            </p:cNvPr>
            <p:cNvSpPr txBox="1"/>
            <p:nvPr/>
          </p:nvSpPr>
          <p:spPr>
            <a:xfrm>
              <a:off x="5351277" y="2510045"/>
              <a:ext cx="52463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Protect</a:t>
              </a:r>
            </a:p>
          </p:txBody>
        </p:sp>
        <p:sp>
          <p:nvSpPr>
            <p:cNvPr id="212" name="TextBox 211">
              <a:extLst>
                <a:ext uri="{FF2B5EF4-FFF2-40B4-BE49-F238E27FC236}">
                  <a16:creationId xmlns:a16="http://schemas.microsoft.com/office/drawing/2014/main" id="{52B28108-075E-4387-AA74-2994DE051543}"/>
                </a:ext>
              </a:extLst>
            </p:cNvPr>
            <p:cNvSpPr txBox="1"/>
            <p:nvPr/>
          </p:nvSpPr>
          <p:spPr>
            <a:xfrm>
              <a:off x="6527424" y="2510045"/>
              <a:ext cx="79624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Investigate</a:t>
              </a:r>
            </a:p>
          </p:txBody>
        </p:sp>
        <p:sp>
          <p:nvSpPr>
            <p:cNvPr id="213" name="TextBox 212">
              <a:extLst>
                <a:ext uri="{FF2B5EF4-FFF2-40B4-BE49-F238E27FC236}">
                  <a16:creationId xmlns:a16="http://schemas.microsoft.com/office/drawing/2014/main" id="{1887C6E7-F6C7-47A3-81CD-5F1B9ACAB702}"/>
                </a:ext>
              </a:extLst>
            </p:cNvPr>
            <p:cNvSpPr txBox="1"/>
            <p:nvPr/>
          </p:nvSpPr>
          <p:spPr>
            <a:xfrm>
              <a:off x="7973027" y="2510045"/>
              <a:ext cx="76822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Remediate</a:t>
              </a:r>
            </a:p>
          </p:txBody>
        </p:sp>
        <p:grpSp>
          <p:nvGrpSpPr>
            <p:cNvPr id="214" name="Group 213">
              <a:extLst>
                <a:ext uri="{FF2B5EF4-FFF2-40B4-BE49-F238E27FC236}">
                  <a16:creationId xmlns:a16="http://schemas.microsoft.com/office/drawing/2014/main" id="{4D851500-2B86-49A4-AC51-660875EE3AEA}"/>
                </a:ext>
              </a:extLst>
            </p:cNvPr>
            <p:cNvGrpSpPr/>
            <p:nvPr/>
          </p:nvGrpSpPr>
          <p:grpSpPr>
            <a:xfrm>
              <a:off x="5351277" y="2777595"/>
              <a:ext cx="540539" cy="102795"/>
              <a:chOff x="5774269" y="5204629"/>
              <a:chExt cx="5613230" cy="713315"/>
            </a:xfrm>
          </p:grpSpPr>
          <p:sp>
            <p:nvSpPr>
              <p:cNvPr id="246" name="Flowchart: Magnetic Disk 245">
                <a:extLst>
                  <a:ext uri="{FF2B5EF4-FFF2-40B4-BE49-F238E27FC236}">
                    <a16:creationId xmlns:a16="http://schemas.microsoft.com/office/drawing/2014/main" id="{20BC4E13-A56F-401A-A4B6-CE1C1A061E80}"/>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Flowchart: Magnetic Disk 246">
                <a:extLst>
                  <a:ext uri="{FF2B5EF4-FFF2-40B4-BE49-F238E27FC236}">
                    <a16:creationId xmlns:a16="http://schemas.microsoft.com/office/drawing/2014/main" id="{34689148-4F6C-4827-95FC-04C70B86F173}"/>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Flowchart: Magnetic Disk 247">
                <a:extLst>
                  <a:ext uri="{FF2B5EF4-FFF2-40B4-BE49-F238E27FC236}">
                    <a16:creationId xmlns:a16="http://schemas.microsoft.com/office/drawing/2014/main" id="{DF73C9FA-B80F-4492-AAA4-98BB91A5AE47}"/>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lowchart: Magnetic Disk 248">
                <a:extLst>
                  <a:ext uri="{FF2B5EF4-FFF2-40B4-BE49-F238E27FC236}">
                    <a16:creationId xmlns:a16="http://schemas.microsoft.com/office/drawing/2014/main" id="{73525B56-997A-4163-9B05-C6A07B45894E}"/>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0" name="Connector: Elbow 249">
                <a:extLst>
                  <a:ext uri="{FF2B5EF4-FFF2-40B4-BE49-F238E27FC236}">
                    <a16:creationId xmlns:a16="http://schemas.microsoft.com/office/drawing/2014/main" id="{60CD36CD-3991-4663-BA2F-C278CC4D05F3}"/>
                  </a:ext>
                </a:extLst>
              </p:cNvPr>
              <p:cNvCxnSpPr>
                <a:stCxn id="249" idx="1"/>
                <a:endCxn id="248"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6FAA0B74-538F-453F-BCA4-1D2B9EF54890}"/>
                  </a:ext>
                </a:extLst>
              </p:cNvPr>
              <p:cNvCxnSpPr>
                <a:cxnSpLocks/>
                <a:stCxn id="247" idx="1"/>
                <a:endCxn id="246"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2" name="Connector: Elbow 251">
                <a:extLst>
                  <a:ext uri="{FF2B5EF4-FFF2-40B4-BE49-F238E27FC236}">
                    <a16:creationId xmlns:a16="http://schemas.microsoft.com/office/drawing/2014/main" id="{A3F93959-DE57-4A5E-9AF7-C0A0C92D388F}"/>
                  </a:ext>
                </a:extLst>
              </p:cNvPr>
              <p:cNvCxnSpPr>
                <a:cxnSpLocks/>
                <a:stCxn id="248" idx="1"/>
                <a:endCxn id="247"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E14C4ED2-F275-4CF6-8DC2-490ACD982441}"/>
                </a:ext>
              </a:extLst>
            </p:cNvPr>
            <p:cNvGrpSpPr/>
            <p:nvPr/>
          </p:nvGrpSpPr>
          <p:grpSpPr>
            <a:xfrm>
              <a:off x="9016869" y="2696602"/>
              <a:ext cx="373935" cy="90612"/>
              <a:chOff x="6660452" y="3094221"/>
              <a:chExt cx="188672" cy="45719"/>
            </a:xfrm>
            <a:solidFill>
              <a:schemeClr val="bg1"/>
            </a:solidFill>
          </p:grpSpPr>
          <p:sp>
            <p:nvSpPr>
              <p:cNvPr id="243" name="Oval 242">
                <a:extLst>
                  <a:ext uri="{FF2B5EF4-FFF2-40B4-BE49-F238E27FC236}">
                    <a16:creationId xmlns:a16="http://schemas.microsoft.com/office/drawing/2014/main" id="{82E06B04-A216-4462-83CA-E0642BFE9E0C}"/>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74C7EC3F-7E67-479F-8302-A5AAA8415418}"/>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94025B1C-0DEC-48C3-A04C-792248E8DE27}"/>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6" name="Rectangle 215">
              <a:extLst>
                <a:ext uri="{FF2B5EF4-FFF2-40B4-BE49-F238E27FC236}">
                  <a16:creationId xmlns:a16="http://schemas.microsoft.com/office/drawing/2014/main" id="{3CF13AF8-525A-4126-A3B9-8D107435EF98}"/>
                </a:ext>
              </a:extLst>
            </p:cNvPr>
            <p:cNvSpPr/>
            <p:nvPr/>
          </p:nvSpPr>
          <p:spPr bwMode="auto">
            <a:xfrm>
              <a:off x="10585178" y="2354785"/>
              <a:ext cx="1112457" cy="731520"/>
            </a:xfrm>
            <a:prstGeom prst="rect">
              <a:avLst/>
            </a:prstGeom>
            <a:solidFill>
              <a:srgbClr val="0078D4"/>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grpSp>
          <p:nvGrpSpPr>
            <p:cNvPr id="217" name="Group 216">
              <a:extLst>
                <a:ext uri="{FF2B5EF4-FFF2-40B4-BE49-F238E27FC236}">
                  <a16:creationId xmlns:a16="http://schemas.microsoft.com/office/drawing/2014/main" id="{D21D9E62-4E1D-4C77-AC2B-90EBB900D3A1}"/>
                </a:ext>
              </a:extLst>
            </p:cNvPr>
            <p:cNvGrpSpPr/>
            <p:nvPr/>
          </p:nvGrpSpPr>
          <p:grpSpPr>
            <a:xfrm>
              <a:off x="4922315" y="2550396"/>
              <a:ext cx="312536" cy="347262"/>
              <a:chOff x="5387983" y="2617282"/>
              <a:chExt cx="312536" cy="347262"/>
            </a:xfrm>
          </p:grpSpPr>
          <p:pic>
            <p:nvPicPr>
              <p:cNvPr id="241" name="Graphic 240">
                <a:extLst>
                  <a:ext uri="{FF2B5EF4-FFF2-40B4-BE49-F238E27FC236}">
                    <a16:creationId xmlns:a16="http://schemas.microsoft.com/office/drawing/2014/main" id="{952C9AFC-927D-4A51-83AB-1CDE27BFE6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7983" y="2617282"/>
                <a:ext cx="312536" cy="347262"/>
              </a:xfrm>
              <a:prstGeom prst="rect">
                <a:avLst/>
              </a:prstGeom>
            </p:spPr>
          </p:pic>
          <p:sp>
            <p:nvSpPr>
              <p:cNvPr id="242" name="Shield_EA18" title="Icon of a shield">
                <a:extLst>
                  <a:ext uri="{FF2B5EF4-FFF2-40B4-BE49-F238E27FC236}">
                    <a16:creationId xmlns:a16="http://schemas.microsoft.com/office/drawing/2014/main" id="{0FB01BDA-A71F-45DA-998A-8F0C5B756CC4}"/>
                  </a:ext>
                </a:extLst>
              </p:cNvPr>
              <p:cNvSpPr>
                <a:spLocks noChangeAspect="1"/>
              </p:cNvSpPr>
              <p:nvPr/>
            </p:nvSpPr>
            <p:spPr bwMode="auto">
              <a:xfrm>
                <a:off x="5482713" y="2715765"/>
                <a:ext cx="154076" cy="16403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53FF51A9-47B2-4C99-BA0F-13E05F4848D7}"/>
                </a:ext>
              </a:extLst>
            </p:cNvPr>
            <p:cNvGrpSpPr/>
            <p:nvPr/>
          </p:nvGrpSpPr>
          <p:grpSpPr>
            <a:xfrm>
              <a:off x="6133007" y="2550396"/>
              <a:ext cx="312536" cy="347262"/>
              <a:chOff x="6598675" y="2612849"/>
              <a:chExt cx="312536" cy="347262"/>
            </a:xfrm>
          </p:grpSpPr>
          <p:sp>
            <p:nvSpPr>
              <p:cNvPr id="239" name="magnify" title="Icon of a magnifying glass">
                <a:extLst>
                  <a:ext uri="{FF2B5EF4-FFF2-40B4-BE49-F238E27FC236}">
                    <a16:creationId xmlns:a16="http://schemas.microsoft.com/office/drawing/2014/main" id="{9BCB1321-1DFE-48D4-9707-B1CA31B310CE}"/>
                  </a:ext>
                </a:extLst>
              </p:cNvPr>
              <p:cNvSpPr>
                <a:spLocks noChangeAspect="1" noEditPoints="1"/>
              </p:cNvSpPr>
              <p:nvPr/>
            </p:nvSpPr>
            <p:spPr bwMode="auto">
              <a:xfrm flipH="1">
                <a:off x="6694511" y="2718542"/>
                <a:ext cx="147561" cy="14474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40" name="Graphic 239">
                <a:extLst>
                  <a:ext uri="{FF2B5EF4-FFF2-40B4-BE49-F238E27FC236}">
                    <a16:creationId xmlns:a16="http://schemas.microsoft.com/office/drawing/2014/main" id="{F60652A3-8AD5-4289-821A-855D77F969F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598675" y="2612849"/>
                <a:ext cx="312536" cy="347262"/>
              </a:xfrm>
              <a:prstGeom prst="rect">
                <a:avLst/>
              </a:prstGeom>
            </p:spPr>
          </p:pic>
        </p:grpSp>
        <p:grpSp>
          <p:nvGrpSpPr>
            <p:cNvPr id="219" name="Group 218">
              <a:extLst>
                <a:ext uri="{FF2B5EF4-FFF2-40B4-BE49-F238E27FC236}">
                  <a16:creationId xmlns:a16="http://schemas.microsoft.com/office/drawing/2014/main" id="{CC431846-8BED-4D45-BC47-8CA8C2FDC007}"/>
                </a:ext>
              </a:extLst>
            </p:cNvPr>
            <p:cNvGrpSpPr/>
            <p:nvPr/>
          </p:nvGrpSpPr>
          <p:grpSpPr>
            <a:xfrm>
              <a:off x="6527424" y="2777595"/>
              <a:ext cx="540539" cy="102795"/>
              <a:chOff x="5774269" y="5204629"/>
              <a:chExt cx="5613230" cy="713315"/>
            </a:xfrm>
          </p:grpSpPr>
          <p:sp>
            <p:nvSpPr>
              <p:cNvPr id="232" name="Flowchart: Magnetic Disk 231">
                <a:extLst>
                  <a:ext uri="{FF2B5EF4-FFF2-40B4-BE49-F238E27FC236}">
                    <a16:creationId xmlns:a16="http://schemas.microsoft.com/office/drawing/2014/main" id="{B32519B6-208E-47C9-9659-1B24F3506D7F}"/>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Flowchart: Magnetic Disk 232">
                <a:extLst>
                  <a:ext uri="{FF2B5EF4-FFF2-40B4-BE49-F238E27FC236}">
                    <a16:creationId xmlns:a16="http://schemas.microsoft.com/office/drawing/2014/main" id="{7E8A94ED-5969-4A91-AE04-BCC283E315D6}"/>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Flowchart: Magnetic Disk 233">
                <a:extLst>
                  <a:ext uri="{FF2B5EF4-FFF2-40B4-BE49-F238E27FC236}">
                    <a16:creationId xmlns:a16="http://schemas.microsoft.com/office/drawing/2014/main" id="{0A23ADE3-2D11-4B5D-99ED-7DA3C63D8CB1}"/>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Flowchart: Magnetic Disk 234">
                <a:extLst>
                  <a:ext uri="{FF2B5EF4-FFF2-40B4-BE49-F238E27FC236}">
                    <a16:creationId xmlns:a16="http://schemas.microsoft.com/office/drawing/2014/main" id="{22326AEF-D86C-4241-81BC-A471826E038F}"/>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6" name="Connector: Elbow 235">
                <a:extLst>
                  <a:ext uri="{FF2B5EF4-FFF2-40B4-BE49-F238E27FC236}">
                    <a16:creationId xmlns:a16="http://schemas.microsoft.com/office/drawing/2014/main" id="{C8EF7D96-94E4-481E-9C73-342CC1329D51}"/>
                  </a:ext>
                </a:extLst>
              </p:cNvPr>
              <p:cNvCxnSpPr>
                <a:stCxn id="235" idx="1"/>
                <a:endCxn id="234"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134060A0-C3F6-4F85-A5C3-BAE4198D20A2}"/>
                  </a:ext>
                </a:extLst>
              </p:cNvPr>
              <p:cNvCxnSpPr>
                <a:cxnSpLocks/>
                <a:stCxn id="233" idx="1"/>
                <a:endCxn id="232"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09483732-8981-4E80-B9D4-CB376F465C31}"/>
                  </a:ext>
                </a:extLst>
              </p:cNvPr>
              <p:cNvCxnSpPr>
                <a:cxnSpLocks/>
                <a:stCxn id="234" idx="1"/>
                <a:endCxn id="233"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B74C795E-0209-4712-BF2A-5738DBE68DA7}"/>
                </a:ext>
              </a:extLst>
            </p:cNvPr>
            <p:cNvGrpSpPr/>
            <p:nvPr/>
          </p:nvGrpSpPr>
          <p:grpSpPr>
            <a:xfrm>
              <a:off x="7546827" y="2550396"/>
              <a:ext cx="312536" cy="347262"/>
              <a:chOff x="8012495" y="2625860"/>
              <a:chExt cx="312536" cy="347262"/>
            </a:xfrm>
          </p:grpSpPr>
          <p:pic>
            <p:nvPicPr>
              <p:cNvPr id="230" name="Graphic 229">
                <a:extLst>
                  <a:ext uri="{FF2B5EF4-FFF2-40B4-BE49-F238E27FC236}">
                    <a16:creationId xmlns:a16="http://schemas.microsoft.com/office/drawing/2014/main" id="{2589B94C-5ACF-4B81-AEAD-622FD1D6817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12495" y="2625860"/>
                <a:ext cx="312536" cy="347262"/>
              </a:xfrm>
              <a:prstGeom prst="rect">
                <a:avLst/>
              </a:prstGeom>
            </p:spPr>
          </p:pic>
          <p:sp>
            <p:nvSpPr>
              <p:cNvPr id="231" name="DeveloperTools_EC7A" title="Icon of a wrench and a screwdriver">
                <a:extLst>
                  <a:ext uri="{FF2B5EF4-FFF2-40B4-BE49-F238E27FC236}">
                    <a16:creationId xmlns:a16="http://schemas.microsoft.com/office/drawing/2014/main" id="{E9FAA19B-3154-4D1D-A69B-A0728DE9F51F}"/>
                  </a:ext>
                </a:extLst>
              </p:cNvPr>
              <p:cNvSpPr>
                <a:spLocks noChangeAspect="1" noEditPoints="1"/>
              </p:cNvSpPr>
              <p:nvPr/>
            </p:nvSpPr>
            <p:spPr bwMode="auto">
              <a:xfrm>
                <a:off x="8109663" y="2694217"/>
                <a:ext cx="140877" cy="22197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2C78436B-45BD-4D88-9B9E-EC628500F636}"/>
                </a:ext>
              </a:extLst>
            </p:cNvPr>
            <p:cNvGrpSpPr/>
            <p:nvPr/>
          </p:nvGrpSpPr>
          <p:grpSpPr>
            <a:xfrm>
              <a:off x="7973027" y="2777595"/>
              <a:ext cx="540539" cy="102795"/>
              <a:chOff x="5774269" y="5204629"/>
              <a:chExt cx="5613230" cy="713315"/>
            </a:xfrm>
          </p:grpSpPr>
          <p:sp>
            <p:nvSpPr>
              <p:cNvPr id="223" name="Flowchart: Magnetic Disk 222">
                <a:extLst>
                  <a:ext uri="{FF2B5EF4-FFF2-40B4-BE49-F238E27FC236}">
                    <a16:creationId xmlns:a16="http://schemas.microsoft.com/office/drawing/2014/main" id="{FAD348FE-F201-47E6-BC2B-8EAC0DEA704D}"/>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Flowchart: Magnetic Disk 223">
                <a:extLst>
                  <a:ext uri="{FF2B5EF4-FFF2-40B4-BE49-F238E27FC236}">
                    <a16:creationId xmlns:a16="http://schemas.microsoft.com/office/drawing/2014/main" id="{8552DDD7-B4EC-4492-8545-9792BD55CF73}"/>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Flowchart: Magnetic Disk 224">
                <a:extLst>
                  <a:ext uri="{FF2B5EF4-FFF2-40B4-BE49-F238E27FC236}">
                    <a16:creationId xmlns:a16="http://schemas.microsoft.com/office/drawing/2014/main" id="{B04A6235-C1EA-406A-902E-FEB78E07F1DF}"/>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Flowchart: Magnetic Disk 225">
                <a:extLst>
                  <a:ext uri="{FF2B5EF4-FFF2-40B4-BE49-F238E27FC236}">
                    <a16:creationId xmlns:a16="http://schemas.microsoft.com/office/drawing/2014/main" id="{A6CD5CBE-341B-4B21-B929-AE36399A4840}"/>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7" name="Connector: Elbow 226">
                <a:extLst>
                  <a:ext uri="{FF2B5EF4-FFF2-40B4-BE49-F238E27FC236}">
                    <a16:creationId xmlns:a16="http://schemas.microsoft.com/office/drawing/2014/main" id="{44EF02C0-EDAD-4802-93A1-5683890EFBC9}"/>
                  </a:ext>
                </a:extLst>
              </p:cNvPr>
              <p:cNvCxnSpPr>
                <a:stCxn id="226" idx="1"/>
                <a:endCxn id="225"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CB835267-86F4-4F66-9AC9-E093EAE3AD0B}"/>
                  </a:ext>
                </a:extLst>
              </p:cNvPr>
              <p:cNvCxnSpPr>
                <a:cxnSpLocks/>
                <a:stCxn id="224" idx="1"/>
                <a:endCxn id="223"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0F94A1B8-B8DB-4C50-BC23-3E341DFEAA40}"/>
                  </a:ext>
                </a:extLst>
              </p:cNvPr>
              <p:cNvCxnSpPr>
                <a:cxnSpLocks/>
                <a:stCxn id="225" idx="1"/>
                <a:endCxn id="224"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2" name="Arrow: Left-Right 221">
              <a:extLst>
                <a:ext uri="{FF2B5EF4-FFF2-40B4-BE49-F238E27FC236}">
                  <a16:creationId xmlns:a16="http://schemas.microsoft.com/office/drawing/2014/main" id="{9A0B8CF2-E383-44D4-B5C3-7586FCEDCF16}"/>
                </a:ext>
              </a:extLst>
            </p:cNvPr>
            <p:cNvSpPr/>
            <p:nvPr/>
          </p:nvSpPr>
          <p:spPr bwMode="auto">
            <a:xfrm>
              <a:off x="9794602" y="2541207"/>
              <a:ext cx="1179530" cy="402849"/>
            </a:xfrm>
            <a:prstGeom prst="leftRightArrow">
              <a:avLst>
                <a:gd name="adj1" fmla="val 68009"/>
                <a:gd name="adj2" fmla="val 39194"/>
              </a:avLst>
            </a:prstGeom>
            <a:solidFill>
              <a:srgbClr val="E6E6E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200" b="1" i="1"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Semibold" panose="020B0702040204020203" pitchFamily="34" charset="0"/>
              </a:endParaRPr>
            </a:p>
          </p:txBody>
        </p:sp>
      </p:grpSp>
      <p:sp>
        <p:nvSpPr>
          <p:cNvPr id="66" name="Rectangle: Rounded Corners 65">
            <a:extLst>
              <a:ext uri="{FF2B5EF4-FFF2-40B4-BE49-F238E27FC236}">
                <a16:creationId xmlns:a16="http://schemas.microsoft.com/office/drawing/2014/main" id="{989409D7-C18C-4ED5-A225-6392776EADFC}"/>
              </a:ext>
            </a:extLst>
          </p:cNvPr>
          <p:cNvSpPr/>
          <p:nvPr/>
        </p:nvSpPr>
        <p:spPr bwMode="auto">
          <a:xfrm>
            <a:off x="4478039" y="1340097"/>
            <a:ext cx="5923852" cy="505150"/>
          </a:xfrm>
          <a:prstGeom prst="roundRect">
            <a:avLst>
              <a:gd name="adj" fmla="val 0"/>
            </a:avLst>
          </a:prstGeom>
          <a:solidFill>
            <a:schemeClr val="accent1"/>
          </a:solidFill>
          <a:ln>
            <a:noFill/>
          </a:ln>
          <a:effectLst>
            <a:outerShdw blurRad="1905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rPr>
              <a:t>Microsoft Defender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Incidents, investigations, threat hunting, threat analytics</a:t>
            </a:r>
          </a:p>
        </p:txBody>
      </p:sp>
    </p:spTree>
    <p:extLst>
      <p:ext uri="{BB962C8B-B14F-4D97-AF65-F5344CB8AC3E}">
        <p14:creationId xmlns:p14="http://schemas.microsoft.com/office/powerpoint/2010/main" val="232982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nodeType="withEffect">
                                  <p:stCondLst>
                                    <p:cond delay="500"/>
                                  </p:stCondLst>
                                  <p:childTnLst>
                                    <p:set>
                                      <p:cBhvr>
                                        <p:cTn id="70" dur="1" fill="hold">
                                          <p:stCondLst>
                                            <p:cond delay="0"/>
                                          </p:stCondLst>
                                        </p:cTn>
                                        <p:tgtEl>
                                          <p:spTgt spid="209"/>
                                        </p:tgtEl>
                                        <p:attrNameLst>
                                          <p:attrName>style.visibility</p:attrName>
                                        </p:attrNameLst>
                                      </p:cBhvr>
                                      <p:to>
                                        <p:strVal val="visible"/>
                                      </p:to>
                                    </p:set>
                                    <p:animEffect transition="in" filter="fade">
                                      <p:cBhvr>
                                        <p:cTn id="71" dur="500"/>
                                        <p:tgtEl>
                                          <p:spTgt spid="209"/>
                                        </p:tgtEl>
                                      </p:cBhvr>
                                    </p:animEffect>
                                  </p:childTnLst>
                                </p:cTn>
                              </p:par>
                              <p:par>
                                <p:cTn id="72" presetID="10" presetClass="entr" presetSubtype="0" fill="hold"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wipe(down)">
                                      <p:cBhvr>
                                        <p:cTn id="79" dur="1000"/>
                                        <p:tgtEl>
                                          <p:spTgt spid="263"/>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nodeType="withEffect">
                                  <p:stCondLst>
                                    <p:cond delay="0"/>
                                  </p:stCondLst>
                                  <p:childTnLst>
                                    <p:set>
                                      <p:cBhvr>
                                        <p:cTn id="84" dur="1" fill="hold">
                                          <p:stCondLst>
                                            <p:cond delay="0"/>
                                          </p:stCondLst>
                                        </p:cTn>
                                        <p:tgtEl>
                                          <p:spTgt spid="267"/>
                                        </p:tgtEl>
                                        <p:attrNameLst>
                                          <p:attrName>style.visibility</p:attrName>
                                        </p:attrNameLst>
                                      </p:cBhvr>
                                      <p:to>
                                        <p:strVal val="visible"/>
                                      </p:to>
                                    </p:set>
                                    <p:animEffect transition="in" filter="fade">
                                      <p:cBhvr>
                                        <p:cTn id="85" dur="500"/>
                                        <p:tgtEl>
                                          <p:spTgt spid="26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nodeType="withEffect">
                                  <p:stCondLst>
                                    <p:cond delay="0"/>
                                  </p:stCondLst>
                                  <p:childTnLst>
                                    <p:set>
                                      <p:cBhvr>
                                        <p:cTn id="90" dur="1" fill="hold">
                                          <p:stCondLst>
                                            <p:cond delay="0"/>
                                          </p:stCondLst>
                                        </p:cTn>
                                        <p:tgtEl>
                                          <p:spTgt spid="275"/>
                                        </p:tgtEl>
                                        <p:attrNameLst>
                                          <p:attrName>style.visibility</p:attrName>
                                        </p:attrNameLst>
                                      </p:cBhvr>
                                      <p:to>
                                        <p:strVal val="visible"/>
                                      </p:to>
                                    </p:set>
                                    <p:animEffect transition="in" filter="fade">
                                      <p:cBhvr>
                                        <p:cTn id="91"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7" grpId="0" animBg="1"/>
      <p:bldP spid="6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879E-9F1D-494F-A354-FC02A1C986D4}"/>
              </a:ext>
            </a:extLst>
          </p:cNvPr>
          <p:cNvSpPr>
            <a:spLocks noGrp="1"/>
          </p:cNvSpPr>
          <p:nvPr>
            <p:ph type="title"/>
          </p:nvPr>
        </p:nvSpPr>
        <p:spPr/>
        <p:txBody>
          <a:bodyPr/>
          <a:lstStyle/>
          <a:p>
            <a:r>
              <a:rPr lang="en-US"/>
              <a:t>The Frist Big Challenge</a:t>
            </a:r>
            <a:endParaRPr lang="gsw-CH"/>
          </a:p>
        </p:txBody>
      </p:sp>
      <p:sp>
        <p:nvSpPr>
          <p:cNvPr id="4" name="Rectangle 3">
            <a:extLst>
              <a:ext uri="{FF2B5EF4-FFF2-40B4-BE49-F238E27FC236}">
                <a16:creationId xmlns:a16="http://schemas.microsoft.com/office/drawing/2014/main" id="{F1146C3F-F7F4-4399-BDE3-4435EC3E6DEC}"/>
              </a:ext>
            </a:extLst>
          </p:cNvPr>
          <p:cNvSpPr/>
          <p:nvPr/>
        </p:nvSpPr>
        <p:spPr bwMode="auto">
          <a:xfrm>
            <a:off x="6211888" y="19966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 name="Picture 6" descr="A man signing into a laptop using Windows Hello">
            <a:extLst>
              <a:ext uri="{FF2B5EF4-FFF2-40B4-BE49-F238E27FC236}">
                <a16:creationId xmlns:a16="http://schemas.microsoft.com/office/drawing/2014/main" id="{B92030EC-2FC9-4FC7-96F0-562B2F6A50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5" b="11979"/>
          <a:stretch/>
        </p:blipFill>
        <p:spPr bwMode="auto">
          <a:xfrm>
            <a:off x="6211889" y="2480129"/>
            <a:ext cx="5682177" cy="35523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FA516D4-91D3-49E4-9A76-45632781FC7E}"/>
              </a:ext>
            </a:extLst>
          </p:cNvPr>
          <p:cNvSpPr/>
          <p:nvPr/>
        </p:nvSpPr>
        <p:spPr bwMode="auto">
          <a:xfrm>
            <a:off x="413820" y="19966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 name="Picture 4" descr="A woman sitting behind two desktop screens in an office setting">
            <a:extLst>
              <a:ext uri="{FF2B5EF4-FFF2-40B4-BE49-F238E27FC236}">
                <a16:creationId xmlns:a16="http://schemas.microsoft.com/office/drawing/2014/main" id="{E987F2C0-8C9E-43D1-A40F-5D16C59E34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79" r="4543"/>
          <a:stretch/>
        </p:blipFill>
        <p:spPr bwMode="auto">
          <a:xfrm>
            <a:off x="428568" y="2480129"/>
            <a:ext cx="5667431" cy="35523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E5AE4C4-D8F5-493F-9E93-5CC79EE0D40A}"/>
              </a:ext>
            </a:extLst>
          </p:cNvPr>
          <p:cNvSpPr/>
          <p:nvPr/>
        </p:nvSpPr>
        <p:spPr bwMode="auto">
          <a:xfrm>
            <a:off x="428569" y="5216070"/>
            <a:ext cx="5667430" cy="81642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3370" rIns="365760" bIns="14337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CONCERN 1: </a:t>
            </a: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Miss real detections while </a:t>
            </a:r>
            <a:b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chasing false positives</a:t>
            </a:r>
          </a:p>
        </p:txBody>
      </p:sp>
      <p:sp>
        <p:nvSpPr>
          <p:cNvPr id="14" name="!!Detect">
            <a:extLst>
              <a:ext uri="{FF2B5EF4-FFF2-40B4-BE49-F238E27FC236}">
                <a16:creationId xmlns:a16="http://schemas.microsoft.com/office/drawing/2014/main" id="{551094D4-FAB2-4A96-B97E-D1E138DB970E}"/>
              </a:ext>
            </a:extLst>
          </p:cNvPr>
          <p:cNvSpPr txBox="1">
            <a:spLocks/>
          </p:cNvSpPr>
          <p:nvPr/>
        </p:nvSpPr>
        <p:spPr>
          <a:xfrm>
            <a:off x="428570" y="1996675"/>
            <a:ext cx="5667430"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FFFFFF"/>
                </a:solidFill>
                <a:effectLst/>
                <a:uLnTx/>
                <a:uFillTx/>
                <a:latin typeface="Segoe UI Semibold"/>
                <a:ea typeface="+mn-ea"/>
                <a:cs typeface="Segoe UI" pitchFamily="34" charset="0"/>
              </a:rPr>
              <a:t>Detect</a:t>
            </a:r>
          </a:p>
        </p:txBody>
      </p:sp>
      <p:sp>
        <p:nvSpPr>
          <p:cNvPr id="16" name="!!Respond">
            <a:extLst>
              <a:ext uri="{FF2B5EF4-FFF2-40B4-BE49-F238E27FC236}">
                <a16:creationId xmlns:a16="http://schemas.microsoft.com/office/drawing/2014/main" id="{07794092-801E-4B10-B9F9-8C85E1857E8C}"/>
              </a:ext>
            </a:extLst>
          </p:cNvPr>
          <p:cNvSpPr txBox="1">
            <a:spLocks/>
          </p:cNvSpPr>
          <p:nvPr/>
        </p:nvSpPr>
        <p:spPr>
          <a:xfrm>
            <a:off x="6211887" y="1996675"/>
            <a:ext cx="5682179" cy="483454"/>
          </a:xfrm>
          <a:prstGeom prst="rect">
            <a:avLst/>
          </a:prstGeom>
          <a:solidFill>
            <a:schemeClr val="accent2"/>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000000"/>
                </a:solidFill>
                <a:effectLst/>
                <a:uLnTx/>
                <a:uFillTx/>
                <a:latin typeface="Segoe UI Semibold"/>
                <a:ea typeface="+mn-ea"/>
                <a:cs typeface="Segoe UI" pitchFamily="34" charset="0"/>
              </a:rPr>
              <a:t>Respond</a:t>
            </a:r>
          </a:p>
        </p:txBody>
      </p:sp>
      <p:sp>
        <p:nvSpPr>
          <p:cNvPr id="18" name="Rectangle 17">
            <a:extLst>
              <a:ext uri="{FF2B5EF4-FFF2-40B4-BE49-F238E27FC236}">
                <a16:creationId xmlns:a16="http://schemas.microsoft.com/office/drawing/2014/main" id="{2C03301E-877C-44F0-8692-0B1AD3C41797}"/>
              </a:ext>
            </a:extLst>
          </p:cNvPr>
          <p:cNvSpPr/>
          <p:nvPr/>
        </p:nvSpPr>
        <p:spPr bwMode="auto">
          <a:xfrm>
            <a:off x="6209506" y="5216070"/>
            <a:ext cx="5682177" cy="81642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3370" rIns="365760" bIns="14337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CONCERN 2: </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Attackers operate freely </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until remediated</a:t>
            </a:r>
          </a:p>
        </p:txBody>
      </p:sp>
    </p:spTree>
    <p:extLst>
      <p:ext uri="{BB962C8B-B14F-4D97-AF65-F5344CB8AC3E}">
        <p14:creationId xmlns:p14="http://schemas.microsoft.com/office/powerpoint/2010/main" val="171617053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D397-9F4A-4478-9AC4-A2BB19708CB1}"/>
              </a:ext>
            </a:extLst>
          </p:cNvPr>
          <p:cNvSpPr>
            <a:spLocks noGrp="1"/>
          </p:cNvSpPr>
          <p:nvPr>
            <p:ph type="title"/>
          </p:nvPr>
        </p:nvSpPr>
        <p:spPr/>
        <p:txBody>
          <a:bodyPr/>
          <a:lstStyle/>
          <a:p>
            <a:r>
              <a:rPr lang="en-US"/>
              <a:t>The Approach</a:t>
            </a:r>
            <a:endParaRPr lang="gsw-CH"/>
          </a:p>
        </p:txBody>
      </p:sp>
      <p:pic>
        <p:nvPicPr>
          <p:cNvPr id="19" name="Wheel">
            <a:extLst>
              <a:ext uri="{FF2B5EF4-FFF2-40B4-BE49-F238E27FC236}">
                <a16:creationId xmlns:a16="http://schemas.microsoft.com/office/drawing/2014/main" id="{CB20FF42-2F90-4E19-8A3C-36DD2204ED72}"/>
              </a:ext>
            </a:extLst>
          </p:cNvPr>
          <p:cNvPicPr>
            <a:picLocks noChangeAspect="1"/>
          </p:cNvPicPr>
          <p:nvPr/>
        </p:nvPicPr>
        <p:blipFill rotWithShape="1">
          <a:blip r:embed="rId2">
            <a:lum bright="61000" contrast="-100000"/>
            <a:alphaModFix amt="41000"/>
            <a:extLst>
              <a:ext uri="{96DAC541-7B7A-43D3-8B79-37D633B846F1}">
                <asvg:svgBlip xmlns:asvg="http://schemas.microsoft.com/office/drawing/2016/SVG/main" r:embed="rId3"/>
              </a:ext>
            </a:extLst>
          </a:blip>
          <a:srcRect l="-14855" t="-14856" r="-14855" b="-2573"/>
          <a:stretch/>
        </p:blipFill>
        <p:spPr>
          <a:xfrm>
            <a:off x="2384568" y="310034"/>
            <a:ext cx="7435562" cy="6684491"/>
          </a:xfrm>
          <a:prstGeom prst="rect">
            <a:avLst/>
          </a:prstGeom>
        </p:spPr>
      </p:pic>
      <p:sp>
        <p:nvSpPr>
          <p:cNvPr id="20" name="Rectangle 19">
            <a:extLst>
              <a:ext uri="{FF2B5EF4-FFF2-40B4-BE49-F238E27FC236}">
                <a16:creationId xmlns:a16="http://schemas.microsoft.com/office/drawing/2014/main" id="{A7A977AC-9814-4ACA-A2F5-87945854F1D5}"/>
              </a:ext>
            </a:extLst>
          </p:cNvPr>
          <p:cNvSpPr/>
          <p:nvPr/>
        </p:nvSpPr>
        <p:spPr bwMode="auto">
          <a:xfrm>
            <a:off x="431634" y="1983975"/>
            <a:ext cx="5670715"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itle 1">
            <a:extLst>
              <a:ext uri="{FF2B5EF4-FFF2-40B4-BE49-F238E27FC236}">
                <a16:creationId xmlns:a16="http://schemas.microsoft.com/office/drawing/2014/main" id="{53D51117-FA78-4D88-A430-BC115EEE0C7F}"/>
              </a:ext>
            </a:extLst>
          </p:cNvPr>
          <p:cNvSpPr txBox="1">
            <a:spLocks/>
          </p:cNvSpPr>
          <p:nvPr/>
        </p:nvSpPr>
        <p:spPr>
          <a:xfrm>
            <a:off x="433221" y="1983975"/>
            <a:ext cx="5669129"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FFFFFF"/>
                </a:solidFill>
                <a:effectLst/>
                <a:uLnTx/>
                <a:uFillTx/>
                <a:latin typeface="Segoe UI Semibold"/>
                <a:ea typeface="+mn-ea"/>
                <a:cs typeface="Segoe UI" pitchFamily="34" charset="0"/>
              </a:rPr>
              <a:t>Detect</a:t>
            </a:r>
          </a:p>
        </p:txBody>
      </p:sp>
      <p:sp>
        <p:nvSpPr>
          <p:cNvPr id="22" name="Rectangle 21">
            <a:extLst>
              <a:ext uri="{FF2B5EF4-FFF2-40B4-BE49-F238E27FC236}">
                <a16:creationId xmlns:a16="http://schemas.microsoft.com/office/drawing/2014/main" id="{0A30EA2A-2BDD-477B-A7A1-47B30005EB78}"/>
              </a:ext>
            </a:extLst>
          </p:cNvPr>
          <p:cNvSpPr/>
          <p:nvPr/>
        </p:nvSpPr>
        <p:spPr bwMode="auto">
          <a:xfrm>
            <a:off x="6218238" y="19839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Title 1">
            <a:extLst>
              <a:ext uri="{FF2B5EF4-FFF2-40B4-BE49-F238E27FC236}">
                <a16:creationId xmlns:a16="http://schemas.microsoft.com/office/drawing/2014/main" id="{184B028A-C862-4B15-8E87-AD8CA51CD3FB}"/>
              </a:ext>
            </a:extLst>
          </p:cNvPr>
          <p:cNvSpPr txBox="1">
            <a:spLocks/>
          </p:cNvSpPr>
          <p:nvPr/>
        </p:nvSpPr>
        <p:spPr>
          <a:xfrm>
            <a:off x="6218237" y="1983975"/>
            <a:ext cx="5682179" cy="483454"/>
          </a:xfrm>
          <a:prstGeom prst="rect">
            <a:avLst/>
          </a:prstGeom>
          <a:solidFill>
            <a:schemeClr val="accent2"/>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000000"/>
                </a:solidFill>
                <a:effectLst/>
                <a:uLnTx/>
                <a:uFillTx/>
                <a:latin typeface="Segoe UI Semibold"/>
                <a:ea typeface="+mn-ea"/>
                <a:cs typeface="Segoe UI" pitchFamily="34" charset="0"/>
              </a:rPr>
              <a:t>Respond</a:t>
            </a:r>
          </a:p>
        </p:txBody>
      </p:sp>
      <p:sp>
        <p:nvSpPr>
          <p:cNvPr id="24" name="Flowchart: Manual Input 3">
            <a:extLst>
              <a:ext uri="{FF2B5EF4-FFF2-40B4-BE49-F238E27FC236}">
                <a16:creationId xmlns:a16="http://schemas.microsoft.com/office/drawing/2014/main" id="{6CFF88FB-CC39-4B0B-B59E-7FDC8A9596FE}"/>
              </a:ext>
            </a:extLst>
          </p:cNvPr>
          <p:cNvSpPr/>
          <p:nvPr/>
        </p:nvSpPr>
        <p:spPr bwMode="auto">
          <a:xfrm flipH="1">
            <a:off x="434917" y="2800350"/>
            <a:ext cx="5669129" cy="32194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1"/>
              <a:gd name="connsiteY0" fmla="*/ 9240 h 10000"/>
              <a:gd name="connsiteX1" fmla="*/ 10011 w 10011"/>
              <a:gd name="connsiteY1" fmla="*/ 0 h 10000"/>
              <a:gd name="connsiteX2" fmla="*/ 10011 w 10011"/>
              <a:gd name="connsiteY2" fmla="*/ 10000 h 10000"/>
              <a:gd name="connsiteX3" fmla="*/ 11 w 10011"/>
              <a:gd name="connsiteY3" fmla="*/ 10000 h 10000"/>
              <a:gd name="connsiteX4" fmla="*/ 0 w 10011"/>
              <a:gd name="connsiteY4" fmla="*/ 9240 h 10000"/>
              <a:gd name="connsiteX0" fmla="*/ 0 w 10003"/>
              <a:gd name="connsiteY0" fmla="*/ 9218 h 10000"/>
              <a:gd name="connsiteX1" fmla="*/ 10003 w 10003"/>
              <a:gd name="connsiteY1" fmla="*/ 0 h 10000"/>
              <a:gd name="connsiteX2" fmla="*/ 10003 w 10003"/>
              <a:gd name="connsiteY2" fmla="*/ 10000 h 10000"/>
              <a:gd name="connsiteX3" fmla="*/ 3 w 10003"/>
              <a:gd name="connsiteY3" fmla="*/ 10000 h 10000"/>
              <a:gd name="connsiteX4" fmla="*/ 0 w 10003"/>
              <a:gd name="connsiteY4" fmla="*/ 92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3" h="10000">
                <a:moveTo>
                  <a:pt x="0" y="9218"/>
                </a:moveTo>
                <a:lnTo>
                  <a:pt x="10003" y="0"/>
                </a:lnTo>
                <a:lnTo>
                  <a:pt x="10003" y="10000"/>
                </a:lnTo>
                <a:lnTo>
                  <a:pt x="3" y="10000"/>
                </a:lnTo>
                <a:cubicBezTo>
                  <a:pt x="-1" y="9747"/>
                  <a:pt x="4" y="9471"/>
                  <a:pt x="0" y="9218"/>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3574264-2B16-4553-9AD8-F91AD9F2264A}"/>
              </a:ext>
            </a:extLst>
          </p:cNvPr>
          <p:cNvSpPr/>
          <p:nvPr/>
        </p:nvSpPr>
        <p:spPr bwMode="auto">
          <a:xfrm>
            <a:off x="6216651" y="5778500"/>
            <a:ext cx="5682179" cy="2413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FFC1BB6C-AF3C-4C12-BD2A-7A40A7B6C48A}"/>
              </a:ext>
            </a:extLst>
          </p:cNvPr>
          <p:cNvGrpSpPr/>
          <p:nvPr/>
        </p:nvGrpSpPr>
        <p:grpSpPr>
          <a:xfrm>
            <a:off x="710360" y="5057501"/>
            <a:ext cx="2253868" cy="642921"/>
            <a:chOff x="3513890" y="4903881"/>
            <a:chExt cx="1602793" cy="457200"/>
          </a:xfrm>
        </p:grpSpPr>
        <p:grpSp>
          <p:nvGrpSpPr>
            <p:cNvPr id="27" name="Group 26">
              <a:extLst>
                <a:ext uri="{FF2B5EF4-FFF2-40B4-BE49-F238E27FC236}">
                  <a16:creationId xmlns:a16="http://schemas.microsoft.com/office/drawing/2014/main" id="{8CDFF0ED-C119-42C4-B52F-630281A576A5}"/>
                </a:ext>
              </a:extLst>
            </p:cNvPr>
            <p:cNvGrpSpPr/>
            <p:nvPr/>
          </p:nvGrpSpPr>
          <p:grpSpPr>
            <a:xfrm>
              <a:off x="3513890" y="4903881"/>
              <a:ext cx="457200" cy="457200"/>
              <a:chOff x="964597" y="1378493"/>
              <a:chExt cx="638957" cy="638957"/>
            </a:xfrm>
          </p:grpSpPr>
          <p:sp>
            <p:nvSpPr>
              <p:cNvPr id="29" name="Oval 28">
                <a:extLst>
                  <a:ext uri="{FF2B5EF4-FFF2-40B4-BE49-F238E27FC236}">
                    <a16:creationId xmlns:a16="http://schemas.microsoft.com/office/drawing/2014/main" id="{C5ABD4D4-1E61-4DBD-8E7E-F8BD9046B7F1}"/>
                  </a:ext>
                </a:extLst>
              </p:cNvPr>
              <p:cNvSpPr/>
              <p:nvPr/>
            </p:nvSpPr>
            <p:spPr bwMode="auto">
              <a:xfrm>
                <a:off x="964597" y="1378493"/>
                <a:ext cx="638957" cy="638957"/>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ts val="0"/>
                  </a:spcBef>
                  <a:spcAft>
                    <a:spcPts val="0"/>
                  </a:spcAft>
                  <a:buClrTx/>
                  <a:buSzTx/>
                  <a:buFontTx/>
                  <a:buNone/>
                  <a:tabLst/>
                  <a:defRPr/>
                </a:pPr>
                <a:endParaRPr kumimoji="0" lang="en-US" sz="36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62A9B0F-3271-494D-8030-9093083D4718}"/>
                  </a:ext>
                </a:extLst>
              </p:cNvPr>
              <p:cNvGrpSpPr/>
              <p:nvPr/>
            </p:nvGrpSpPr>
            <p:grpSpPr>
              <a:xfrm>
                <a:off x="1087822" y="1527929"/>
                <a:ext cx="392506" cy="340084"/>
                <a:chOff x="1098273" y="1545305"/>
                <a:chExt cx="392506" cy="340084"/>
              </a:xfrm>
            </p:grpSpPr>
            <p:sp>
              <p:nvSpPr>
                <p:cNvPr id="31" name="Rectangle 5">
                  <a:extLst>
                    <a:ext uri="{FF2B5EF4-FFF2-40B4-BE49-F238E27FC236}">
                      <a16:creationId xmlns:a16="http://schemas.microsoft.com/office/drawing/2014/main" id="{33085457-461D-4FCC-98DC-8031A734452A}"/>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32" name="Freeform 6">
                  <a:extLst>
                    <a:ext uri="{FF2B5EF4-FFF2-40B4-BE49-F238E27FC236}">
                      <a16:creationId xmlns:a16="http://schemas.microsoft.com/office/drawing/2014/main" id="{0CAC26C7-71F6-43CD-9A44-8AF174387F90}"/>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33" name="Freeform 7">
                  <a:extLst>
                    <a:ext uri="{FF2B5EF4-FFF2-40B4-BE49-F238E27FC236}">
                      <a16:creationId xmlns:a16="http://schemas.microsoft.com/office/drawing/2014/main" id="{6685E965-9583-40A9-9ADF-7A943D850217}"/>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sp>
          <p:nvSpPr>
            <p:cNvPr id="28" name="TextBox 27">
              <a:extLst>
                <a:ext uri="{FF2B5EF4-FFF2-40B4-BE49-F238E27FC236}">
                  <a16:creationId xmlns:a16="http://schemas.microsoft.com/office/drawing/2014/main" id="{3DDA69C0-4B04-4B93-B173-D42C7560DA95}"/>
                </a:ext>
              </a:extLst>
            </p:cNvPr>
            <p:cNvSpPr txBox="1"/>
            <p:nvPr/>
          </p:nvSpPr>
          <p:spPr>
            <a:xfrm>
              <a:off x="4033864" y="4975153"/>
              <a:ext cx="1082819" cy="328835"/>
            </a:xfrm>
            <a:prstGeom prst="rect">
              <a:avLst/>
            </a:prstGeom>
            <a:noFill/>
            <a:ln w="15875" cap="sq">
              <a:noFill/>
              <a:prstDash val="solid"/>
              <a:miter lim="800000"/>
              <a:headEnd/>
              <a:tailEnd/>
            </a:ln>
            <a:effectLst/>
          </p:spPr>
          <p:txBody>
            <a:bodyPr vert="horz" wrap="square" lIns="93260" tIns="93247" rIns="93247" bIns="9324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Behavioral Analytics </a:t>
              </a: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(UEBA)</a:t>
              </a:r>
              <a:b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(User and Entity) </a:t>
              </a:r>
            </a:p>
          </p:txBody>
        </p:sp>
      </p:grpSp>
      <p:grpSp>
        <p:nvGrpSpPr>
          <p:cNvPr id="34" name="Group 33">
            <a:extLst>
              <a:ext uri="{FF2B5EF4-FFF2-40B4-BE49-F238E27FC236}">
                <a16:creationId xmlns:a16="http://schemas.microsoft.com/office/drawing/2014/main" id="{4213DA83-4C2B-4953-8347-8EC63E4DFA4A}"/>
              </a:ext>
            </a:extLst>
          </p:cNvPr>
          <p:cNvGrpSpPr/>
          <p:nvPr/>
        </p:nvGrpSpPr>
        <p:grpSpPr>
          <a:xfrm>
            <a:off x="710360" y="4166084"/>
            <a:ext cx="2330558" cy="642921"/>
            <a:chOff x="1687265" y="4891285"/>
            <a:chExt cx="1657329" cy="457200"/>
          </a:xfrm>
        </p:grpSpPr>
        <p:sp>
          <p:nvSpPr>
            <p:cNvPr id="35" name="TextBox 34">
              <a:extLst>
                <a:ext uri="{FF2B5EF4-FFF2-40B4-BE49-F238E27FC236}">
                  <a16:creationId xmlns:a16="http://schemas.microsoft.com/office/drawing/2014/main" id="{024D91D9-144A-4E69-A2A2-5C8C8A855293}"/>
                </a:ext>
              </a:extLst>
            </p:cNvPr>
            <p:cNvSpPr txBox="1"/>
            <p:nvPr/>
          </p:nvSpPr>
          <p:spPr>
            <a:xfrm>
              <a:off x="2181059" y="4966246"/>
              <a:ext cx="1163535" cy="329184"/>
            </a:xfrm>
            <a:prstGeom prst="rect">
              <a:avLst/>
            </a:prstGeom>
            <a:noFill/>
            <a:ln w="15875" cap="sq">
              <a:noFill/>
              <a:prstDash val="solid"/>
              <a:miter lim="800000"/>
              <a:headEnd/>
              <a:tailEnd/>
            </a:ln>
            <a:effectLst/>
          </p:spPr>
          <p:txBody>
            <a:bodyPr vert="horz" wrap="square" lIns="93260" tIns="93247" rIns="93247" bIns="9324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b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(Artificial Intelligence)</a:t>
              </a:r>
            </a:p>
          </p:txBody>
        </p:sp>
        <p:grpSp>
          <p:nvGrpSpPr>
            <p:cNvPr id="36" name="Group 35">
              <a:extLst>
                <a:ext uri="{FF2B5EF4-FFF2-40B4-BE49-F238E27FC236}">
                  <a16:creationId xmlns:a16="http://schemas.microsoft.com/office/drawing/2014/main" id="{70A81104-129F-4BAF-B0AE-4CB552AD9B5C}"/>
                </a:ext>
              </a:extLst>
            </p:cNvPr>
            <p:cNvGrpSpPr/>
            <p:nvPr/>
          </p:nvGrpSpPr>
          <p:grpSpPr>
            <a:xfrm>
              <a:off x="1687265" y="4891285"/>
              <a:ext cx="457200" cy="457200"/>
              <a:chOff x="1433661" y="5167847"/>
              <a:chExt cx="548640" cy="548640"/>
            </a:xfrm>
          </p:grpSpPr>
          <p:sp>
            <p:nvSpPr>
              <p:cNvPr id="37" name="Oval 36">
                <a:extLst>
                  <a:ext uri="{FF2B5EF4-FFF2-40B4-BE49-F238E27FC236}">
                    <a16:creationId xmlns:a16="http://schemas.microsoft.com/office/drawing/2014/main" id="{96F0C392-2A4F-4A42-99D4-C419627A1F96}"/>
                  </a:ext>
                </a:extLst>
              </p:cNvPr>
              <p:cNvSpPr/>
              <p:nvPr/>
            </p:nvSpPr>
            <p:spPr bwMode="auto">
              <a:xfrm>
                <a:off x="1433661" y="5167847"/>
                <a:ext cx="548640" cy="548640"/>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ts val="0"/>
                  </a:spcBef>
                  <a:spcAft>
                    <a:spcPts val="0"/>
                  </a:spcAft>
                  <a:buClrTx/>
                  <a:buSzTx/>
                  <a:buFontTx/>
                  <a:buNone/>
                  <a:tabLst/>
                  <a:defRPr/>
                </a:pPr>
                <a:endParaRPr kumimoji="0" lang="en-US" sz="36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9E6ACD2-54D8-4B00-84E5-54821E544F38}"/>
                  </a:ext>
                </a:extLst>
              </p:cNvPr>
              <p:cNvGrpSpPr/>
              <p:nvPr/>
            </p:nvGrpSpPr>
            <p:grpSpPr>
              <a:xfrm>
                <a:off x="1527800" y="5260792"/>
                <a:ext cx="371150" cy="371148"/>
                <a:chOff x="7772012" y="5728917"/>
                <a:chExt cx="536745" cy="536745"/>
              </a:xfrm>
            </p:grpSpPr>
            <p:sp>
              <p:nvSpPr>
                <p:cNvPr id="39" name="Freeform 974">
                  <a:extLst>
                    <a:ext uri="{FF2B5EF4-FFF2-40B4-BE49-F238E27FC236}">
                      <a16:creationId xmlns:a16="http://schemas.microsoft.com/office/drawing/2014/main" id="{5D77E1BA-B51E-4A77-A28F-433972AF2712}"/>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0" name="Oval 986">
                  <a:extLst>
                    <a:ext uri="{FF2B5EF4-FFF2-40B4-BE49-F238E27FC236}">
                      <a16:creationId xmlns:a16="http://schemas.microsoft.com/office/drawing/2014/main" id="{C1C16B96-8C2D-4498-A085-76EA7187ADEB}"/>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1" name="Oval 987">
                  <a:extLst>
                    <a:ext uri="{FF2B5EF4-FFF2-40B4-BE49-F238E27FC236}">
                      <a16:creationId xmlns:a16="http://schemas.microsoft.com/office/drawing/2014/main" id="{2BEE0357-DB26-422D-8269-56D6F24FCE01}"/>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2" name="Oval 988">
                  <a:extLst>
                    <a:ext uri="{FF2B5EF4-FFF2-40B4-BE49-F238E27FC236}">
                      <a16:creationId xmlns:a16="http://schemas.microsoft.com/office/drawing/2014/main" id="{643ECBF7-FBCA-4816-9DAF-5D75F3DE634E}"/>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3" name="Oval 989">
                  <a:extLst>
                    <a:ext uri="{FF2B5EF4-FFF2-40B4-BE49-F238E27FC236}">
                      <a16:creationId xmlns:a16="http://schemas.microsoft.com/office/drawing/2014/main" id="{BB374505-F3D4-4603-B49B-6140EFC4DB98}"/>
                    </a:ext>
                  </a:extLst>
                </p:cNvPr>
                <p:cNvSpPr>
                  <a:spLocks noChangeArrowheads="1"/>
                </p:cNvSpPr>
                <p:nvPr/>
              </p:nvSpPr>
              <p:spPr bwMode="auto">
                <a:xfrm>
                  <a:off x="7987764" y="5928881"/>
                  <a:ext cx="99984" cy="9998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4" name="Oval 990">
                  <a:extLst>
                    <a:ext uri="{FF2B5EF4-FFF2-40B4-BE49-F238E27FC236}">
                      <a16:creationId xmlns:a16="http://schemas.microsoft.com/office/drawing/2014/main" id="{F1CBC3E9-00C2-4562-A24A-991B76D6ADC0}"/>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5" name="Oval 991">
                  <a:extLst>
                    <a:ext uri="{FF2B5EF4-FFF2-40B4-BE49-F238E27FC236}">
                      <a16:creationId xmlns:a16="http://schemas.microsoft.com/office/drawing/2014/main" id="{8F408864-E76B-4AF6-BCB4-22EEA8912277}"/>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grpSp>
      <p:grpSp>
        <p:nvGrpSpPr>
          <p:cNvPr id="46" name="Group 45">
            <a:extLst>
              <a:ext uri="{FF2B5EF4-FFF2-40B4-BE49-F238E27FC236}">
                <a16:creationId xmlns:a16="http://schemas.microsoft.com/office/drawing/2014/main" id="{ACD87D5C-6015-4054-BEAF-D549C92815DC}"/>
              </a:ext>
            </a:extLst>
          </p:cNvPr>
          <p:cNvGrpSpPr/>
          <p:nvPr/>
        </p:nvGrpSpPr>
        <p:grpSpPr>
          <a:xfrm>
            <a:off x="4130300" y="2775333"/>
            <a:ext cx="4048964" cy="2145177"/>
            <a:chOff x="4812790" y="2561987"/>
            <a:chExt cx="3969933" cy="2103306"/>
          </a:xfrm>
        </p:grpSpPr>
        <p:pic>
          <p:nvPicPr>
            <p:cNvPr id="47" name="Picture 46" descr="A screenshot of alert queue.&#10;&#10;Description automatically generated">
              <a:extLst>
                <a:ext uri="{FF2B5EF4-FFF2-40B4-BE49-F238E27FC236}">
                  <a16:creationId xmlns:a16="http://schemas.microsoft.com/office/drawing/2014/main" id="{089F9D17-E55A-4780-A70A-1A27232F11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812790" y="2561987"/>
              <a:ext cx="3969933" cy="1724257"/>
            </a:xfrm>
            <a:prstGeom prst="rect">
              <a:avLst/>
            </a:prstGeom>
            <a:effectLst>
              <a:outerShdw blurRad="190500" dist="38100" dir="2700000" algn="ctr" rotWithShape="0">
                <a:prstClr val="black">
                  <a:alpha val="40000"/>
                </a:prstClr>
              </a:outerShdw>
            </a:effectLst>
          </p:spPr>
        </p:pic>
        <p:sp>
          <p:nvSpPr>
            <p:cNvPr id="48" name="Rectangle 47">
              <a:extLst>
                <a:ext uri="{FF2B5EF4-FFF2-40B4-BE49-F238E27FC236}">
                  <a16:creationId xmlns:a16="http://schemas.microsoft.com/office/drawing/2014/main" id="{E19FFCAF-3C08-4BFB-AEB4-3A568B982EE7}"/>
                </a:ext>
              </a:extLst>
            </p:cNvPr>
            <p:cNvSpPr/>
            <p:nvPr/>
          </p:nvSpPr>
          <p:spPr bwMode="auto">
            <a:xfrm>
              <a:off x="6003407" y="3725884"/>
              <a:ext cx="1590078" cy="939409"/>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3247" rIns="0" bIns="93247" numCol="1" anchor="ctr" anchorCtr="0" compatLnSpc="1">
              <a:prstTxWarp prst="textNoShape">
                <a:avLst/>
              </a:prstTxWarp>
              <a:noAutofit/>
            </a:bodyPr>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Enforce 90% </a:t>
              </a:r>
              <a:b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true positive </a:t>
              </a:r>
              <a:b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on alert feeds</a:t>
              </a:r>
            </a:p>
          </p:txBody>
        </p:sp>
      </p:grpSp>
      <p:cxnSp>
        <p:nvCxnSpPr>
          <p:cNvPr id="49" name="Straight Connector 48">
            <a:extLst>
              <a:ext uri="{FF2B5EF4-FFF2-40B4-BE49-F238E27FC236}">
                <a16:creationId xmlns:a16="http://schemas.microsoft.com/office/drawing/2014/main" id="{BF9E29D9-B1A2-417F-80CA-8E4AC93F35C3}"/>
              </a:ext>
            </a:extLst>
          </p:cNvPr>
          <p:cNvCxnSpPr>
            <a:cxnSpLocks/>
          </p:cNvCxnSpPr>
          <p:nvPr/>
        </p:nvCxnSpPr>
        <p:spPr>
          <a:xfrm>
            <a:off x="6162343" y="4920510"/>
            <a:ext cx="0" cy="835765"/>
          </a:xfrm>
          <a:prstGeom prst="line">
            <a:avLst/>
          </a:prstGeom>
          <a:ln w="2540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5B0E19B-920B-4B01-95FE-3BD86BBBDAFB}"/>
              </a:ext>
            </a:extLst>
          </p:cNvPr>
          <p:cNvSpPr txBox="1"/>
          <p:nvPr/>
        </p:nvSpPr>
        <p:spPr>
          <a:xfrm>
            <a:off x="2347097" y="2964013"/>
            <a:ext cx="1820675" cy="683179"/>
          </a:xfrm>
          <a:prstGeom prst="rect">
            <a:avLst/>
          </a:prstGeom>
          <a:noFill/>
          <a:ln>
            <a:noFill/>
          </a:ln>
        </p:spPr>
        <p:txBody>
          <a:bodyPr wrap="square" lIns="186521" tIns="146262" rIns="182828"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Billions of events per month</a:t>
            </a:r>
          </a:p>
        </p:txBody>
      </p:sp>
      <p:sp>
        <p:nvSpPr>
          <p:cNvPr id="51" name="TextBox 50">
            <a:extLst>
              <a:ext uri="{FF2B5EF4-FFF2-40B4-BE49-F238E27FC236}">
                <a16:creationId xmlns:a16="http://schemas.microsoft.com/office/drawing/2014/main" id="{7D087B44-4427-4A0B-95B4-A3DB3DD36A47}"/>
              </a:ext>
            </a:extLst>
          </p:cNvPr>
          <p:cNvSpPr txBox="1"/>
          <p:nvPr/>
        </p:nvSpPr>
        <p:spPr>
          <a:xfrm>
            <a:off x="4624151" y="6224941"/>
            <a:ext cx="3311438" cy="489280"/>
          </a:xfrm>
          <a:prstGeom prst="rect">
            <a:avLst/>
          </a:prstGeom>
          <a:noFill/>
          <a:ln>
            <a:noFill/>
          </a:ln>
        </p:spPr>
        <p:txBody>
          <a:bodyPr wrap="square" lIns="0" tIns="146262" rIns="0"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Hundreds of investigations</a:t>
            </a:r>
          </a:p>
        </p:txBody>
      </p:sp>
      <p:pic>
        <p:nvPicPr>
          <p:cNvPr id="52" name="Picture 51">
            <a:extLst>
              <a:ext uri="{FF2B5EF4-FFF2-40B4-BE49-F238E27FC236}">
                <a16:creationId xmlns:a16="http://schemas.microsoft.com/office/drawing/2014/main" id="{4CEC3FB4-6FA6-4AD6-9AC0-935FEB857D70}"/>
              </a:ext>
            </a:extLst>
          </p:cNvPr>
          <p:cNvPicPr>
            <a:picLocks noChangeAspect="1"/>
          </p:cNvPicPr>
          <p:nvPr/>
        </p:nvPicPr>
        <p:blipFill rotWithShape="1">
          <a:blip r:embed="rId5"/>
          <a:srcRect l="33117" t="36433" r="46552" b="32288"/>
          <a:stretch/>
        </p:blipFill>
        <p:spPr>
          <a:xfrm>
            <a:off x="9057740" y="2775835"/>
            <a:ext cx="1729424" cy="1729422"/>
          </a:xfrm>
          <a:prstGeom prst="ellipse">
            <a:avLst/>
          </a:prstGeom>
          <a:effectLst>
            <a:outerShdw blurRad="190500" dist="127000" dir="2700000" algn="tl" rotWithShape="0">
              <a:prstClr val="black">
                <a:alpha val="20000"/>
              </a:prstClr>
            </a:outerShdw>
          </a:effectLst>
        </p:spPr>
      </p:pic>
      <p:sp>
        <p:nvSpPr>
          <p:cNvPr id="53" name="Arrow: Pentagon 52">
            <a:extLst>
              <a:ext uri="{FF2B5EF4-FFF2-40B4-BE49-F238E27FC236}">
                <a16:creationId xmlns:a16="http://schemas.microsoft.com/office/drawing/2014/main" id="{94744345-15CB-4573-A41A-60152FCE55BB}"/>
              </a:ext>
            </a:extLst>
          </p:cNvPr>
          <p:cNvSpPr/>
          <p:nvPr/>
        </p:nvSpPr>
        <p:spPr bwMode="auto">
          <a:xfrm rot="10800000" flipV="1">
            <a:off x="8473440" y="4858267"/>
            <a:ext cx="3425390" cy="370604"/>
          </a:xfrm>
          <a:prstGeom prst="homePlat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40" tIns="0" rIns="0" bIns="0" numCol="1" anchor="ctr" anchorCtr="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Focus on time to acknowledge and remediate </a:t>
            </a:r>
          </a:p>
        </p:txBody>
      </p:sp>
      <p:sp>
        <p:nvSpPr>
          <p:cNvPr id="54" name="Arrow: Pentagon 53">
            <a:extLst>
              <a:ext uri="{FF2B5EF4-FFF2-40B4-BE49-F238E27FC236}">
                <a16:creationId xmlns:a16="http://schemas.microsoft.com/office/drawing/2014/main" id="{FA2736A4-3806-4D13-9AF9-CF9567CA0A4F}"/>
              </a:ext>
            </a:extLst>
          </p:cNvPr>
          <p:cNvSpPr/>
          <p:nvPr/>
        </p:nvSpPr>
        <p:spPr bwMode="auto">
          <a:xfrm rot="10800000" flipV="1">
            <a:off x="7391400" y="5290914"/>
            <a:ext cx="4507430" cy="370604"/>
          </a:xfrm>
          <a:prstGeom prst="homePlate">
            <a:avLst/>
          </a:prstGeom>
          <a:solidFill>
            <a:schemeClr val="accent1">
              <a:lumMod val="50000"/>
            </a:schemeClr>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40" tIns="0" rIns="0" bIns="0" numCol="1" anchor="ctr" anchorCtr="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Orchestration, Automation, and Remediation (SOAR)</a:t>
            </a:r>
          </a:p>
        </p:txBody>
      </p:sp>
      <p:grpSp>
        <p:nvGrpSpPr>
          <p:cNvPr id="55" name="Group 54">
            <a:extLst>
              <a:ext uri="{FF2B5EF4-FFF2-40B4-BE49-F238E27FC236}">
                <a16:creationId xmlns:a16="http://schemas.microsoft.com/office/drawing/2014/main" id="{A2EAD172-2902-4294-8883-26032B8721B9}"/>
              </a:ext>
            </a:extLst>
          </p:cNvPr>
          <p:cNvGrpSpPr/>
          <p:nvPr/>
        </p:nvGrpSpPr>
        <p:grpSpPr>
          <a:xfrm>
            <a:off x="5878284" y="5608033"/>
            <a:ext cx="552996" cy="552994"/>
            <a:chOff x="5878284" y="5608033"/>
            <a:chExt cx="552996" cy="552994"/>
          </a:xfrm>
        </p:grpSpPr>
        <p:sp>
          <p:nvSpPr>
            <p:cNvPr id="56" name="Oval 55">
              <a:extLst>
                <a:ext uri="{FF2B5EF4-FFF2-40B4-BE49-F238E27FC236}">
                  <a16:creationId xmlns:a16="http://schemas.microsoft.com/office/drawing/2014/main" id="{CB09E1E8-CACE-44C8-A0D4-BC8E34AFE023}"/>
                </a:ext>
              </a:extLst>
            </p:cNvPr>
            <p:cNvSpPr/>
            <p:nvPr/>
          </p:nvSpPr>
          <p:spPr bwMode="auto">
            <a:xfrm>
              <a:off x="5878284" y="5608033"/>
              <a:ext cx="552996" cy="552994"/>
            </a:xfrm>
            <a:prstGeom prst="ellips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3247" rIns="0" bIns="93247" numCol="1" anchor="ctr" anchorCtr="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endParaRPr kumimoji="0" lang="en-US" sz="1428"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7" name="Oval 56">
              <a:extLst>
                <a:ext uri="{FF2B5EF4-FFF2-40B4-BE49-F238E27FC236}">
                  <a16:creationId xmlns:a16="http://schemas.microsoft.com/office/drawing/2014/main" id="{7DF62F13-5ADC-4F02-BDCA-97EEEB035F2F}"/>
                </a:ext>
              </a:extLst>
            </p:cNvPr>
            <p:cNvSpPr/>
            <p:nvPr/>
          </p:nvSpPr>
          <p:spPr bwMode="auto">
            <a:xfrm>
              <a:off x="6026260" y="5751236"/>
              <a:ext cx="266590" cy="266588"/>
            </a:xfrm>
            <a:prstGeom prst="ellipse">
              <a:avLst/>
            </a:prstGeom>
            <a:solidFill>
              <a:schemeClr val="accent1">
                <a:lumMod val="50000"/>
              </a:schemeClr>
            </a:solidFill>
            <a:ln w="15875" cap="sq">
              <a:noFill/>
              <a:prstDash val="solid"/>
              <a:miter lim="800000"/>
              <a:headEnd/>
              <a:tailEnd/>
            </a:ln>
            <a:effectLst>
              <a:innerShdw blurRad="63500" dist="50800" dir="13500000">
                <a:prstClr val="black">
                  <a:alpha val="50000"/>
                </a:prstClr>
              </a:innerShdw>
            </a:effectLst>
          </p:spPr>
          <p:txBody>
            <a:bodyPr vert="horz" wrap="square" lIns="0" tIns="93247" rIns="0" bIns="93247" numCol="1" anchor="ctr" anchorCtr="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endParaRPr kumimoji="0" lang="en-US" sz="1428"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
        <p:nvSpPr>
          <p:cNvPr id="58" name="TextBox 57">
            <a:extLst>
              <a:ext uri="{FF2B5EF4-FFF2-40B4-BE49-F238E27FC236}">
                <a16:creationId xmlns:a16="http://schemas.microsoft.com/office/drawing/2014/main" id="{303BB1EC-2CFB-46C5-A740-E019DAB320CC}"/>
              </a:ext>
            </a:extLst>
          </p:cNvPr>
          <p:cNvSpPr txBox="1"/>
          <p:nvPr/>
        </p:nvSpPr>
        <p:spPr>
          <a:xfrm>
            <a:off x="1146875" y="6224941"/>
            <a:ext cx="3266780" cy="489280"/>
          </a:xfrm>
          <a:prstGeom prst="rect">
            <a:avLst/>
          </a:prstGeom>
          <a:noFill/>
          <a:ln>
            <a:noFill/>
          </a:ln>
        </p:spPr>
        <p:txBody>
          <a:bodyPr wrap="square" lIns="186521" tIns="146262" rIns="182828"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Billions of events per month</a:t>
            </a:r>
          </a:p>
        </p:txBody>
      </p:sp>
      <p:sp>
        <p:nvSpPr>
          <p:cNvPr id="59" name="TextBox 58">
            <a:extLst>
              <a:ext uri="{FF2B5EF4-FFF2-40B4-BE49-F238E27FC236}">
                <a16:creationId xmlns:a16="http://schemas.microsoft.com/office/drawing/2014/main" id="{9D2E7728-FFC0-4587-B1E3-093DCCDDA9EC}"/>
              </a:ext>
            </a:extLst>
          </p:cNvPr>
          <p:cNvSpPr txBox="1"/>
          <p:nvPr/>
        </p:nvSpPr>
        <p:spPr>
          <a:xfrm>
            <a:off x="8179264" y="6224941"/>
            <a:ext cx="3311438" cy="489280"/>
          </a:xfrm>
          <a:prstGeom prst="rect">
            <a:avLst/>
          </a:prstGeom>
          <a:noFill/>
          <a:ln>
            <a:noFill/>
          </a:ln>
        </p:spPr>
        <p:txBody>
          <a:bodyPr wrap="square" lIns="0" tIns="146262" rIns="0"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Dozens of investigations</a:t>
            </a:r>
          </a:p>
        </p:txBody>
      </p:sp>
    </p:spTree>
    <p:extLst>
      <p:ext uri="{BB962C8B-B14F-4D97-AF65-F5344CB8AC3E}">
        <p14:creationId xmlns:p14="http://schemas.microsoft.com/office/powerpoint/2010/main" val="465378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4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5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6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7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8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1400"/>
                            </p:stCondLst>
                            <p:childTnLst>
                              <p:par>
                                <p:cTn id="36" presetID="10" presetClass="entr" presetSubtype="0"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22" presetClass="entr" presetSubtype="2" fill="hold" grpId="0" nodeType="withEffect">
                                  <p:stCondLst>
                                    <p:cond delay="30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par>
                                <p:cTn id="42" presetID="22" presetClass="entr" presetSubtype="2" fill="hold" grpId="0" nodeType="withEffect">
                                  <p:stCondLst>
                                    <p:cond delay="40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22" presetClass="entr" presetSubtype="2" fill="hold" grpId="0" nodeType="withEffect">
                                  <p:stCondLst>
                                    <p:cond delay="500"/>
                                  </p:stCondLst>
                                  <p:childTnLst>
                                    <p:set>
                                      <p:cBhvr>
                                        <p:cTn id="49" dur="1" fill="hold">
                                          <p:stCondLst>
                                            <p:cond delay="0"/>
                                          </p:stCondLst>
                                        </p:cTn>
                                        <p:tgtEl>
                                          <p:spTgt spid="53"/>
                                        </p:tgtEl>
                                        <p:attrNameLst>
                                          <p:attrName>style.visibility</p:attrName>
                                        </p:attrNameLst>
                                      </p:cBhvr>
                                      <p:to>
                                        <p:strVal val="visible"/>
                                      </p:to>
                                    </p:set>
                                    <p:animEffect transition="in" filter="wipe(right)">
                                      <p:cBhvr>
                                        <p:cTn id="5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50" grpId="0"/>
      <p:bldP spid="51" grpId="0"/>
      <p:bldP spid="53" grpId="0" animBg="1"/>
      <p:bldP spid="54" grpId="0" animBg="1"/>
      <p:bldP spid="58" grpId="0"/>
      <p:bldP spid="5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D517-E5A8-49F3-830E-E8807B048DC1}"/>
              </a:ext>
            </a:extLst>
          </p:cNvPr>
          <p:cNvSpPr>
            <a:spLocks noGrp="1"/>
          </p:cNvSpPr>
          <p:nvPr>
            <p:ph type="title"/>
          </p:nvPr>
        </p:nvSpPr>
        <p:spPr/>
        <p:txBody>
          <a:bodyPr/>
          <a:lstStyle/>
          <a:p>
            <a:r>
              <a:rPr lang="en-US"/>
              <a:t>Tooling</a:t>
            </a:r>
            <a:endParaRPr lang="gsw-CH"/>
          </a:p>
        </p:txBody>
      </p:sp>
      <p:sp>
        <p:nvSpPr>
          <p:cNvPr id="3" name="Text Placeholder 2">
            <a:extLst>
              <a:ext uri="{FF2B5EF4-FFF2-40B4-BE49-F238E27FC236}">
                <a16:creationId xmlns:a16="http://schemas.microsoft.com/office/drawing/2014/main" id="{F54787A2-2DFE-4DA2-BE58-1A16DE278321}"/>
              </a:ext>
            </a:extLst>
          </p:cNvPr>
          <p:cNvSpPr>
            <a:spLocks noGrp="1"/>
          </p:cNvSpPr>
          <p:nvPr>
            <p:ph type="body" sz="quarter" idx="12"/>
          </p:nvPr>
        </p:nvSpPr>
        <p:spPr/>
        <p:txBody>
          <a:bodyPr/>
          <a:lstStyle/>
          <a:p>
            <a:endParaRPr lang="gsw-CH"/>
          </a:p>
        </p:txBody>
      </p:sp>
    </p:spTree>
    <p:extLst>
      <p:ext uri="{BB962C8B-B14F-4D97-AF65-F5344CB8AC3E}">
        <p14:creationId xmlns:p14="http://schemas.microsoft.com/office/powerpoint/2010/main" val="264572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85BF-9F2B-4FC0-82A9-0D9AEFE4CC03}"/>
              </a:ext>
            </a:extLst>
          </p:cNvPr>
          <p:cNvSpPr>
            <a:spLocks noGrp="1"/>
          </p:cNvSpPr>
          <p:nvPr>
            <p:ph type="title"/>
          </p:nvPr>
        </p:nvSpPr>
        <p:spPr/>
        <p:txBody>
          <a:bodyPr/>
          <a:lstStyle/>
          <a:p>
            <a:r>
              <a:rPr lang="en-US"/>
              <a:t>Tooling starts with classical SIEM</a:t>
            </a:r>
            <a:endParaRPr lang="gsw-CH"/>
          </a:p>
        </p:txBody>
      </p:sp>
      <p:sp>
        <p:nvSpPr>
          <p:cNvPr id="3" name="Rectangle 2">
            <a:extLst>
              <a:ext uri="{FF2B5EF4-FFF2-40B4-BE49-F238E27FC236}">
                <a16:creationId xmlns:a16="http://schemas.microsoft.com/office/drawing/2014/main" id="{9B62EB64-C561-4119-8073-BC7F4345FC3F}"/>
              </a:ext>
            </a:extLst>
          </p:cNvPr>
          <p:cNvSpPr/>
          <p:nvPr/>
        </p:nvSpPr>
        <p:spPr bwMode="auto">
          <a:xfrm>
            <a:off x="0" y="1473200"/>
            <a:ext cx="12434888" cy="552132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Arrow: Pentagon 3">
            <a:extLst>
              <a:ext uri="{FF2B5EF4-FFF2-40B4-BE49-F238E27FC236}">
                <a16:creationId xmlns:a16="http://schemas.microsoft.com/office/drawing/2014/main" id="{67DCAAD0-0ABA-4A18-B456-7A62395A86AF}"/>
              </a:ext>
            </a:extLst>
          </p:cNvPr>
          <p:cNvSpPr/>
          <p:nvPr/>
        </p:nvSpPr>
        <p:spPr bwMode="black">
          <a:xfrm>
            <a:off x="3" y="4797158"/>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5" name="Arrow: Pentagon 4">
            <a:extLst>
              <a:ext uri="{FF2B5EF4-FFF2-40B4-BE49-F238E27FC236}">
                <a16:creationId xmlns:a16="http://schemas.microsoft.com/office/drawing/2014/main" id="{C81357A4-4E41-454E-B406-1A0D6F448AD3}"/>
              </a:ext>
            </a:extLst>
          </p:cNvPr>
          <p:cNvSpPr/>
          <p:nvPr/>
        </p:nvSpPr>
        <p:spPr bwMode="black">
          <a:xfrm>
            <a:off x="2" y="4191212"/>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6" name="Arrow: Pentagon 5">
            <a:extLst>
              <a:ext uri="{FF2B5EF4-FFF2-40B4-BE49-F238E27FC236}">
                <a16:creationId xmlns:a16="http://schemas.microsoft.com/office/drawing/2014/main" id="{AA0B492A-B5B9-41D3-861B-FE0FFEEE533F}"/>
              </a:ext>
            </a:extLst>
          </p:cNvPr>
          <p:cNvSpPr/>
          <p:nvPr/>
        </p:nvSpPr>
        <p:spPr bwMode="black">
          <a:xfrm>
            <a:off x="3" y="2979320"/>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7" name="Arrow: Pentagon 6">
            <a:extLst>
              <a:ext uri="{FF2B5EF4-FFF2-40B4-BE49-F238E27FC236}">
                <a16:creationId xmlns:a16="http://schemas.microsoft.com/office/drawing/2014/main" id="{06D83F4E-6148-40A2-995F-6A1232B16324}"/>
              </a:ext>
            </a:extLst>
          </p:cNvPr>
          <p:cNvSpPr/>
          <p:nvPr/>
        </p:nvSpPr>
        <p:spPr bwMode="black">
          <a:xfrm>
            <a:off x="0" y="3585266"/>
            <a:ext cx="3327590"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8" name="Rectangle 7">
            <a:extLst>
              <a:ext uri="{FF2B5EF4-FFF2-40B4-BE49-F238E27FC236}">
                <a16:creationId xmlns:a16="http://schemas.microsoft.com/office/drawing/2014/main" id="{7FCAD944-120F-4DA0-A196-CBE5B9390661}"/>
              </a:ext>
            </a:extLst>
          </p:cNvPr>
          <p:cNvSpPr/>
          <p:nvPr/>
        </p:nvSpPr>
        <p:spPr>
          <a:xfrm>
            <a:off x="3418023" y="2631717"/>
            <a:ext cx="5598842" cy="3118990"/>
          </a:xfrm>
          <a:prstGeom prst="rect">
            <a:avLst/>
          </a:prstGeom>
          <a:solidFill>
            <a:srgbClr val="107C10"/>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78D4"/>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36170231-34F9-4755-ADA4-008E8E05475F}"/>
              </a:ext>
            </a:extLst>
          </p:cNvPr>
          <p:cNvSpPr/>
          <p:nvPr/>
        </p:nvSpPr>
        <p:spPr>
          <a:xfrm>
            <a:off x="9132849" y="2631717"/>
            <a:ext cx="2863945" cy="3118990"/>
          </a:xfrm>
          <a:prstGeom prst="rect">
            <a:avLst/>
          </a:prstGeom>
          <a:solidFill>
            <a:schemeClr val="accent2"/>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Microsoft and </a:t>
            </a:r>
            <a:br>
              <a:rPr kumimoji="0" lang="en-US" sz="2000" b="0" i="0" u="none" strike="noStrike" kern="0" cap="none" spc="0" normalizeH="0" baseline="0" noProof="0">
                <a:ln>
                  <a:noFill/>
                </a:ln>
                <a:solidFill>
                  <a:srgbClr val="000000"/>
                </a:solidFill>
                <a:effectLst/>
                <a:uLnTx/>
                <a:uFillTx/>
                <a:latin typeface="Segoe UI Semibold"/>
                <a:ea typeface="+mn-ea"/>
                <a:cs typeface="+mn-cs"/>
              </a:rPr>
            </a:br>
            <a:r>
              <a:rPr kumimoji="0" lang="en-US" sz="2000" b="0" i="0" u="none" strike="noStrike" kern="0" cap="none" spc="0" normalizeH="0" baseline="0" noProof="0">
                <a:ln>
                  <a:noFill/>
                </a:ln>
                <a:solidFill>
                  <a:srgbClr val="000000"/>
                </a:solidFill>
                <a:effectLst/>
                <a:uLnTx/>
                <a:uFillTx/>
                <a:latin typeface="Segoe UI Semibold"/>
                <a:ea typeface="+mn-ea"/>
                <a:cs typeface="+mn-cs"/>
              </a:rPr>
              <a:t>3</a:t>
            </a:r>
            <a:r>
              <a:rPr kumimoji="0" lang="en-US" sz="2000" b="0" i="0" u="none" strike="noStrike" kern="0" cap="none" spc="0" normalizeH="0" baseline="30000" noProof="0">
                <a:ln>
                  <a:noFill/>
                </a:ln>
                <a:solidFill>
                  <a:srgbClr val="000000"/>
                </a:solidFill>
                <a:effectLst/>
                <a:uLnTx/>
                <a:uFillTx/>
                <a:latin typeface="Segoe UI Semibold"/>
                <a:ea typeface="+mn-ea"/>
                <a:cs typeface="+mn-cs"/>
              </a:rPr>
              <a:t>rd</a:t>
            </a:r>
            <a:r>
              <a:rPr kumimoji="0" lang="en-US" sz="2000" b="0" i="0" u="none" strike="noStrike" kern="0" cap="none" spc="0" normalizeH="0" baseline="0" noProof="0">
                <a:ln>
                  <a:noFill/>
                </a:ln>
                <a:solidFill>
                  <a:srgbClr val="000000"/>
                </a:solidFill>
                <a:effectLst/>
                <a:uLnTx/>
                <a:uFillTx/>
                <a:latin typeface="Segoe UI Semibold"/>
                <a:ea typeface="+mn-ea"/>
                <a:cs typeface="+mn-cs"/>
              </a:rPr>
              <a:t>-party tools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(as needed)</a:t>
            </a:r>
          </a:p>
        </p:txBody>
      </p:sp>
      <p:sp>
        <p:nvSpPr>
          <p:cNvPr id="10" name="TextBox 9">
            <a:extLst>
              <a:ext uri="{FF2B5EF4-FFF2-40B4-BE49-F238E27FC236}">
                <a16:creationId xmlns:a16="http://schemas.microsoft.com/office/drawing/2014/main" id="{9EAC3C4D-64EA-43CB-8D30-81E521914172}"/>
              </a:ext>
            </a:extLst>
          </p:cNvPr>
          <p:cNvSpPr txBox="1"/>
          <p:nvPr/>
        </p:nvSpPr>
        <p:spPr>
          <a:xfrm>
            <a:off x="2739231" y="6230157"/>
            <a:ext cx="1419235" cy="341632"/>
          </a:xfrm>
          <a:prstGeom prst="rect">
            <a:avLst/>
          </a:prstGeom>
          <a:noFill/>
        </p:spPr>
        <p:txBody>
          <a:bodyPr wrap="none" lIns="91440" tIns="45720" rIns="91440" bIns="4572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Alert queue</a:t>
            </a:r>
          </a:p>
        </p:txBody>
      </p:sp>
      <p:sp>
        <p:nvSpPr>
          <p:cNvPr id="11" name="TextBox 10">
            <a:extLst>
              <a:ext uri="{FF2B5EF4-FFF2-40B4-BE49-F238E27FC236}">
                <a16:creationId xmlns:a16="http://schemas.microsoft.com/office/drawing/2014/main" id="{F3534F4F-08CE-4C8D-A271-E520804662F6}"/>
              </a:ext>
            </a:extLst>
          </p:cNvPr>
          <p:cNvSpPr txBox="1"/>
          <p:nvPr/>
        </p:nvSpPr>
        <p:spPr>
          <a:xfrm>
            <a:off x="5007305" y="6230157"/>
            <a:ext cx="2420278" cy="341632"/>
          </a:xfrm>
          <a:prstGeom prst="rect">
            <a:avLst/>
          </a:prstGeom>
          <a:noFill/>
        </p:spPr>
        <p:txBody>
          <a:bodyPr wrap="none" lIns="91440" tIns="45720" rIns="91440" bIns="4572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Primary investigation</a:t>
            </a:r>
          </a:p>
        </p:txBody>
      </p:sp>
      <p:sp>
        <p:nvSpPr>
          <p:cNvPr id="12" name="TextBox 11">
            <a:extLst>
              <a:ext uri="{FF2B5EF4-FFF2-40B4-BE49-F238E27FC236}">
                <a16:creationId xmlns:a16="http://schemas.microsoft.com/office/drawing/2014/main" id="{519917C7-1CBF-41FB-B632-17AB62E514A4}"/>
              </a:ext>
            </a:extLst>
          </p:cNvPr>
          <p:cNvSpPr txBox="1"/>
          <p:nvPr/>
        </p:nvSpPr>
        <p:spPr>
          <a:xfrm>
            <a:off x="8276422" y="6230157"/>
            <a:ext cx="2300245" cy="341632"/>
          </a:xfrm>
          <a:prstGeom prst="rect">
            <a:avLst/>
          </a:prstGeom>
          <a:noFill/>
        </p:spPr>
        <p:txBody>
          <a:bodyPr wrap="none" lIns="91440" tIns="45720" rIns="91440" bIns="4572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Pivot and remediate</a:t>
            </a:r>
          </a:p>
        </p:txBody>
      </p:sp>
      <p:sp>
        <p:nvSpPr>
          <p:cNvPr id="13" name="Rectangle 12">
            <a:extLst>
              <a:ext uri="{FF2B5EF4-FFF2-40B4-BE49-F238E27FC236}">
                <a16:creationId xmlns:a16="http://schemas.microsoft.com/office/drawing/2014/main" id="{47336A80-E5A3-44A1-9989-D3A329D6472C}"/>
              </a:ext>
            </a:extLst>
          </p:cNvPr>
          <p:cNvSpPr/>
          <p:nvPr/>
        </p:nvSpPr>
        <p:spPr bwMode="auto">
          <a:xfrm>
            <a:off x="4439444" y="1769669"/>
            <a:ext cx="3556000" cy="1618652"/>
          </a:xfrm>
          <a:prstGeom prst="rect">
            <a:avLst/>
          </a:prstGeom>
          <a:solidFill>
            <a:schemeClr val="bg1"/>
          </a:solidFill>
          <a:ln>
            <a:noFill/>
            <a:headEnd type="none" w="med" len="med"/>
            <a:tailEnd type="none" w="med" len="med"/>
          </a:ln>
          <a:effectLst>
            <a:outerShdw blurRad="254000" dist="190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Major challenges with </a:t>
            </a:r>
            <a:b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this approach</a:t>
            </a:r>
          </a:p>
          <a:p>
            <a:pPr marL="403943" marR="0" lvl="0" indent="-285750"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volume</a:t>
            </a:r>
          </a:p>
          <a:p>
            <a:pPr marL="403943" marR="0" lvl="0" indent="-285750"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Alert overload/false positives</a:t>
            </a:r>
          </a:p>
          <a:p>
            <a:pPr marL="403943" marR="0" lvl="0" indent="-285750"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Poor investigation workflow</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06D8A5EE-0C79-4AF8-A4AF-DD1070460369}"/>
              </a:ext>
            </a:extLst>
          </p:cNvPr>
          <p:cNvSpPr txBox="1"/>
          <p:nvPr/>
        </p:nvSpPr>
        <p:spPr>
          <a:xfrm>
            <a:off x="5694544" y="3919930"/>
            <a:ext cx="1186863" cy="6832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SIEM</a:t>
            </a:r>
          </a:p>
        </p:txBody>
      </p:sp>
    </p:spTree>
    <p:extLst>
      <p:ext uri="{BB962C8B-B14F-4D97-AF65-F5344CB8AC3E}">
        <p14:creationId xmlns:p14="http://schemas.microsoft.com/office/powerpoint/2010/main" val="424846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path" presetSubtype="0" decel="100000" fill="hold" grpId="1" nodeType="withEffect">
                                  <p:stCondLst>
                                    <p:cond delay="200"/>
                                  </p:stCondLst>
                                  <p:childTnLst>
                                    <p:animMotion origin="layout" path="M -3.8325E-6 1.7113E-6 L -3.8325E-6 0.03087 " pathEditMode="relative" rAng="0" ptsTypes="AA">
                                      <p:cBhvr>
                                        <p:cTn id="15" dur="500" spd="-100000" fill="hold"/>
                                        <p:tgtEl>
                                          <p:spTgt spid="13"/>
                                        </p:tgtEl>
                                        <p:attrNameLst>
                                          <p:attrName>ppt_x</p:attrName>
                                          <p:attrName>ppt_y</p:attrName>
                                        </p:attrNameLst>
                                      </p:cBhvr>
                                      <p:rCtr x="0" y="1543"/>
                                    </p:animMotion>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35" presetClass="path" presetSubtype="0" accel="50000" decel="50000" fill="hold" grpId="1" nodeType="withEffect">
                                  <p:stCondLst>
                                    <p:cond delay="300"/>
                                  </p:stCondLst>
                                  <p:childTnLst>
                                    <p:animMotion origin="layout" path="M -6.21729E-7 -2.93236E-6 L -0.01723 -2.93236E-6 " pathEditMode="relative" rAng="0" ptsTypes="AA">
                                      <p:cBhvr>
                                        <p:cTn id="20" dur="500" spd="-100000" fill="hold"/>
                                        <p:tgtEl>
                                          <p:spTgt spid="9"/>
                                        </p:tgtEl>
                                        <p:attrNameLst>
                                          <p:attrName>ppt_x</p:attrName>
                                          <p:attrName>ppt_y</p:attrName>
                                        </p:attrNameLst>
                                      </p:cBhvr>
                                      <p:rCtr x="-868" y="0"/>
                                    </p:animMotion>
                                  </p:childTnLst>
                                </p:cTn>
                              </p:par>
                              <p:par>
                                <p:cTn id="21" presetID="10" presetClass="entr" presetSubtype="0"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400"/>
                                  </p:stCondLst>
                                  <p:childTnLst>
                                    <p:animMotion origin="layout" path="M 1.60475E-6 4.24875E-6 L 1.60475E-6 -0.03155 " pathEditMode="relative" rAng="0" ptsTypes="AA">
                                      <p:cBhvr>
                                        <p:cTn id="25" dur="500" spd="-100000" fill="hold"/>
                                        <p:tgtEl>
                                          <p:spTgt spid="10"/>
                                        </p:tgtEl>
                                        <p:attrNameLst>
                                          <p:attrName>ppt_x</p:attrName>
                                          <p:attrName>ppt_y</p:attrName>
                                        </p:attrNameLst>
                                      </p:cBhvr>
                                      <p:rCtr x="0" y="-1589"/>
                                    </p:animMotion>
                                  </p:childTnLst>
                                </p:cTn>
                              </p:par>
                              <p:par>
                                <p:cTn id="26" presetID="10" presetClass="entr" presetSubtype="0" fill="hold" grpId="0" nodeType="with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500"/>
                                  </p:stCondLst>
                                  <p:childTnLst>
                                    <p:animMotion origin="layout" path="M 1.60475E-6 4.24875E-6 L 1.60475E-6 -0.03155 " pathEditMode="relative" rAng="0" ptsTypes="AA">
                                      <p:cBhvr>
                                        <p:cTn id="30" dur="500" spd="-100000" fill="hold"/>
                                        <p:tgtEl>
                                          <p:spTgt spid="11"/>
                                        </p:tgtEl>
                                        <p:attrNameLst>
                                          <p:attrName>ppt_x</p:attrName>
                                          <p:attrName>ppt_y</p:attrName>
                                        </p:attrNameLst>
                                      </p:cBhvr>
                                      <p:rCtr x="0" y="-1589"/>
                                    </p:animMotion>
                                  </p:childTnLst>
                                </p:cTn>
                              </p:par>
                              <p:par>
                                <p:cTn id="31" presetID="10" presetClass="entr" presetSubtype="0" fill="hold" grpId="0" nodeType="withEffect">
                                  <p:stCondLst>
                                    <p:cond delay="6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42" presetClass="path" presetSubtype="0" decel="100000" fill="hold" grpId="1" nodeType="withEffect">
                                  <p:stCondLst>
                                    <p:cond delay="600"/>
                                  </p:stCondLst>
                                  <p:childTnLst>
                                    <p:animMotion origin="layout" path="M 1.60475E-6 4.24875E-6 L 1.60475E-6 -0.03155 " pathEditMode="relative" rAng="0" ptsTypes="AA">
                                      <p:cBhvr>
                                        <p:cTn id="35" dur="500" spd="-100000" fill="hold"/>
                                        <p:tgtEl>
                                          <p:spTgt spid="12"/>
                                        </p:tgtEl>
                                        <p:attrNameLst>
                                          <p:attrName>ppt_x</p:attrName>
                                          <p:attrName>ppt_y</p:attrName>
                                        </p:attrNameLst>
                                      </p:cBhvr>
                                      <p:rCtr x="0" y="-1589"/>
                                    </p:animMotion>
                                  </p:childTnLst>
                                </p:cTn>
                              </p:par>
                              <p:par>
                                <p:cTn id="36" presetID="2" presetClass="entr" presetSubtype="8" decel="100000" fill="hold" grpId="0" nodeType="withEffect">
                                  <p:stCondLst>
                                    <p:cond delay="7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80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0-#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90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0-#ppt_w/2"/>
                                          </p:val>
                                        </p:tav>
                                        <p:tav tm="100000">
                                          <p:val>
                                            <p:strVal val="#ppt_x"/>
                                          </p:val>
                                        </p:tav>
                                      </p:tavLst>
                                    </p:anim>
                                    <p:anim calcmode="lin" valueType="num">
                                      <p:cBhvr additive="base">
                                        <p:cTn id="47" dur="500" fill="hold"/>
                                        <p:tgtEl>
                                          <p:spTgt spid="5"/>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100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0-#ppt_w/2"/>
                                          </p:val>
                                        </p:tav>
                                        <p:tav tm="100000">
                                          <p:val>
                                            <p:strVal val="#ppt_x"/>
                                          </p:val>
                                        </p:tav>
                                      </p:tavLst>
                                    </p:anim>
                                    <p:anim calcmode="lin" valueType="num">
                                      <p:cBhvr additive="base">
                                        <p:cTn id="5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p:bldP spid="10" grpId="1"/>
      <p:bldP spid="11" grpId="0"/>
      <p:bldP spid="11" grpId="1"/>
      <p:bldP spid="12" grpId="0"/>
      <p:bldP spid="12" grpId="1"/>
      <p:bldP spid="13" grpId="0" animBg="1"/>
      <p:bldP spid="13" grpId="1"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lowchart: Process 43">
            <a:extLst>
              <a:ext uri="{FF2B5EF4-FFF2-40B4-BE49-F238E27FC236}">
                <a16:creationId xmlns:a16="http://schemas.microsoft.com/office/drawing/2014/main" id="{DBDC8BF4-4851-426C-9329-75EE4425A44F}"/>
              </a:ext>
              <a:ext uri="{C183D7F6-B498-43B3-948B-1728B52AA6E4}">
                <adec:decorative xmlns:adec="http://schemas.microsoft.com/office/drawing/2017/decorative" val="1"/>
              </a:ext>
            </a:extLst>
          </p:cNvPr>
          <p:cNvSpPr/>
          <p:nvPr/>
        </p:nvSpPr>
        <p:spPr bwMode="auto">
          <a:xfrm>
            <a:off x="622273" y="4974020"/>
            <a:ext cx="2544008" cy="280367"/>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Flowchart: Process 33">
            <a:extLst>
              <a:ext uri="{FF2B5EF4-FFF2-40B4-BE49-F238E27FC236}">
                <a16:creationId xmlns:a16="http://schemas.microsoft.com/office/drawing/2014/main" id="{642F1F32-9B02-4BE1-B808-11B96BE2E648}"/>
              </a:ext>
              <a:ext uri="{C183D7F6-B498-43B3-948B-1728B52AA6E4}">
                <adec:decorative xmlns:adec="http://schemas.microsoft.com/office/drawing/2017/decorative" val="1"/>
              </a:ext>
            </a:extLst>
          </p:cNvPr>
          <p:cNvSpPr/>
          <p:nvPr/>
        </p:nvSpPr>
        <p:spPr bwMode="auto">
          <a:xfrm>
            <a:off x="622273" y="3916604"/>
            <a:ext cx="2340139" cy="25977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lowchart: Process 35">
            <a:extLst>
              <a:ext uri="{FF2B5EF4-FFF2-40B4-BE49-F238E27FC236}">
                <a16:creationId xmlns:a16="http://schemas.microsoft.com/office/drawing/2014/main" id="{310C66BC-132C-4049-A7FE-2E90D29DBACC}"/>
              </a:ext>
              <a:ext uri="{C183D7F6-B498-43B3-948B-1728B52AA6E4}">
                <adec:decorative xmlns:adec="http://schemas.microsoft.com/office/drawing/2017/decorative" val="1"/>
              </a:ext>
            </a:extLst>
          </p:cNvPr>
          <p:cNvSpPr/>
          <p:nvPr/>
        </p:nvSpPr>
        <p:spPr bwMode="auto">
          <a:xfrm>
            <a:off x="622273" y="4458567"/>
            <a:ext cx="1957154" cy="25977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lowchart: Process 16">
            <a:extLst>
              <a:ext uri="{FF2B5EF4-FFF2-40B4-BE49-F238E27FC236}">
                <a16:creationId xmlns:a16="http://schemas.microsoft.com/office/drawing/2014/main" id="{2DF69805-EE3F-4B85-A863-00C70B7C1392}"/>
              </a:ext>
              <a:ext uri="{C183D7F6-B498-43B3-948B-1728B52AA6E4}">
                <adec:decorative xmlns:adec="http://schemas.microsoft.com/office/drawing/2017/decorative" val="1"/>
              </a:ext>
            </a:extLst>
          </p:cNvPr>
          <p:cNvSpPr/>
          <p:nvPr/>
        </p:nvSpPr>
        <p:spPr bwMode="auto">
          <a:xfrm>
            <a:off x="622273" y="3344824"/>
            <a:ext cx="851685" cy="28731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Flowchart: Process 10">
            <a:extLst>
              <a:ext uri="{FF2B5EF4-FFF2-40B4-BE49-F238E27FC236}">
                <a16:creationId xmlns:a16="http://schemas.microsoft.com/office/drawing/2014/main" id="{B2B01E25-0770-4D82-AB68-184437BE7E9C}"/>
              </a:ext>
              <a:ext uri="{C183D7F6-B498-43B3-948B-1728B52AA6E4}">
                <adec:decorative xmlns:adec="http://schemas.microsoft.com/office/drawing/2017/decorative" val="1"/>
              </a:ext>
            </a:extLst>
          </p:cNvPr>
          <p:cNvSpPr/>
          <p:nvPr/>
        </p:nvSpPr>
        <p:spPr bwMode="auto">
          <a:xfrm>
            <a:off x="588262" y="653271"/>
            <a:ext cx="7094686" cy="30088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EB0A45C3-EC9A-491A-AA2B-2B055EB1DAAD}"/>
              </a:ext>
            </a:extLst>
          </p:cNvPr>
          <p:cNvSpPr txBox="1">
            <a:spLocks noGrp="1"/>
          </p:cNvSpPr>
          <p:nvPr>
            <p:ph type="title" idx="4294967295"/>
          </p:nvPr>
        </p:nvSpPr>
        <p:spPr>
          <a:xfrm>
            <a:off x="584199" y="487142"/>
            <a:ext cx="80610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50" normalizeH="0" baseline="0" noProof="0" dirty="0">
                <a:ln w="3175">
                  <a:noFill/>
                </a:ln>
                <a:solidFill>
                  <a:schemeClr val="accent2">
                    <a:lumMod val="50000"/>
                  </a:schemeClr>
                </a:solidFill>
                <a:effectLst/>
                <a:uLnTx/>
                <a:uFillTx/>
                <a:latin typeface="+mn-lt"/>
                <a:ea typeface="+mn-ea"/>
                <a:cs typeface="Segoe UI" pitchFamily="34" charset="0"/>
              </a:rPr>
              <a:t>The growing threat of cybercrime</a:t>
            </a:r>
          </a:p>
        </p:txBody>
      </p:sp>
      <p:sp>
        <p:nvSpPr>
          <p:cNvPr id="18" name="TextBox 17">
            <a:extLst>
              <a:ext uri="{FF2B5EF4-FFF2-40B4-BE49-F238E27FC236}">
                <a16:creationId xmlns:a16="http://schemas.microsoft.com/office/drawing/2014/main" id="{3978F3B0-1F85-47C2-B039-ECEAB4EACBF9}"/>
              </a:ext>
            </a:extLst>
          </p:cNvPr>
          <p:cNvSpPr txBox="1"/>
          <p:nvPr/>
        </p:nvSpPr>
        <p:spPr>
          <a:xfrm>
            <a:off x="584199" y="1353148"/>
            <a:ext cx="4476174" cy="1100301"/>
          </a:xfrm>
          <a:prstGeom prst="rect">
            <a:avLst/>
          </a:prstGeom>
          <a:noFill/>
        </p:spPr>
        <p:txBody>
          <a:bodyPr wrap="square" lIns="0" tIns="0" rIns="0" bIns="0" rtlCol="0">
            <a:spAutoFit/>
          </a:bodyPr>
          <a:lstStyle/>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 threat to national security</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Cybercriminals attacking all sectors</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Ransomware attacks increasingly successful</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Cybercrime supply chain continues to mature</a:t>
            </a:r>
          </a:p>
        </p:txBody>
      </p:sp>
      <p:sp>
        <p:nvSpPr>
          <p:cNvPr id="22" name="TextBox 21">
            <a:extLst>
              <a:ext uri="{FF2B5EF4-FFF2-40B4-BE49-F238E27FC236}">
                <a16:creationId xmlns:a16="http://schemas.microsoft.com/office/drawing/2014/main" id="{A90F6CBD-7D8E-4E4B-BDED-1D7373C8A91D}"/>
              </a:ext>
            </a:extLst>
          </p:cNvPr>
          <p:cNvSpPr txBox="1"/>
          <p:nvPr/>
        </p:nvSpPr>
        <p:spPr>
          <a:xfrm>
            <a:off x="5313732" y="1207269"/>
            <a:ext cx="3331504" cy="130035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POSITIVE TRENDS</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Transparency: governments and companies coming forward</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Priority: new laws, task forces, resources, partnerships</a:t>
            </a:r>
          </a:p>
        </p:txBody>
      </p:sp>
      <p:sp>
        <p:nvSpPr>
          <p:cNvPr id="3" name="Text Placeholder 2">
            <a:extLst>
              <a:ext uri="{FF2B5EF4-FFF2-40B4-BE49-F238E27FC236}">
                <a16:creationId xmlns:a16="http://schemas.microsoft.com/office/drawing/2014/main" id="{B10F6D45-F824-4080-8ED4-F6091AF7C7F7}"/>
              </a:ext>
            </a:extLst>
          </p:cNvPr>
          <p:cNvSpPr>
            <a:spLocks noGrp="1"/>
          </p:cNvSpPr>
          <p:nvPr>
            <p:ph type="body" sz="quarter" idx="16"/>
          </p:nvPr>
        </p:nvSpPr>
        <p:spPr>
          <a:xfrm>
            <a:off x="622274" y="3167327"/>
            <a:ext cx="2776019" cy="2215991"/>
          </a:xfrm>
        </p:spPr>
        <p:txBody>
          <a:bodyPr/>
          <a:lstStyle/>
          <a:p>
            <a:r>
              <a:rPr lang="en-US" sz="3600" b="1" spc="-50">
                <a:ln w="3175">
                  <a:noFill/>
                </a:ln>
                <a:solidFill>
                  <a:schemeClr val="accent2">
                    <a:lumMod val="50000"/>
                  </a:schemeClr>
                </a:solidFill>
                <a:latin typeface="+mn-lt"/>
              </a:rPr>
              <a:t>The cybercrime economy and services</a:t>
            </a:r>
          </a:p>
        </p:txBody>
      </p:sp>
      <p:cxnSp>
        <p:nvCxnSpPr>
          <p:cNvPr id="38" name="Straight Connector 37">
            <a:extLst>
              <a:ext uri="{FF2B5EF4-FFF2-40B4-BE49-F238E27FC236}">
                <a16:creationId xmlns:a16="http://schemas.microsoft.com/office/drawing/2014/main" id="{42E08499-79D8-452F-AFF7-88E92BB329AE}"/>
              </a:ext>
              <a:ext uri="{C183D7F6-B498-43B3-948B-1728B52AA6E4}">
                <adec:decorative xmlns:adec="http://schemas.microsoft.com/office/drawing/2017/decorative" val="1"/>
              </a:ext>
            </a:extLst>
          </p:cNvPr>
          <p:cNvCxnSpPr>
            <a:cxnSpLocks/>
          </p:cNvCxnSpPr>
          <p:nvPr/>
        </p:nvCxnSpPr>
        <p:spPr>
          <a:xfrm flipH="1" flipV="1">
            <a:off x="622273" y="2757139"/>
            <a:ext cx="8313908" cy="2274"/>
          </a:xfrm>
          <a:prstGeom prst="line">
            <a:avLst/>
          </a:prstGeom>
          <a:ln>
            <a:solidFill>
              <a:schemeClr val="accent6">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Average prices of cybercrime services for sale. Attackers for hire start at 250 dollars per job. Ransomware kits are 66 dollars or 30% of the profit. Compromised devices start at 13 cents per PC and 82 cents per mobile device. Spear phishing for hire ranges from $100 to $1,000. Stolen username and password pairs begin at 97 cents per 1000 on average.">
            <a:extLst>
              <a:ext uri="{FF2B5EF4-FFF2-40B4-BE49-F238E27FC236}">
                <a16:creationId xmlns:a16="http://schemas.microsoft.com/office/drawing/2014/main" id="{2F0AEE8B-2417-4EF9-83B2-4EEDEA71A55D}"/>
              </a:ext>
            </a:extLst>
          </p:cNvPr>
          <p:cNvPicPr>
            <a:picLocks noChangeAspect="1"/>
          </p:cNvPicPr>
          <p:nvPr/>
        </p:nvPicPr>
        <p:blipFill>
          <a:blip r:embed="rId3"/>
          <a:srcRect/>
          <a:stretch/>
        </p:blipFill>
        <p:spPr>
          <a:xfrm>
            <a:off x="3631410" y="2933264"/>
            <a:ext cx="5162334" cy="3758643"/>
          </a:xfrm>
          <a:prstGeom prst="rect">
            <a:avLst/>
          </a:prstGeom>
        </p:spPr>
      </p:pic>
      <p:pic>
        <p:nvPicPr>
          <p:cNvPr id="2" name="Picture 1">
            <a:extLst>
              <a:ext uri="{FF2B5EF4-FFF2-40B4-BE49-F238E27FC236}">
                <a16:creationId xmlns:a16="http://schemas.microsoft.com/office/drawing/2014/main" id="{A09FDF6D-ECFC-40FC-A025-DD8EE1226853}"/>
              </a:ext>
              <a:ext uri="{C183D7F6-B498-43B3-948B-1728B52AA6E4}">
                <adec:decorative xmlns:adec="http://schemas.microsoft.com/office/drawing/2017/decorative" val="1"/>
              </a:ext>
            </a:extLst>
          </p:cNvPr>
          <p:cNvPicPr>
            <a:picLocks noChangeAspect="1"/>
          </p:cNvPicPr>
          <p:nvPr/>
        </p:nvPicPr>
        <p:blipFill rotWithShape="1">
          <a:blip r:embed="rId4"/>
          <a:srcRect l="8483" t="3773" r="69642" b="31235"/>
          <a:stretch/>
        </p:blipFill>
        <p:spPr>
          <a:xfrm>
            <a:off x="9267826" y="-1"/>
            <a:ext cx="2924174" cy="6858001"/>
          </a:xfrm>
          <a:prstGeom prst="rect">
            <a:avLst/>
          </a:prstGeom>
        </p:spPr>
      </p:pic>
      <p:sp>
        <p:nvSpPr>
          <p:cNvPr id="4" name="TextBox 3">
            <a:extLst>
              <a:ext uri="{FF2B5EF4-FFF2-40B4-BE49-F238E27FC236}">
                <a16:creationId xmlns:a16="http://schemas.microsoft.com/office/drawing/2014/main" id="{3F410BA2-4ACE-4035-BC6D-F8ECC395695A}"/>
              </a:ext>
            </a:extLst>
          </p:cNvPr>
          <p:cNvSpPr txBox="1"/>
          <p:nvPr/>
        </p:nvSpPr>
        <p:spPr>
          <a:xfrm>
            <a:off x="9727345" y="1041139"/>
            <a:ext cx="2037169" cy="5076070"/>
          </a:xfrm>
          <a:prstGeom prst="rect">
            <a:avLst/>
          </a:prstGeom>
          <a:noFill/>
        </p:spPr>
        <p:txBody>
          <a:bodyPr wrap="square">
            <a:spAutoFit/>
          </a:bodyPr>
          <a:lstStyle/>
          <a:p>
            <a:pPr marL="0" marR="0" lvl="0" indent="0" algn="l" defTabSz="914367" rtl="0" eaLnBrk="1" fontAlgn="auto" latinLnBrk="0" hangingPunct="1">
              <a:lnSpc>
                <a:spcPts val="2800"/>
              </a:lnSpc>
              <a:spcBef>
                <a:spcPts val="0"/>
              </a:spcBef>
              <a:spcAft>
                <a:spcPts val="0"/>
              </a:spcAft>
              <a:buClrTx/>
              <a:buSzTx/>
              <a:buFontTx/>
              <a:buNone/>
              <a:tabLst/>
              <a:defRPr/>
            </a:pPr>
            <a:r>
              <a:rPr kumimoji="0" lang="en-US" sz="1600" b="0" i="0" u="none" strike="noStrike" kern="1200" cap="all" spc="0" normalizeH="0" baseline="0" noProof="0">
                <a:ln>
                  <a:noFill/>
                </a:ln>
                <a:solidFill>
                  <a:srgbClr val="50E6FF"/>
                </a:solidFill>
                <a:effectLst/>
                <a:uLnTx/>
                <a:uFillTx/>
                <a:latin typeface="Segoe UI Semibold"/>
                <a:ea typeface="Yu Mincho" panose="02020400000000000000" pitchFamily="18" charset="-128"/>
                <a:cs typeface="Arial" panose="020B0604020202020204" pitchFamily="34" charset="0"/>
              </a:rPr>
              <a:t>With no technical knowledge of how to conduct a cybercrime attack, an amateur     threat actor can purchase     a range of services to conduct their attacks with one click.</a:t>
            </a:r>
          </a:p>
        </p:txBody>
      </p:sp>
    </p:spTree>
    <p:extLst>
      <p:ext uri="{BB962C8B-B14F-4D97-AF65-F5344CB8AC3E}">
        <p14:creationId xmlns:p14="http://schemas.microsoft.com/office/powerpoint/2010/main" val="41866479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7594-321C-47CC-91DB-502B1DECACDC}"/>
              </a:ext>
            </a:extLst>
          </p:cNvPr>
          <p:cNvSpPr>
            <a:spLocks noGrp="1"/>
          </p:cNvSpPr>
          <p:nvPr>
            <p:ph type="title"/>
          </p:nvPr>
        </p:nvSpPr>
        <p:spPr/>
        <p:txBody>
          <a:bodyPr/>
          <a:lstStyle/>
          <a:p>
            <a:r>
              <a:rPr lang="en-US"/>
              <a:t>Modern SOC Model</a:t>
            </a:r>
            <a:endParaRPr lang="gsw-CH"/>
          </a:p>
        </p:txBody>
      </p:sp>
      <p:sp>
        <p:nvSpPr>
          <p:cNvPr id="3" name="Rectangle 2">
            <a:extLst>
              <a:ext uri="{FF2B5EF4-FFF2-40B4-BE49-F238E27FC236}">
                <a16:creationId xmlns:a16="http://schemas.microsoft.com/office/drawing/2014/main" id="{7D789156-DAA4-4BF1-B077-BEC1A65B5CFE}"/>
              </a:ext>
            </a:extLst>
          </p:cNvPr>
          <p:cNvSpPr/>
          <p:nvPr/>
        </p:nvSpPr>
        <p:spPr bwMode="auto">
          <a:xfrm>
            <a:off x="0" y="1473200"/>
            <a:ext cx="12434888" cy="552132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row: Pentagon 4">
            <a:extLst>
              <a:ext uri="{FF2B5EF4-FFF2-40B4-BE49-F238E27FC236}">
                <a16:creationId xmlns:a16="http://schemas.microsoft.com/office/drawing/2014/main" id="{429CAA23-D876-489A-BE9D-5413804B57B0}"/>
              </a:ext>
            </a:extLst>
          </p:cNvPr>
          <p:cNvSpPr/>
          <p:nvPr/>
        </p:nvSpPr>
        <p:spPr bwMode="black">
          <a:xfrm>
            <a:off x="-2490396" y="4797158"/>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6" name="Arrow: Pentagon 5">
            <a:extLst>
              <a:ext uri="{FF2B5EF4-FFF2-40B4-BE49-F238E27FC236}">
                <a16:creationId xmlns:a16="http://schemas.microsoft.com/office/drawing/2014/main" id="{326114C7-463E-4E96-87F0-62286383B9A6}"/>
              </a:ext>
            </a:extLst>
          </p:cNvPr>
          <p:cNvSpPr/>
          <p:nvPr/>
        </p:nvSpPr>
        <p:spPr bwMode="black">
          <a:xfrm>
            <a:off x="-2490397" y="4191212"/>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7" name="Arrow: Pentagon 6">
            <a:extLst>
              <a:ext uri="{FF2B5EF4-FFF2-40B4-BE49-F238E27FC236}">
                <a16:creationId xmlns:a16="http://schemas.microsoft.com/office/drawing/2014/main" id="{ED396230-F92D-4675-8A55-F1D045BE434F}"/>
              </a:ext>
            </a:extLst>
          </p:cNvPr>
          <p:cNvSpPr/>
          <p:nvPr/>
        </p:nvSpPr>
        <p:spPr bwMode="black">
          <a:xfrm>
            <a:off x="-2490396" y="2979320"/>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8" name="Arrow: Pentagon 7">
            <a:extLst>
              <a:ext uri="{FF2B5EF4-FFF2-40B4-BE49-F238E27FC236}">
                <a16:creationId xmlns:a16="http://schemas.microsoft.com/office/drawing/2014/main" id="{CE1339D3-56DB-427B-B290-AB4D3B7D1002}"/>
              </a:ext>
            </a:extLst>
          </p:cNvPr>
          <p:cNvSpPr/>
          <p:nvPr/>
        </p:nvSpPr>
        <p:spPr bwMode="black">
          <a:xfrm>
            <a:off x="-2490399" y="3585266"/>
            <a:ext cx="3327590"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9" name="Rectangle 8">
            <a:extLst>
              <a:ext uri="{FF2B5EF4-FFF2-40B4-BE49-F238E27FC236}">
                <a16:creationId xmlns:a16="http://schemas.microsoft.com/office/drawing/2014/main" id="{590B8893-E2EB-478C-9002-69153A669731}"/>
              </a:ext>
            </a:extLst>
          </p:cNvPr>
          <p:cNvSpPr/>
          <p:nvPr/>
        </p:nvSpPr>
        <p:spPr>
          <a:xfrm>
            <a:off x="2782888" y="1676824"/>
            <a:ext cx="6869112" cy="5028776"/>
          </a:xfrm>
          <a:prstGeom prst="rect">
            <a:avLst/>
          </a:prstGeom>
          <a:solidFill>
            <a:srgbClr val="107C10"/>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78D4"/>
              </a:solidFill>
              <a:effectLst/>
              <a:uLnTx/>
              <a:uFillTx/>
              <a:latin typeface="Segoe UI Semibold"/>
              <a:ea typeface="+mn-ea"/>
              <a:cs typeface="+mn-cs"/>
            </a:endParaRPr>
          </a:p>
        </p:txBody>
      </p:sp>
      <p:sp>
        <p:nvSpPr>
          <p:cNvPr id="10" name="Rectangle 9">
            <a:extLst>
              <a:ext uri="{FF2B5EF4-FFF2-40B4-BE49-F238E27FC236}">
                <a16:creationId xmlns:a16="http://schemas.microsoft.com/office/drawing/2014/main" id="{A91D0E10-0570-425C-A8E8-1C3CF2E952C6}"/>
              </a:ext>
            </a:extLst>
          </p:cNvPr>
          <p:cNvSpPr/>
          <p:nvPr/>
        </p:nvSpPr>
        <p:spPr>
          <a:xfrm>
            <a:off x="9791700" y="1676824"/>
            <a:ext cx="2205094" cy="5028776"/>
          </a:xfrm>
          <a:prstGeom prst="rect">
            <a:avLst/>
          </a:prstGeom>
          <a:solidFill>
            <a:schemeClr val="accent2"/>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and </a:t>
            </a:r>
            <a:br>
              <a:rPr kumimoji="0" lang="en-US" sz="1600" b="0" i="0" u="none" strike="noStrike" kern="0" cap="none" spc="0" normalizeH="0" baseline="0" noProof="0">
                <a:ln>
                  <a:noFill/>
                </a:ln>
                <a:solidFill>
                  <a:srgbClr val="FFFFFF"/>
                </a:solidFill>
                <a:effectLst/>
                <a:uLnTx/>
                <a:uFillTx/>
                <a:latin typeface="Segoe UI Semibold"/>
                <a:ea typeface="+mn-ea"/>
                <a:cs typeface="+mn-cs"/>
              </a:rPr>
            </a:br>
            <a:r>
              <a:rPr kumimoji="0" lang="en-US" sz="1600" b="0" i="0" u="none" strike="noStrike" kern="0" cap="none" spc="0" normalizeH="0" baseline="0" noProof="0">
                <a:ln>
                  <a:noFill/>
                </a:ln>
                <a:solidFill>
                  <a:srgbClr val="FFFFFF"/>
                </a:solidFill>
                <a:effectLst/>
                <a:uLnTx/>
                <a:uFillTx/>
                <a:latin typeface="Segoe UI Semibold"/>
                <a:ea typeface="+mn-ea"/>
                <a:cs typeface="+mn-cs"/>
              </a:rPr>
              <a:t>3</a:t>
            </a:r>
            <a:r>
              <a:rPr kumimoji="0" lang="en-US" sz="1600" b="0" i="0" u="none" strike="noStrike" kern="0" cap="none" spc="0" normalizeH="0" baseline="30000" noProof="0">
                <a:ln>
                  <a:noFill/>
                </a:ln>
                <a:solidFill>
                  <a:srgbClr val="FFFFFF"/>
                </a:solidFill>
                <a:effectLst/>
                <a:uLnTx/>
                <a:uFillTx/>
                <a:latin typeface="Segoe UI Semibold"/>
                <a:ea typeface="+mn-ea"/>
                <a:cs typeface="+mn-cs"/>
              </a:rPr>
              <a:t>rd</a:t>
            </a:r>
            <a:r>
              <a:rPr kumimoji="0" lang="en-US" sz="1600" b="0" i="0" u="none" strike="noStrike" kern="0" cap="none" spc="0" normalizeH="0" baseline="0" noProof="0">
                <a:ln>
                  <a:noFill/>
                </a:ln>
                <a:solidFill>
                  <a:srgbClr val="FFFFFF"/>
                </a:solidFill>
                <a:effectLst/>
                <a:uLnTx/>
                <a:uFillTx/>
                <a:latin typeface="Segoe UI Semibold"/>
                <a:ea typeface="+mn-ea"/>
                <a:cs typeface="+mn-cs"/>
              </a:rPr>
              <a:t>-party tools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(as needed)</a:t>
            </a:r>
          </a:p>
        </p:txBody>
      </p:sp>
      <p:sp>
        <p:nvSpPr>
          <p:cNvPr id="11" name="TextBox 10">
            <a:extLst>
              <a:ext uri="{FF2B5EF4-FFF2-40B4-BE49-F238E27FC236}">
                <a16:creationId xmlns:a16="http://schemas.microsoft.com/office/drawing/2014/main" id="{C89A4D47-829E-4C1A-A3DD-BD20C8BC43DE}"/>
              </a:ext>
            </a:extLst>
          </p:cNvPr>
          <p:cNvSpPr txBox="1"/>
          <p:nvPr/>
        </p:nvSpPr>
        <p:spPr>
          <a:xfrm>
            <a:off x="3748036" y="1795254"/>
            <a:ext cx="1305486"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SIEM</a:t>
            </a:r>
          </a:p>
        </p:txBody>
      </p:sp>
      <p:sp>
        <p:nvSpPr>
          <p:cNvPr id="12" name="TextBox 11">
            <a:extLst>
              <a:ext uri="{FF2B5EF4-FFF2-40B4-BE49-F238E27FC236}">
                <a16:creationId xmlns:a16="http://schemas.microsoft.com/office/drawing/2014/main" id="{B5855358-2B69-45DC-A68A-65CDB99E3899}"/>
              </a:ext>
            </a:extLst>
          </p:cNvPr>
          <p:cNvSpPr txBox="1"/>
          <p:nvPr/>
        </p:nvSpPr>
        <p:spPr>
          <a:xfrm>
            <a:off x="4800587" y="1795254"/>
            <a:ext cx="409310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SOAR as a Service</a:t>
            </a:r>
          </a:p>
        </p:txBody>
      </p:sp>
      <p:sp>
        <p:nvSpPr>
          <p:cNvPr id="13" name="Rectangle 12">
            <a:extLst>
              <a:ext uri="{FF2B5EF4-FFF2-40B4-BE49-F238E27FC236}">
                <a16:creationId xmlns:a16="http://schemas.microsoft.com/office/drawing/2014/main" id="{37D805C8-4876-4C2D-99EE-37B51238EECA}"/>
              </a:ext>
            </a:extLst>
          </p:cNvPr>
          <p:cNvSpPr/>
          <p:nvPr/>
        </p:nvSpPr>
        <p:spPr>
          <a:xfrm>
            <a:off x="1104901" y="2966241"/>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Endpoint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Microsoft Defender ATP Endpoint Detection &amp; Response (EDR)</a:t>
            </a:r>
          </a:p>
        </p:txBody>
      </p:sp>
      <p:sp>
        <p:nvSpPr>
          <p:cNvPr id="14" name="Rectangle 13">
            <a:extLst>
              <a:ext uri="{FF2B5EF4-FFF2-40B4-BE49-F238E27FC236}">
                <a16:creationId xmlns:a16="http://schemas.microsoft.com/office/drawing/2014/main" id="{C7905666-B4EF-47A9-8E82-32AD916DCE49}"/>
              </a:ext>
            </a:extLst>
          </p:cNvPr>
          <p:cNvSpPr/>
          <p:nvPr/>
        </p:nvSpPr>
        <p:spPr>
          <a:xfrm>
            <a:off x="2631688" y="4794934"/>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Network – </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r>
              <a:rPr kumimoji="0" lang="en-US" sz="1600" b="0" i="0" u="none" strike="noStrike" kern="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-party logs and tools</a:t>
            </a:r>
          </a:p>
        </p:txBody>
      </p:sp>
      <p:sp>
        <p:nvSpPr>
          <p:cNvPr id="15" name="Rectangle 14">
            <a:extLst>
              <a:ext uri="{FF2B5EF4-FFF2-40B4-BE49-F238E27FC236}">
                <a16:creationId xmlns:a16="http://schemas.microsoft.com/office/drawing/2014/main" id="{3DDE3B08-1685-4193-AD4E-153690635366}"/>
              </a:ext>
            </a:extLst>
          </p:cNvPr>
          <p:cNvSpPr/>
          <p:nvPr/>
        </p:nvSpPr>
        <p:spPr>
          <a:xfrm>
            <a:off x="3109119" y="6237484"/>
            <a:ext cx="6216650" cy="307777"/>
          </a:xfrm>
          <a:prstGeom prst="rect">
            <a:avLst/>
          </a:prstGeom>
        </p:spPr>
        <p:txBody>
          <a:bodyP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Built on Azure Monitor, Logic Apps, and Microsoft’s UEBA/ML Technology</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5625A67-8F72-41A6-8724-A2DFC6689645}"/>
              </a:ext>
            </a:extLst>
          </p:cNvPr>
          <p:cNvSpPr/>
          <p:nvPr/>
        </p:nvSpPr>
        <p:spPr>
          <a:xfrm>
            <a:off x="2631688" y="5191514"/>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Servers – </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r>
              <a:rPr kumimoji="0" lang="en-US" sz="1600" b="0" i="0" u="none" strike="noStrike" kern="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-party and Microsoft logs and tools</a:t>
            </a:r>
          </a:p>
        </p:txBody>
      </p:sp>
      <p:sp>
        <p:nvSpPr>
          <p:cNvPr id="17" name="Rectangle 16">
            <a:extLst>
              <a:ext uri="{FF2B5EF4-FFF2-40B4-BE49-F238E27FC236}">
                <a16:creationId xmlns:a16="http://schemas.microsoft.com/office/drawing/2014/main" id="{1C456A4F-215B-4863-B044-8EDB5CDDB67A}"/>
              </a:ext>
            </a:extLst>
          </p:cNvPr>
          <p:cNvSpPr/>
          <p:nvPr/>
        </p:nvSpPr>
        <p:spPr>
          <a:xfrm>
            <a:off x="2631688" y="5588095"/>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Options – </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r>
              <a:rPr kumimoji="0" lang="en-US" sz="1600" b="0" i="0" u="none" strike="noStrike" kern="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-party and Microsoft logs and tools</a:t>
            </a:r>
          </a:p>
        </p:txBody>
      </p:sp>
      <p:sp>
        <p:nvSpPr>
          <p:cNvPr id="18" name="Rectangle 17">
            <a:extLst>
              <a:ext uri="{FF2B5EF4-FFF2-40B4-BE49-F238E27FC236}">
                <a16:creationId xmlns:a16="http://schemas.microsoft.com/office/drawing/2014/main" id="{7F2DE75D-CC3A-4510-858B-A0E7C91C25E4}"/>
              </a:ext>
            </a:extLst>
          </p:cNvPr>
          <p:cNvSpPr/>
          <p:nvPr/>
        </p:nvSpPr>
        <p:spPr>
          <a:xfrm>
            <a:off x="1104901" y="3398265"/>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ATP + Azure AD Identity Protection</a:t>
            </a:r>
          </a:p>
        </p:txBody>
      </p:sp>
      <p:sp>
        <p:nvSpPr>
          <p:cNvPr id="19" name="Rectangle 18">
            <a:extLst>
              <a:ext uri="{FF2B5EF4-FFF2-40B4-BE49-F238E27FC236}">
                <a16:creationId xmlns:a16="http://schemas.microsoft.com/office/drawing/2014/main" id="{E1D4C6E4-172B-4DFE-99BC-1EA4D5E3887E}"/>
              </a:ext>
            </a:extLst>
          </p:cNvPr>
          <p:cNvSpPr/>
          <p:nvPr/>
        </p:nvSpPr>
        <p:spPr>
          <a:xfrm>
            <a:off x="1104901" y="3830289"/>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SaaS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Office 365 Advanced Threat Protection (ATP) + Cloud App Security</a:t>
            </a:r>
          </a:p>
        </p:txBody>
      </p:sp>
      <p:sp>
        <p:nvSpPr>
          <p:cNvPr id="20" name="Rectangle 19">
            <a:extLst>
              <a:ext uri="{FF2B5EF4-FFF2-40B4-BE49-F238E27FC236}">
                <a16:creationId xmlns:a16="http://schemas.microsoft.com/office/drawing/2014/main" id="{CC19B062-B2F4-4254-A625-4F09EE8ECA47}"/>
              </a:ext>
            </a:extLst>
          </p:cNvPr>
          <p:cNvSpPr/>
          <p:nvPr/>
        </p:nvSpPr>
        <p:spPr>
          <a:xfrm>
            <a:off x="1104901" y="4262312"/>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Azure assets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Security Center  </a:t>
            </a:r>
          </a:p>
        </p:txBody>
      </p:sp>
      <p:sp>
        <p:nvSpPr>
          <p:cNvPr id="21" name="TextBox 20">
            <a:extLst>
              <a:ext uri="{FF2B5EF4-FFF2-40B4-BE49-F238E27FC236}">
                <a16:creationId xmlns:a16="http://schemas.microsoft.com/office/drawing/2014/main" id="{4E04C893-9035-4D53-9744-7C6C3A4FC594}"/>
              </a:ext>
            </a:extLst>
          </p:cNvPr>
          <p:cNvSpPr txBox="1"/>
          <p:nvPr/>
        </p:nvSpPr>
        <p:spPr>
          <a:xfrm>
            <a:off x="5308506" y="2283466"/>
            <a:ext cx="1666675" cy="517065"/>
          </a:xfrm>
          <a:prstGeom prst="rect">
            <a:avLst/>
          </a:prstGeom>
          <a:noFill/>
        </p:spPr>
        <p:txBody>
          <a:bodyPr wrap="non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Sentinel​</a:t>
            </a:r>
            <a:endPar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2" name="Text Placeholder 3">
            <a:extLst>
              <a:ext uri="{FF2B5EF4-FFF2-40B4-BE49-F238E27FC236}">
                <a16:creationId xmlns:a16="http://schemas.microsoft.com/office/drawing/2014/main" id="{2814C001-6D60-4A33-A44D-C0254844A8F3}"/>
              </a:ext>
            </a:extLst>
          </p:cNvPr>
          <p:cNvSpPr txBox="1">
            <a:spLocks/>
          </p:cNvSpPr>
          <p:nvPr/>
        </p:nvSpPr>
        <p:spPr>
          <a:xfrm>
            <a:off x="530170" y="911186"/>
            <a:ext cx="11561874"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Advanced SIEM working with specialized solutions</a:t>
            </a:r>
          </a:p>
        </p:txBody>
      </p:sp>
    </p:spTree>
    <p:extLst>
      <p:ext uri="{BB962C8B-B14F-4D97-AF65-F5344CB8AC3E}">
        <p14:creationId xmlns:p14="http://schemas.microsoft.com/office/powerpoint/2010/main" val="88153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path" presetSubtype="0" decel="100000" fill="hold" grpId="1" nodeType="withEffect">
                                  <p:stCondLst>
                                    <p:cond delay="0"/>
                                  </p:stCondLst>
                                  <p:childTnLst>
                                    <p:animMotion origin="layout" path="M 9.56211E-7 -3.79483E-6 L 9.56211E-7 -0.03654 " pathEditMode="relative" rAng="0" ptsTypes="AA">
                                      <p:cBhvr>
                                        <p:cTn id="15" dur="500" spd="-100000" fill="hold"/>
                                        <p:tgtEl>
                                          <p:spTgt spid="13"/>
                                        </p:tgtEl>
                                        <p:attrNameLst>
                                          <p:attrName>ppt_x</p:attrName>
                                          <p:attrName>ppt_y</p:attrName>
                                        </p:attrNameLst>
                                      </p:cBhvr>
                                      <p:rCtr x="0" y="-1838"/>
                                    </p:animMotion>
                                  </p:childTnLst>
                                </p:cTn>
                              </p:par>
                              <p:par>
                                <p:cTn id="16" presetID="10" presetClass="entr" presetSubtype="0" fill="hold" grpId="0" nodeType="withEffect">
                                  <p:stCondLst>
                                    <p:cond delay="1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grpId="1" nodeType="withEffect">
                                  <p:stCondLst>
                                    <p:cond delay="100"/>
                                  </p:stCondLst>
                                  <p:childTnLst>
                                    <p:animMotion origin="layout" path="M 4.08783E-6 4.19428E-6 L 4.08783E-6 -0.03655 " pathEditMode="relative" rAng="0" ptsTypes="AA">
                                      <p:cBhvr>
                                        <p:cTn id="20" dur="500" spd="-100000" fill="hold"/>
                                        <p:tgtEl>
                                          <p:spTgt spid="14"/>
                                        </p:tgtEl>
                                        <p:attrNameLst>
                                          <p:attrName>ppt_x</p:attrName>
                                          <p:attrName>ppt_y</p:attrName>
                                        </p:attrNameLst>
                                      </p:cBhvr>
                                      <p:rCtr x="0" y="-1838"/>
                                    </p:animMotion>
                                  </p:childTnLst>
                                </p:cTn>
                              </p:par>
                              <p:par>
                                <p:cTn id="21" presetID="10" presetClass="entr" presetSubtype="0" fill="hold" grpId="0" nodeType="withEffect">
                                  <p:stCondLst>
                                    <p:cond delay="1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42" presetClass="path" presetSubtype="0" decel="100000" fill="hold" grpId="1" nodeType="withEffect">
                                  <p:stCondLst>
                                    <p:cond delay="100"/>
                                  </p:stCondLst>
                                  <p:childTnLst>
                                    <p:animMotion origin="layout" path="M 4.08783E-6 3.38629E-6 L 4.08783E-6 -0.03654 " pathEditMode="relative" rAng="0" ptsTypes="AA">
                                      <p:cBhvr>
                                        <p:cTn id="25" dur="500" spd="-100000" fill="hold"/>
                                        <p:tgtEl>
                                          <p:spTgt spid="16"/>
                                        </p:tgtEl>
                                        <p:attrNameLst>
                                          <p:attrName>ppt_x</p:attrName>
                                          <p:attrName>ppt_y</p:attrName>
                                        </p:attrNameLst>
                                      </p:cBhvr>
                                      <p:rCtr x="0" y="-1838"/>
                                    </p:animMotion>
                                  </p:childTnLst>
                                </p:cTn>
                              </p:par>
                              <p:par>
                                <p:cTn id="26" presetID="10" presetClass="entr" presetSubtype="0" fill="hold" grpId="0" nodeType="withEffect">
                                  <p:stCondLst>
                                    <p:cond delay="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100"/>
                                  </p:stCondLst>
                                  <p:childTnLst>
                                    <p:animMotion origin="layout" path="M 4.08783E-6 2.5783E-6 L 4.08783E-6 -0.03654 " pathEditMode="relative" rAng="0" ptsTypes="AA">
                                      <p:cBhvr>
                                        <p:cTn id="30" dur="500" spd="-100000" fill="hold"/>
                                        <p:tgtEl>
                                          <p:spTgt spid="17"/>
                                        </p:tgtEl>
                                        <p:attrNameLst>
                                          <p:attrName>ppt_x</p:attrName>
                                          <p:attrName>ppt_y</p:attrName>
                                        </p:attrNameLst>
                                      </p:cBhvr>
                                      <p:rCtr x="0" y="-1838"/>
                                    </p:animMotion>
                                  </p:childTnLst>
                                </p:cTn>
                              </p:par>
                              <p:par>
                                <p:cTn id="31" presetID="10" presetClass="entr" presetSubtype="0" fill="hold" grpId="0" nodeType="withEffect">
                                  <p:stCondLst>
                                    <p:cond delay="1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100"/>
                                  </p:stCondLst>
                                  <p:childTnLst>
                                    <p:animMotion origin="layout" path="M 9.56211E-7 3.36813E-6 L 9.56211E-7 -0.03654 " pathEditMode="relative" rAng="0" ptsTypes="AA">
                                      <p:cBhvr>
                                        <p:cTn id="35" dur="500" spd="-100000" fill="hold"/>
                                        <p:tgtEl>
                                          <p:spTgt spid="15"/>
                                        </p:tgtEl>
                                        <p:attrNameLst>
                                          <p:attrName>ppt_x</p:attrName>
                                          <p:attrName>ppt_y</p:attrName>
                                        </p:attrNameLst>
                                      </p:cBhvr>
                                      <p:rCtr x="0" y="-1838"/>
                                    </p:animMotion>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42" presetClass="path" presetSubtype="0" decel="100000" fill="hold" grpId="1" nodeType="withEffect">
                                  <p:stCondLst>
                                    <p:cond delay="0"/>
                                  </p:stCondLst>
                                  <p:childTnLst>
                                    <p:animMotion origin="layout" path="M 9.56211E-7 -4.75715E-6 L 9.56211E-7 -0.03654 " pathEditMode="relative" rAng="0" ptsTypes="AA">
                                      <p:cBhvr>
                                        <p:cTn id="40" dur="500" spd="-100000" fill="hold"/>
                                        <p:tgtEl>
                                          <p:spTgt spid="18"/>
                                        </p:tgtEl>
                                        <p:attrNameLst>
                                          <p:attrName>ppt_x</p:attrName>
                                          <p:attrName>ppt_y</p:attrName>
                                        </p:attrNameLst>
                                      </p:cBhvr>
                                      <p:rCtr x="0" y="-1838"/>
                                    </p:animMotion>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42" presetClass="path" presetSubtype="0" decel="100000" fill="hold" grpId="1" nodeType="withEffect">
                                  <p:stCondLst>
                                    <p:cond delay="0"/>
                                  </p:stCondLst>
                                  <p:childTnLst>
                                    <p:animMotion origin="layout" path="M 9.56211E-7 1.24376E-6 L 9.56211E-7 -0.03654 " pathEditMode="relative" rAng="0" ptsTypes="AA">
                                      <p:cBhvr>
                                        <p:cTn id="45" dur="500" spd="-100000" fill="hold"/>
                                        <p:tgtEl>
                                          <p:spTgt spid="19"/>
                                        </p:tgtEl>
                                        <p:attrNameLst>
                                          <p:attrName>ppt_x</p:attrName>
                                          <p:attrName>ppt_y</p:attrName>
                                        </p:attrNameLst>
                                      </p:cBhvr>
                                      <p:rCtr x="0" y="-1838"/>
                                    </p:animMotion>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42" presetClass="path" presetSubtype="0" decel="100000" fill="hold" grpId="1" nodeType="withEffect">
                                  <p:stCondLst>
                                    <p:cond delay="0"/>
                                  </p:stCondLst>
                                  <p:childTnLst>
                                    <p:animMotion origin="layout" path="M 9.56211E-7 -2.75533E-6 L 9.56211E-7 -0.03654 " pathEditMode="relative" rAng="0" ptsTypes="AA">
                                      <p:cBhvr>
                                        <p:cTn id="50" dur="500" spd="-100000" fill="hold"/>
                                        <p:tgtEl>
                                          <p:spTgt spid="20"/>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3" grpId="1" animBg="1"/>
      <p:bldP spid="14" grpId="0" animBg="1"/>
      <p:bldP spid="14" grpId="1" animBg="1"/>
      <p:bldP spid="15" grpId="0"/>
      <p:bldP spid="15" grpId="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tial Circle 2">
            <a:extLst>
              <a:ext uri="{FF2B5EF4-FFF2-40B4-BE49-F238E27FC236}">
                <a16:creationId xmlns:a16="http://schemas.microsoft.com/office/drawing/2014/main" id="{8FCDA510-4DE7-4969-B6F2-2AD18C418DB0}"/>
              </a:ext>
            </a:extLst>
          </p:cNvPr>
          <p:cNvSpPr/>
          <p:nvPr/>
        </p:nvSpPr>
        <p:spPr bwMode="auto">
          <a:xfrm>
            <a:off x="6985560" y="2094053"/>
            <a:ext cx="1847338" cy="1847342"/>
          </a:xfrm>
          <a:prstGeom prst="pie">
            <a:avLst>
              <a:gd name="adj1" fmla="val 5386901"/>
              <a:gd name="adj2" fmla="val 10804703"/>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34E3FF5-C4E2-4A8A-9BA2-8D29C9FE3BF0}"/>
              </a:ext>
            </a:extLst>
          </p:cNvPr>
          <p:cNvSpPr/>
          <p:nvPr/>
        </p:nvSpPr>
        <p:spPr bwMode="auto">
          <a:xfrm>
            <a:off x="1" y="4138677"/>
            <a:ext cx="12191999" cy="12480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Rectangle 4">
            <a:extLst>
              <a:ext uri="{FF2B5EF4-FFF2-40B4-BE49-F238E27FC236}">
                <a16:creationId xmlns:a16="http://schemas.microsoft.com/office/drawing/2014/main" id="{654F2FE1-3F97-4C17-B14A-5BCCB8089152}"/>
              </a:ext>
            </a:extLst>
          </p:cNvPr>
          <p:cNvSpPr/>
          <p:nvPr/>
        </p:nvSpPr>
        <p:spPr bwMode="auto">
          <a:xfrm rot="5400000">
            <a:off x="6432583" y="2221230"/>
            <a:ext cx="264042" cy="1400600"/>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548D7B47-CAD2-42EC-A704-76548D686684}"/>
              </a:ext>
            </a:extLst>
          </p:cNvPr>
          <p:cNvCxnSpPr>
            <a:cxnSpLocks/>
          </p:cNvCxnSpPr>
          <p:nvPr/>
        </p:nvCxnSpPr>
        <p:spPr>
          <a:xfrm flipH="1" flipV="1">
            <a:off x="5929486" y="2909453"/>
            <a:ext cx="135139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1ED9D25-CB9E-4E4E-8220-B4048B75B5C3}"/>
              </a:ext>
            </a:extLst>
          </p:cNvPr>
          <p:cNvCxnSpPr>
            <a:cxnSpLocks/>
          </p:cNvCxnSpPr>
          <p:nvPr/>
        </p:nvCxnSpPr>
        <p:spPr>
          <a:xfrm flipH="1">
            <a:off x="2792963" y="3349232"/>
            <a:ext cx="455236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 name="Arrow: Bent 611">
            <a:extLst>
              <a:ext uri="{FF2B5EF4-FFF2-40B4-BE49-F238E27FC236}">
                <a16:creationId xmlns:a16="http://schemas.microsoft.com/office/drawing/2014/main" id="{B246139C-FB7F-4158-8E8A-C8AE6C3C0C47}"/>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9550DDD-3596-4516-8EA7-640D16210883}"/>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10" name="Group 9">
            <a:extLst>
              <a:ext uri="{FF2B5EF4-FFF2-40B4-BE49-F238E27FC236}">
                <a16:creationId xmlns:a16="http://schemas.microsoft.com/office/drawing/2014/main" id="{AFA546E7-71CC-4726-9F71-CAB2DCB16DA5}"/>
              </a:ext>
            </a:extLst>
          </p:cNvPr>
          <p:cNvGrpSpPr/>
          <p:nvPr/>
        </p:nvGrpSpPr>
        <p:grpSpPr>
          <a:xfrm>
            <a:off x="527233" y="1827983"/>
            <a:ext cx="419516" cy="419516"/>
            <a:chOff x="8564293" y="6421758"/>
            <a:chExt cx="812414" cy="812410"/>
          </a:xfrm>
        </p:grpSpPr>
        <p:sp>
          <p:nvSpPr>
            <p:cNvPr id="11" name="Oval 10">
              <a:extLst>
                <a:ext uri="{FF2B5EF4-FFF2-40B4-BE49-F238E27FC236}">
                  <a16:creationId xmlns:a16="http://schemas.microsoft.com/office/drawing/2014/main" id="{93776B4C-483E-4888-92E4-D3A2202A4DFE}"/>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3C787BA0-DB8F-4342-814A-F3D0977280AC}"/>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a:extLst>
              <a:ext uri="{FF2B5EF4-FFF2-40B4-BE49-F238E27FC236}">
                <a16:creationId xmlns:a16="http://schemas.microsoft.com/office/drawing/2014/main" id="{A99BA8B2-DFAC-4DDA-B710-3A17A324115D}"/>
              </a:ext>
            </a:extLst>
          </p:cNvPr>
          <p:cNvSpPr/>
          <p:nvPr/>
        </p:nvSpPr>
        <p:spPr>
          <a:xfrm>
            <a:off x="493989" y="977829"/>
            <a:ext cx="35034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Microsoft Reference Architecture</a:t>
            </a:r>
          </a:p>
        </p:txBody>
      </p:sp>
      <p:sp>
        <p:nvSpPr>
          <p:cNvPr id="14" name="TextBox 13">
            <a:extLst>
              <a:ext uri="{FF2B5EF4-FFF2-40B4-BE49-F238E27FC236}">
                <a16:creationId xmlns:a16="http://schemas.microsoft.com/office/drawing/2014/main" id="{54E90E22-9B35-4325-83FB-B0267ABDA9D4}"/>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ea typeface="+mn-ea"/>
                <a:cs typeface="Segoe UI" panose="020B0502040204020203" pitchFamily="34" charset="0"/>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5" name="TextBox 14">
            <a:extLst>
              <a:ext uri="{FF2B5EF4-FFF2-40B4-BE49-F238E27FC236}">
                <a16:creationId xmlns:a16="http://schemas.microsoft.com/office/drawing/2014/main" id="{2B85B949-9FB9-42AB-B006-685D6AD374BC}"/>
              </a:ext>
            </a:extLst>
          </p:cNvPr>
          <p:cNvSpPr txBox="1"/>
          <p:nvPr/>
        </p:nvSpPr>
        <p:spPr>
          <a:xfrm>
            <a:off x="872186" y="4409171"/>
            <a:ext cx="1457247" cy="738664"/>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from an XDR tool with deep knowledge of assets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and ML/UEBA</a:t>
            </a:r>
            <a:endPar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6" name="TextBox 15">
            <a:extLst>
              <a:ext uri="{FF2B5EF4-FFF2-40B4-BE49-F238E27FC236}">
                <a16:creationId xmlns:a16="http://schemas.microsoft.com/office/drawing/2014/main" id="{4DF4B84B-5BE3-4637-8115-448D16D74DA3}"/>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Data</a:t>
            </a:r>
            <a:br>
              <a:rPr kumimoji="0" lang="en-US" sz="1400"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7" name="Group 16">
            <a:extLst>
              <a:ext uri="{FF2B5EF4-FFF2-40B4-BE49-F238E27FC236}">
                <a16:creationId xmlns:a16="http://schemas.microsoft.com/office/drawing/2014/main" id="{543C3A94-D076-4B99-9173-9387623365B6}"/>
              </a:ext>
            </a:extLst>
          </p:cNvPr>
          <p:cNvGrpSpPr/>
          <p:nvPr/>
        </p:nvGrpSpPr>
        <p:grpSpPr>
          <a:xfrm>
            <a:off x="527233" y="5780445"/>
            <a:ext cx="419516" cy="419517"/>
            <a:chOff x="292136" y="5723519"/>
            <a:chExt cx="419516" cy="419517"/>
          </a:xfrm>
        </p:grpSpPr>
        <p:sp>
          <p:nvSpPr>
            <p:cNvPr id="18" name="Oval 17">
              <a:extLst>
                <a:ext uri="{FF2B5EF4-FFF2-40B4-BE49-F238E27FC236}">
                  <a16:creationId xmlns:a16="http://schemas.microsoft.com/office/drawing/2014/main" id="{D700C5B5-3D9F-4D1B-B485-EBCB1784974A}"/>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6274C3C-C7F0-49CD-B6D3-EB5726F0E63A}"/>
                </a:ext>
              </a:extLst>
            </p:cNvPr>
            <p:cNvGrpSpPr/>
            <p:nvPr/>
          </p:nvGrpSpPr>
          <p:grpSpPr>
            <a:xfrm>
              <a:off x="366501" y="5820858"/>
              <a:ext cx="270785" cy="190718"/>
              <a:chOff x="1569824" y="2493431"/>
              <a:chExt cx="1534468" cy="1080738"/>
            </a:xfrm>
            <a:solidFill>
              <a:schemeClr val="bg1"/>
            </a:solidFill>
          </p:grpSpPr>
          <p:sp>
            <p:nvSpPr>
              <p:cNvPr id="20" name="Freeform: Shape 19">
                <a:extLst>
                  <a:ext uri="{FF2B5EF4-FFF2-40B4-BE49-F238E27FC236}">
                    <a16:creationId xmlns:a16="http://schemas.microsoft.com/office/drawing/2014/main" id="{DC804A7A-6296-4844-88A5-94638E2108EB}"/>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45F7737-FEAE-418F-9C31-54A690F13F0A}"/>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B091C52B-ED12-47AF-96A8-F36C50FD5B65}"/>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3" name="Rectangle 22">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8189BD69-F52F-400E-895E-C57425D60510}"/>
              </a:ext>
            </a:extLst>
          </p:cNvPr>
          <p:cNvSpPr/>
          <p:nvPr/>
        </p:nvSpPr>
        <p:spPr bwMode="auto">
          <a:xfrm>
            <a:off x="6163731" y="150696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rPr>
              <a:t>Align to Mission + Continuously Improve</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rgbClr val="0078D4">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a:t>
            </a:r>
            <a:r>
              <a:rPr kumimoji="0" lang="en-US" sz="900" b="0" i="0" u="none" strike="noStrike" kern="1200" cap="none" spc="0" normalizeH="0" baseline="0" noProof="0" err="1">
                <a:ln>
                  <a:noFill/>
                </a:ln>
                <a:solidFill>
                  <a:srgbClr val="0078D4">
                    <a:lumMod val="75000"/>
                  </a:srgbClr>
                </a:solidFill>
                <a:effectLst/>
                <a:uLnTx/>
                <a:uFillTx/>
                <a:latin typeface="Segoe UI Semibold"/>
                <a:ea typeface="Segoe UI" pitchFamily="34" charset="0"/>
                <a:cs typeface="Segoe UI" pitchFamily="34" charset="0"/>
              </a:rPr>
              <a:t>ime</a:t>
            </a:r>
            <a:r>
              <a:rPr kumimoji="0" lang="en-US" sz="900"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rgbClr val="0078D4">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Time to Remediate (MTTR)</a:t>
            </a:r>
          </a:p>
        </p:txBody>
      </p:sp>
      <p:grpSp>
        <p:nvGrpSpPr>
          <p:cNvPr id="24" name="Group 23">
            <a:extLst>
              <a:ext uri="{FF2B5EF4-FFF2-40B4-BE49-F238E27FC236}">
                <a16:creationId xmlns:a16="http://schemas.microsoft.com/office/drawing/2014/main" id="{0BDF9C2B-D299-496B-AEC3-A7EB1DBF5F91}"/>
              </a:ext>
            </a:extLst>
          </p:cNvPr>
          <p:cNvGrpSpPr/>
          <p:nvPr/>
        </p:nvGrpSpPr>
        <p:grpSpPr>
          <a:xfrm>
            <a:off x="1068554" y="3126700"/>
            <a:ext cx="1658996" cy="533407"/>
            <a:chOff x="1068554" y="3698600"/>
            <a:chExt cx="1658996" cy="533407"/>
          </a:xfrm>
        </p:grpSpPr>
        <p:sp>
          <p:nvSpPr>
            <p:cNvPr id="25" name="Rectangle 24">
              <a:extLst>
                <a:ext uri="{FF2B5EF4-FFF2-40B4-BE49-F238E27FC236}">
                  <a16:creationId xmlns:a16="http://schemas.microsoft.com/office/drawing/2014/main" id="{580AE9BE-20B6-498E-94E5-E59C0EAD9D95}"/>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91440"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26" name="Group 25">
              <a:extLst>
                <a:ext uri="{FF2B5EF4-FFF2-40B4-BE49-F238E27FC236}">
                  <a16:creationId xmlns:a16="http://schemas.microsoft.com/office/drawing/2014/main" id="{294133AB-7E1A-4D02-BA60-544CF9F1D759}"/>
                </a:ext>
              </a:extLst>
            </p:cNvPr>
            <p:cNvGrpSpPr/>
            <p:nvPr/>
          </p:nvGrpSpPr>
          <p:grpSpPr>
            <a:xfrm>
              <a:off x="1175899" y="3800677"/>
              <a:ext cx="178885" cy="141617"/>
              <a:chOff x="6923299" y="4036815"/>
              <a:chExt cx="389108" cy="308044"/>
            </a:xfrm>
          </p:grpSpPr>
          <p:sp>
            <p:nvSpPr>
              <p:cNvPr id="34" name="Freeform: Shape 33">
                <a:extLst>
                  <a:ext uri="{FF2B5EF4-FFF2-40B4-BE49-F238E27FC236}">
                    <a16:creationId xmlns:a16="http://schemas.microsoft.com/office/drawing/2014/main" id="{2620FC55-9768-48DF-A8EC-120F0D53492C}"/>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1D90C679-3DDE-47F6-9588-5544E83E3DED}"/>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26019621-1A8B-4217-AD3F-5DB36C0C904F}"/>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0733942C-0558-44E0-8C60-4DABEC7FA1E4}"/>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DC1E4356-35F6-4C3E-BBE6-AE4DCC6705F9}"/>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D407622-9C4C-47BD-9889-DAFAEA2C8652}"/>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Picture 26" descr="A picture containing clipart&#10;&#10;Description automatically generated">
              <a:extLst>
                <a:ext uri="{FF2B5EF4-FFF2-40B4-BE49-F238E27FC236}">
                  <a16:creationId xmlns:a16="http://schemas.microsoft.com/office/drawing/2014/main" id="{429613AA-230C-4B0E-BEBC-4301DFEC7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28" name="Picture 27">
              <a:extLst>
                <a:ext uri="{FF2B5EF4-FFF2-40B4-BE49-F238E27FC236}">
                  <a16:creationId xmlns:a16="http://schemas.microsoft.com/office/drawing/2014/main" id="{8DABB75D-3E66-468B-BCE6-ABFB370677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29" name="Picture 28" descr="A close up of a logo&#10;&#10;Description automatically generated">
              <a:extLst>
                <a:ext uri="{FF2B5EF4-FFF2-40B4-BE49-F238E27FC236}">
                  <a16:creationId xmlns:a16="http://schemas.microsoft.com/office/drawing/2014/main" id="{3526556E-4A26-414D-A5D3-96A58F235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30" name="Group 29">
              <a:extLst>
                <a:ext uri="{FF2B5EF4-FFF2-40B4-BE49-F238E27FC236}">
                  <a16:creationId xmlns:a16="http://schemas.microsoft.com/office/drawing/2014/main" id="{4894DBF0-F62A-4107-B16A-C624F76A5EDB}"/>
                </a:ext>
              </a:extLst>
            </p:cNvPr>
            <p:cNvGrpSpPr/>
            <p:nvPr/>
          </p:nvGrpSpPr>
          <p:grpSpPr>
            <a:xfrm>
              <a:off x="2434116" y="4066241"/>
              <a:ext cx="160817" cy="36587"/>
              <a:chOff x="3979178" y="6518937"/>
              <a:chExt cx="160817" cy="36587"/>
            </a:xfrm>
          </p:grpSpPr>
          <p:sp>
            <p:nvSpPr>
              <p:cNvPr id="31" name="Oval 30">
                <a:extLst>
                  <a:ext uri="{FF2B5EF4-FFF2-40B4-BE49-F238E27FC236}">
                    <a16:creationId xmlns:a16="http://schemas.microsoft.com/office/drawing/2014/main" id="{65C70271-69CB-405E-9464-C061207B590A}"/>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5290FA07-053E-4FF0-92B8-2961473BDDE7}"/>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1711276E-A62C-42BC-A74C-6707F58F7B27}"/>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0" name="Group 39">
            <a:extLst>
              <a:ext uri="{FF2B5EF4-FFF2-40B4-BE49-F238E27FC236}">
                <a16:creationId xmlns:a16="http://schemas.microsoft.com/office/drawing/2014/main" id="{B157800E-6701-42A8-9216-4DF963DB60DD}"/>
              </a:ext>
            </a:extLst>
          </p:cNvPr>
          <p:cNvGrpSpPr/>
          <p:nvPr/>
        </p:nvGrpSpPr>
        <p:grpSpPr>
          <a:xfrm>
            <a:off x="1068553" y="2396934"/>
            <a:ext cx="1657645" cy="319616"/>
            <a:chOff x="868163" y="3648976"/>
            <a:chExt cx="1657645" cy="319616"/>
          </a:xfrm>
        </p:grpSpPr>
        <p:sp>
          <p:nvSpPr>
            <p:cNvPr id="41" name="Rectangle 40">
              <a:hlinkClick r:id="rId6"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8FF48C8A-D54E-45E4-A6A6-4A6AEFA5359B}"/>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42" name="Commitments_EC4D">
              <a:extLst>
                <a:ext uri="{FF2B5EF4-FFF2-40B4-BE49-F238E27FC236}">
                  <a16:creationId xmlns:a16="http://schemas.microsoft.com/office/drawing/2014/main" id="{1EB77DD9-0B20-4590-87A9-C561B6F1CB69}"/>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3" name="Rectangle 42">
            <a:hlinkClick r:id="rId7"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9402C3A2-AD99-48B6-94BF-AC5B7938A56E}"/>
              </a:ext>
            </a:extLst>
          </p:cNvPr>
          <p:cNvSpPr/>
          <p:nvPr/>
        </p:nvSpPr>
        <p:spPr>
          <a:xfrm>
            <a:off x="4431349" y="3521280"/>
            <a:ext cx="1723987"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Microsoft Threat Intelligence </a:t>
            </a:r>
            <a:b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 &amp;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4" name="Group 4">
            <a:extLst>
              <a:ext uri="{FF2B5EF4-FFF2-40B4-BE49-F238E27FC236}">
                <a16:creationId xmlns:a16="http://schemas.microsoft.com/office/drawing/2014/main" id="{CFDD7D56-E4CE-429B-A40F-FC35CEF52D0A}"/>
              </a:ext>
            </a:extLst>
          </p:cNvPr>
          <p:cNvGrpSpPr>
            <a:grpSpLocks noChangeAspect="1"/>
          </p:cNvGrpSpPr>
          <p:nvPr/>
        </p:nvGrpSpPr>
        <p:grpSpPr bwMode="auto">
          <a:xfrm>
            <a:off x="4169763" y="3594482"/>
            <a:ext cx="281366" cy="281366"/>
            <a:chOff x="380" y="3325"/>
            <a:chExt cx="286" cy="286"/>
          </a:xfrm>
          <a:solidFill>
            <a:srgbClr val="243A5E"/>
          </a:solidFill>
        </p:grpSpPr>
        <p:sp>
          <p:nvSpPr>
            <p:cNvPr id="45" name="Freeform 5">
              <a:extLst>
                <a:ext uri="{FF2B5EF4-FFF2-40B4-BE49-F238E27FC236}">
                  <a16:creationId xmlns:a16="http://schemas.microsoft.com/office/drawing/2014/main" id="{C6357BB3-9B68-46A3-A79B-02998F3FB1DA}"/>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6" name="Oval 6">
              <a:extLst>
                <a:ext uri="{FF2B5EF4-FFF2-40B4-BE49-F238E27FC236}">
                  <a16:creationId xmlns:a16="http://schemas.microsoft.com/office/drawing/2014/main" id="{997939C4-EE6B-45B7-9AAD-B64349603B19}"/>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 name="Oval 7">
              <a:extLst>
                <a:ext uri="{FF2B5EF4-FFF2-40B4-BE49-F238E27FC236}">
                  <a16:creationId xmlns:a16="http://schemas.microsoft.com/office/drawing/2014/main" id="{32B86030-3874-474E-AAD7-02103105CEBB}"/>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 name="Oval 8">
              <a:extLst>
                <a:ext uri="{FF2B5EF4-FFF2-40B4-BE49-F238E27FC236}">
                  <a16:creationId xmlns:a16="http://schemas.microsoft.com/office/drawing/2014/main" id="{3023944A-6B4E-4376-9CF7-8988C68780A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9" name="Oval 9">
              <a:extLst>
                <a:ext uri="{FF2B5EF4-FFF2-40B4-BE49-F238E27FC236}">
                  <a16:creationId xmlns:a16="http://schemas.microsoft.com/office/drawing/2014/main" id="{D4A45220-2592-4DF7-B21F-ADE86CF6C45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0" name="Oval 10">
              <a:extLst>
                <a:ext uri="{FF2B5EF4-FFF2-40B4-BE49-F238E27FC236}">
                  <a16:creationId xmlns:a16="http://schemas.microsoft.com/office/drawing/2014/main" id="{E01AF9E0-9919-44B2-A8F5-5F42C41FDB18}"/>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1" name="Oval 11">
              <a:extLst>
                <a:ext uri="{FF2B5EF4-FFF2-40B4-BE49-F238E27FC236}">
                  <a16:creationId xmlns:a16="http://schemas.microsoft.com/office/drawing/2014/main" id="{A9FD368D-8C85-4638-A529-B05E2E52BB00}"/>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2" name="Oval 12">
              <a:extLst>
                <a:ext uri="{FF2B5EF4-FFF2-40B4-BE49-F238E27FC236}">
                  <a16:creationId xmlns:a16="http://schemas.microsoft.com/office/drawing/2014/main" id="{C2063BBC-F0F8-4E6E-B4E6-00C85902E885}"/>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53" name="Straight Arrow Connector 52">
            <a:extLst>
              <a:ext uri="{FF2B5EF4-FFF2-40B4-BE49-F238E27FC236}">
                <a16:creationId xmlns:a16="http://schemas.microsoft.com/office/drawing/2014/main" id="{0B204820-542B-4EBF-A1F5-393B07CB562A}"/>
              </a:ext>
            </a:extLst>
          </p:cNvPr>
          <p:cNvCxnSpPr>
            <a:cxnSpLocks/>
          </p:cNvCxnSpPr>
          <p:nvPr/>
        </p:nvCxnSpPr>
        <p:spPr>
          <a:xfrm flipV="1">
            <a:off x="5082672" y="3126700"/>
            <a:ext cx="0" cy="375375"/>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54" name="Group 53">
            <a:extLst>
              <a:ext uri="{FF2B5EF4-FFF2-40B4-BE49-F238E27FC236}">
                <a16:creationId xmlns:a16="http://schemas.microsoft.com/office/drawing/2014/main" id="{BCD09B26-96EC-42AD-B0CC-8D7CF6FBDE9F}"/>
              </a:ext>
            </a:extLst>
          </p:cNvPr>
          <p:cNvGrpSpPr/>
          <p:nvPr/>
        </p:nvGrpSpPr>
        <p:grpSpPr>
          <a:xfrm>
            <a:off x="1064480" y="3656358"/>
            <a:ext cx="3805367" cy="2080280"/>
            <a:chOff x="1064480" y="3656358"/>
            <a:chExt cx="3805367" cy="2080280"/>
          </a:xfrm>
        </p:grpSpPr>
        <p:sp>
          <p:nvSpPr>
            <p:cNvPr id="55" name="Arrow: Bent 54">
              <a:extLst>
                <a:ext uri="{FF2B5EF4-FFF2-40B4-BE49-F238E27FC236}">
                  <a16:creationId xmlns:a16="http://schemas.microsoft.com/office/drawing/2014/main" id="{75B88EC8-2FB2-4DA5-B3B7-053C71CF877A}"/>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4261CC08-D3E6-4160-B93E-B4B112165F1E}"/>
                </a:ext>
              </a:extLst>
            </p:cNvPr>
            <p:cNvSpPr/>
            <p:nvPr/>
          </p:nvSpPr>
          <p:spPr>
            <a:xfrm>
              <a:off x="1064480" y="3656358"/>
              <a:ext cx="2091114" cy="175433"/>
            </a:xfrm>
            <a:prstGeom prst="rect">
              <a:avLst/>
            </a:prstGeom>
            <a:solidFill>
              <a:schemeClr val="tx1">
                <a:lumMod val="50000"/>
              </a:schemeClr>
            </a:solidFill>
            <a:ln w="38100">
              <a:noFill/>
            </a:ln>
          </p:spPr>
          <p:txBody>
            <a:bodyPr wrap="square" lIns="0" tIns="18288" rIns="0" bIns="18288" anchor="ctr" anchorCtr="0">
              <a:spAutoFit/>
            </a:bodyPr>
            <a:lstStyle/>
            <a:p>
              <a:pPr marL="112713"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pic>
          <p:nvPicPr>
            <p:cNvPr id="57" name="Graphic 56">
              <a:extLst>
                <a:ext uri="{FF2B5EF4-FFF2-40B4-BE49-F238E27FC236}">
                  <a16:creationId xmlns:a16="http://schemas.microsoft.com/office/drawing/2014/main" id="{468DD865-0839-47CA-B8FC-7AE0044A26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2668" y="4004776"/>
              <a:ext cx="1677179" cy="548291"/>
            </a:xfrm>
            <a:prstGeom prst="rect">
              <a:avLst/>
            </a:prstGeom>
          </p:spPr>
        </p:pic>
      </p:grpSp>
      <p:grpSp>
        <p:nvGrpSpPr>
          <p:cNvPr id="58" name="Group 57">
            <a:extLst>
              <a:ext uri="{FF2B5EF4-FFF2-40B4-BE49-F238E27FC236}">
                <a16:creationId xmlns:a16="http://schemas.microsoft.com/office/drawing/2014/main" id="{4E7463D4-A7D6-4833-8F32-503110779217}"/>
              </a:ext>
            </a:extLst>
          </p:cNvPr>
          <p:cNvGrpSpPr/>
          <p:nvPr/>
        </p:nvGrpSpPr>
        <p:grpSpPr>
          <a:xfrm>
            <a:off x="5847561" y="423131"/>
            <a:ext cx="6130502" cy="826457"/>
            <a:chOff x="7322232" y="422237"/>
            <a:chExt cx="6130502" cy="826457"/>
          </a:xfrm>
        </p:grpSpPr>
        <p:sp>
          <p:nvSpPr>
            <p:cNvPr id="59" name="Rectangle 58">
              <a:extLst>
                <a:ext uri="{FF2B5EF4-FFF2-40B4-BE49-F238E27FC236}">
                  <a16:creationId xmlns:a16="http://schemas.microsoft.com/office/drawing/2014/main" id="{10A9BF10-1A8E-405B-8B5B-0DFC410F29A6}"/>
                </a:ext>
              </a:extLst>
            </p:cNvPr>
            <p:cNvSpPr/>
            <p:nvPr/>
          </p:nvSpPr>
          <p:spPr bwMode="auto">
            <a:xfrm>
              <a:off x="7322232" y="422237"/>
              <a:ext cx="6130502"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60" name="Group 59">
              <a:extLst>
                <a:ext uri="{FF2B5EF4-FFF2-40B4-BE49-F238E27FC236}">
                  <a16:creationId xmlns:a16="http://schemas.microsoft.com/office/drawing/2014/main" id="{687CB7E7-4C9F-4DAE-A42D-2E7B1BF6BF9A}"/>
                </a:ext>
              </a:extLst>
            </p:cNvPr>
            <p:cNvGrpSpPr/>
            <p:nvPr/>
          </p:nvGrpSpPr>
          <p:grpSpPr>
            <a:xfrm>
              <a:off x="9724028" y="746227"/>
              <a:ext cx="1646309" cy="244554"/>
              <a:chOff x="9828657" y="764191"/>
              <a:chExt cx="1646309" cy="244554"/>
            </a:xfrm>
          </p:grpSpPr>
          <p:sp>
            <p:nvSpPr>
              <p:cNvPr id="73" name="Arrow: Right 72">
                <a:extLst>
                  <a:ext uri="{FF2B5EF4-FFF2-40B4-BE49-F238E27FC236}">
                    <a16:creationId xmlns:a16="http://schemas.microsoft.com/office/drawing/2014/main" id="{8EB4E1DB-C377-429D-AB52-59A71F70C915}"/>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Arrow: Right 73">
                <a:extLst>
                  <a:ext uri="{FF2B5EF4-FFF2-40B4-BE49-F238E27FC236}">
                    <a16:creationId xmlns:a16="http://schemas.microsoft.com/office/drawing/2014/main" id="{9D1289A7-1825-4239-869B-00001CDB3EF8}"/>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61" name="Group 60">
              <a:extLst>
                <a:ext uri="{FF2B5EF4-FFF2-40B4-BE49-F238E27FC236}">
                  <a16:creationId xmlns:a16="http://schemas.microsoft.com/office/drawing/2014/main" id="{02E1354E-DC16-49AD-B7FE-445B9D6E627B}"/>
                </a:ext>
              </a:extLst>
            </p:cNvPr>
            <p:cNvGrpSpPr/>
            <p:nvPr/>
          </p:nvGrpSpPr>
          <p:grpSpPr>
            <a:xfrm>
              <a:off x="9724028" y="564591"/>
              <a:ext cx="1025888" cy="244554"/>
              <a:chOff x="9828657" y="939673"/>
              <a:chExt cx="1025888" cy="244554"/>
            </a:xfrm>
          </p:grpSpPr>
          <p:sp>
            <p:nvSpPr>
              <p:cNvPr id="71" name="Arrow: Right 70">
                <a:extLst>
                  <a:ext uri="{FF2B5EF4-FFF2-40B4-BE49-F238E27FC236}">
                    <a16:creationId xmlns:a16="http://schemas.microsoft.com/office/drawing/2014/main" id="{517FF5B7-C9D7-47FE-B97C-EAF0A95B69B9}"/>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Arrow: Right 71">
                <a:extLst>
                  <a:ext uri="{FF2B5EF4-FFF2-40B4-BE49-F238E27FC236}">
                    <a16:creationId xmlns:a16="http://schemas.microsoft.com/office/drawing/2014/main" id="{6A5EF31B-1422-4767-B2A6-6DB722CFF2C0}"/>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grpSp>
          <p:nvGrpSpPr>
            <p:cNvPr id="62" name="Group 61">
              <a:extLst>
                <a:ext uri="{FF2B5EF4-FFF2-40B4-BE49-F238E27FC236}">
                  <a16:creationId xmlns:a16="http://schemas.microsoft.com/office/drawing/2014/main" id="{FDD9A6EE-191E-4422-AB68-0594E44A6C4A}"/>
                </a:ext>
              </a:extLst>
            </p:cNvPr>
            <p:cNvGrpSpPr/>
            <p:nvPr/>
          </p:nvGrpSpPr>
          <p:grpSpPr>
            <a:xfrm>
              <a:off x="9724028" y="913277"/>
              <a:ext cx="1788057" cy="244554"/>
              <a:chOff x="7541203" y="939673"/>
              <a:chExt cx="1788057" cy="244554"/>
            </a:xfrm>
          </p:grpSpPr>
          <p:sp>
            <p:nvSpPr>
              <p:cNvPr id="69" name="Arrow: Right 68">
                <a:extLst>
                  <a:ext uri="{FF2B5EF4-FFF2-40B4-BE49-F238E27FC236}">
                    <a16:creationId xmlns:a16="http://schemas.microsoft.com/office/drawing/2014/main" id="{D79974A0-2589-47FE-AE5C-F56C926554E4}"/>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70" name="Connector: Elbow 279">
                <a:extLst>
                  <a:ext uri="{FF2B5EF4-FFF2-40B4-BE49-F238E27FC236}">
                    <a16:creationId xmlns:a16="http://schemas.microsoft.com/office/drawing/2014/main" id="{E7186A0B-2790-4914-B38B-D697F3236E19}"/>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63" name="Group 62">
              <a:extLst>
                <a:ext uri="{FF2B5EF4-FFF2-40B4-BE49-F238E27FC236}">
                  <a16:creationId xmlns:a16="http://schemas.microsoft.com/office/drawing/2014/main" id="{F174F86B-A31F-4CEC-B9B1-F876B94EE555}"/>
                </a:ext>
              </a:extLst>
            </p:cNvPr>
            <p:cNvGrpSpPr/>
            <p:nvPr/>
          </p:nvGrpSpPr>
          <p:grpSpPr>
            <a:xfrm>
              <a:off x="7538429" y="746227"/>
              <a:ext cx="1732247" cy="244554"/>
              <a:chOff x="9857680" y="591021"/>
              <a:chExt cx="1732247" cy="244554"/>
            </a:xfrm>
          </p:grpSpPr>
          <p:sp>
            <p:nvSpPr>
              <p:cNvPr id="67" name="Arrow: Right 66">
                <a:extLst>
                  <a:ext uri="{FF2B5EF4-FFF2-40B4-BE49-F238E27FC236}">
                    <a16:creationId xmlns:a16="http://schemas.microsoft.com/office/drawing/2014/main" id="{8C3B5E02-24CA-4D29-A1E7-68C40D2B6F82}"/>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68" name="Connector: Elbow 279">
                <a:extLst>
                  <a:ext uri="{FF2B5EF4-FFF2-40B4-BE49-F238E27FC236}">
                    <a16:creationId xmlns:a16="http://schemas.microsoft.com/office/drawing/2014/main" id="{CF18F143-96F5-4CB2-887D-8D758CF30440}"/>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40BD5B2-8D46-4669-B212-CAA264A22EC9}"/>
                </a:ext>
              </a:extLst>
            </p:cNvPr>
            <p:cNvGrpSpPr/>
            <p:nvPr/>
          </p:nvGrpSpPr>
          <p:grpSpPr>
            <a:xfrm>
              <a:off x="7538429" y="913277"/>
              <a:ext cx="1986362" cy="244554"/>
              <a:chOff x="7538429" y="750123"/>
              <a:chExt cx="1986362" cy="244554"/>
            </a:xfrm>
          </p:grpSpPr>
          <p:sp>
            <p:nvSpPr>
              <p:cNvPr id="65" name="Arrow: Right 64">
                <a:extLst>
                  <a:ext uri="{FF2B5EF4-FFF2-40B4-BE49-F238E27FC236}">
                    <a16:creationId xmlns:a16="http://schemas.microsoft.com/office/drawing/2014/main" id="{91287EF1-DA76-4860-8015-7B84C1D17B48}"/>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6" name="Straight Arrow Connector 65">
                <a:extLst>
                  <a:ext uri="{FF2B5EF4-FFF2-40B4-BE49-F238E27FC236}">
                    <a16:creationId xmlns:a16="http://schemas.microsoft.com/office/drawing/2014/main" id="{2293784D-44DB-461A-94F3-C1D8543A31E0}"/>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5" name="Arrow: Bent 74">
            <a:extLst>
              <a:ext uri="{FF2B5EF4-FFF2-40B4-BE49-F238E27FC236}">
                <a16:creationId xmlns:a16="http://schemas.microsoft.com/office/drawing/2014/main" id="{4108A4AB-1381-4841-9862-15BD92891CC8}"/>
              </a:ext>
            </a:extLst>
          </p:cNvPr>
          <p:cNvSpPr/>
          <p:nvPr/>
        </p:nvSpPr>
        <p:spPr>
          <a:xfrm rot="10800000" flipH="1" flipV="1">
            <a:off x="8451291" y="2321808"/>
            <a:ext cx="1611894"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Arrow: Bent 75">
            <a:extLst>
              <a:ext uri="{FF2B5EF4-FFF2-40B4-BE49-F238E27FC236}">
                <a16:creationId xmlns:a16="http://schemas.microsoft.com/office/drawing/2014/main" id="{2B37103A-E03D-4047-BE71-F2E0F48110DA}"/>
              </a:ext>
            </a:extLst>
          </p:cNvPr>
          <p:cNvSpPr/>
          <p:nvPr/>
        </p:nvSpPr>
        <p:spPr>
          <a:xfrm rot="10800000" flipH="1">
            <a:off x="8037309" y="3017736"/>
            <a:ext cx="1421615" cy="45913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Title 1024">
            <a:extLst>
              <a:ext uri="{FF2B5EF4-FFF2-40B4-BE49-F238E27FC236}">
                <a16:creationId xmlns:a16="http://schemas.microsoft.com/office/drawing/2014/main" id="{F8238A13-E118-43CF-BAC9-DA3E301035A0}"/>
              </a:ext>
            </a:extLst>
          </p:cNvPr>
          <p:cNvSpPr txBox="1">
            <a:spLocks/>
          </p:cNvSpPr>
          <p:nvPr/>
        </p:nvSpPr>
        <p:spPr>
          <a:xfrm>
            <a:off x="481595" y="455882"/>
            <a:ext cx="5758367"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gsw-CH"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Security Operations</a:t>
            </a:r>
          </a:p>
        </p:txBody>
      </p:sp>
      <p:sp>
        <p:nvSpPr>
          <p:cNvPr id="78" name="Rectangle 77">
            <a:extLst>
              <a:ext uri="{FF2B5EF4-FFF2-40B4-BE49-F238E27FC236}">
                <a16:creationId xmlns:a16="http://schemas.microsoft.com/office/drawing/2014/main" id="{4AC563B8-9009-474E-91C8-2E396E673973}"/>
              </a:ext>
            </a:extLst>
          </p:cNvPr>
          <p:cNvSpPr/>
          <p:nvPr/>
        </p:nvSpPr>
        <p:spPr bwMode="auto">
          <a:xfrm>
            <a:off x="7794608" y="3750511"/>
            <a:ext cx="264042" cy="66825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E7C50299-45D1-41A4-99D2-8DF3276E830E}"/>
              </a:ext>
            </a:extLst>
          </p:cNvPr>
          <p:cNvCxnSpPr>
            <a:cxnSpLocks/>
            <a:endCxn id="339" idx="0"/>
          </p:cNvCxnSpPr>
          <p:nvPr/>
        </p:nvCxnSpPr>
        <p:spPr>
          <a:xfrm>
            <a:off x="7926761" y="3340775"/>
            <a:ext cx="173" cy="1076626"/>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B6BE055-7F0C-4B46-A37D-27975AC4EA3F}"/>
              </a:ext>
            </a:extLst>
          </p:cNvPr>
          <p:cNvGrpSpPr/>
          <p:nvPr/>
        </p:nvGrpSpPr>
        <p:grpSpPr>
          <a:xfrm>
            <a:off x="7192553" y="2262151"/>
            <a:ext cx="1475012" cy="1499879"/>
            <a:chOff x="7192553" y="2262151"/>
            <a:chExt cx="1475012" cy="1499879"/>
          </a:xfrm>
        </p:grpSpPr>
        <p:sp>
          <p:nvSpPr>
            <p:cNvPr id="81" name="Oval 80">
              <a:extLst>
                <a:ext uri="{FF2B5EF4-FFF2-40B4-BE49-F238E27FC236}">
                  <a16:creationId xmlns:a16="http://schemas.microsoft.com/office/drawing/2014/main" id="{9183DDDA-0C8A-45AC-AC31-64996A7D638C}"/>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A151E84-D833-4005-913A-5B28342AAD64}"/>
                </a:ext>
              </a:extLst>
            </p:cNvPr>
            <p:cNvSpPr/>
            <p:nvPr/>
          </p:nvSpPr>
          <p:spPr>
            <a:xfrm>
              <a:off x="7331555" y="2336395"/>
              <a:ext cx="1200812" cy="420756"/>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1100"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Analysts</a:t>
              </a:r>
              <a:br>
                <a:rPr kumimoji="0" lang="en-US" sz="1100"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br>
              <a:r>
                <a:rPr kumimoji="0" lang="en-US" sz="1100"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and Hunters</a:t>
              </a:r>
            </a:p>
          </p:txBody>
        </p:sp>
        <p:grpSp>
          <p:nvGrpSpPr>
            <p:cNvPr id="83" name="Group 82">
              <a:extLst>
                <a:ext uri="{FF2B5EF4-FFF2-40B4-BE49-F238E27FC236}">
                  <a16:creationId xmlns:a16="http://schemas.microsoft.com/office/drawing/2014/main" id="{64C0720C-96D0-43A6-A4F8-EAC8B91DDF00}"/>
                </a:ext>
              </a:extLst>
            </p:cNvPr>
            <p:cNvGrpSpPr/>
            <p:nvPr/>
          </p:nvGrpSpPr>
          <p:grpSpPr>
            <a:xfrm>
              <a:off x="7598077" y="2787666"/>
              <a:ext cx="686640" cy="737232"/>
              <a:chOff x="5387169" y="1276544"/>
              <a:chExt cx="474140" cy="509075"/>
            </a:xfrm>
            <a:solidFill>
              <a:schemeClr val="accent1"/>
            </a:solidFill>
          </p:grpSpPr>
          <p:sp>
            <p:nvSpPr>
              <p:cNvPr id="84" name="Oval 1124">
                <a:extLst>
                  <a:ext uri="{FF2B5EF4-FFF2-40B4-BE49-F238E27FC236}">
                    <a16:creationId xmlns:a16="http://schemas.microsoft.com/office/drawing/2014/main" id="{92C0904B-06F8-4748-816D-09858031382D}"/>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5" name="Freeform 1125">
                <a:extLst>
                  <a:ext uri="{FF2B5EF4-FFF2-40B4-BE49-F238E27FC236}">
                    <a16:creationId xmlns:a16="http://schemas.microsoft.com/office/drawing/2014/main" id="{1D56D063-AE83-4C33-A148-E1E37A8FFD7B}"/>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6" name="Oval 1126">
                <a:extLst>
                  <a:ext uri="{FF2B5EF4-FFF2-40B4-BE49-F238E27FC236}">
                    <a16:creationId xmlns:a16="http://schemas.microsoft.com/office/drawing/2014/main" id="{9F65FBF4-FE31-436F-A395-065EC2A97C14}"/>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7" name="Oval 1127">
                <a:extLst>
                  <a:ext uri="{FF2B5EF4-FFF2-40B4-BE49-F238E27FC236}">
                    <a16:creationId xmlns:a16="http://schemas.microsoft.com/office/drawing/2014/main" id="{A724DC93-52FE-4EE5-8639-A7A7C78E8095}"/>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8" name="Oval 1128">
                <a:extLst>
                  <a:ext uri="{FF2B5EF4-FFF2-40B4-BE49-F238E27FC236}">
                    <a16:creationId xmlns:a16="http://schemas.microsoft.com/office/drawing/2014/main" id="{0FC664B5-E7F9-4B9F-A212-4B8919E63355}"/>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9" name="Oval 1129">
                <a:extLst>
                  <a:ext uri="{FF2B5EF4-FFF2-40B4-BE49-F238E27FC236}">
                    <a16:creationId xmlns:a16="http://schemas.microsoft.com/office/drawing/2014/main" id="{38A68CF0-20D6-45C8-94F3-592AC9D0BDE4}"/>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0" name="Oval 1130">
                <a:extLst>
                  <a:ext uri="{FF2B5EF4-FFF2-40B4-BE49-F238E27FC236}">
                    <a16:creationId xmlns:a16="http://schemas.microsoft.com/office/drawing/2014/main" id="{52FFB829-639F-4A5F-A1EF-16B48C0BB51F}"/>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1" name="Oval 1131">
                <a:extLst>
                  <a:ext uri="{FF2B5EF4-FFF2-40B4-BE49-F238E27FC236}">
                    <a16:creationId xmlns:a16="http://schemas.microsoft.com/office/drawing/2014/main" id="{83FD2DE4-B081-43BA-9880-1D20FFCFFEF9}"/>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Oval 1132">
                <a:extLst>
                  <a:ext uri="{FF2B5EF4-FFF2-40B4-BE49-F238E27FC236}">
                    <a16:creationId xmlns:a16="http://schemas.microsoft.com/office/drawing/2014/main" id="{270C3491-B91F-4DCC-95C7-2070D5DC136B}"/>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93" name="Isosceles Triangle 92">
            <a:extLst>
              <a:ext uri="{FF2B5EF4-FFF2-40B4-BE49-F238E27FC236}">
                <a16:creationId xmlns:a16="http://schemas.microsoft.com/office/drawing/2014/main" id="{4271A32F-8353-41F5-9629-F33F05784200}"/>
              </a:ext>
            </a:extLst>
          </p:cNvPr>
          <p:cNvSpPr/>
          <p:nvPr/>
        </p:nvSpPr>
        <p:spPr bwMode="auto">
          <a:xfrm>
            <a:off x="6596736" y="3333948"/>
            <a:ext cx="213809" cy="516959"/>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Speech Bubble: Rectangle 93">
            <a:extLst>
              <a:ext uri="{FF2B5EF4-FFF2-40B4-BE49-F238E27FC236}">
                <a16:creationId xmlns:a16="http://schemas.microsoft.com/office/drawing/2014/main" id="{809AB7C0-047B-4F5E-BAC6-9848BA78A747}"/>
              </a:ext>
            </a:extLst>
          </p:cNvPr>
          <p:cNvSpPr/>
          <p:nvPr/>
        </p:nvSpPr>
        <p:spPr bwMode="auto">
          <a:xfrm>
            <a:off x="5883924" y="3854447"/>
            <a:ext cx="1754706" cy="461665"/>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95" name="Connector: Elbow 94">
            <a:extLst>
              <a:ext uri="{FF2B5EF4-FFF2-40B4-BE49-F238E27FC236}">
                <a16:creationId xmlns:a16="http://schemas.microsoft.com/office/drawing/2014/main" id="{92DE4286-10DD-4ABF-96D4-6494549EFC2C}"/>
              </a:ext>
            </a:extLst>
          </p:cNvPr>
          <p:cNvCxnSpPr>
            <a:cxnSpLocks/>
          </p:cNvCxnSpPr>
          <p:nvPr/>
        </p:nvCxnSpPr>
        <p:spPr>
          <a:xfrm rot="16200000" flipV="1">
            <a:off x="3406063" y="2985460"/>
            <a:ext cx="1737360" cy="1371600"/>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CB1A9FD-C433-4734-8DDE-DB0E31C841B4}"/>
              </a:ext>
            </a:extLst>
          </p:cNvPr>
          <p:cNvCxnSpPr/>
          <p:nvPr/>
        </p:nvCxnSpPr>
        <p:spPr>
          <a:xfrm>
            <a:off x="3588943" y="2809113"/>
            <a:ext cx="0" cy="1732490"/>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97" name="Group 96">
            <a:extLst>
              <a:ext uri="{FF2B5EF4-FFF2-40B4-BE49-F238E27FC236}">
                <a16:creationId xmlns:a16="http://schemas.microsoft.com/office/drawing/2014/main" id="{99CFEF46-8BE3-4835-9455-6DF777696B5A}"/>
              </a:ext>
            </a:extLst>
          </p:cNvPr>
          <p:cNvGrpSpPr/>
          <p:nvPr/>
        </p:nvGrpSpPr>
        <p:grpSpPr>
          <a:xfrm>
            <a:off x="2311575" y="4460834"/>
            <a:ext cx="1368178" cy="1923001"/>
            <a:chOff x="2578872" y="4553129"/>
            <a:chExt cx="1368178" cy="1923001"/>
          </a:xfrm>
        </p:grpSpPr>
        <p:sp>
          <p:nvSpPr>
            <p:cNvPr id="98" name="Rectangle 97">
              <a:extLst>
                <a:ext uri="{FF2B5EF4-FFF2-40B4-BE49-F238E27FC236}">
                  <a16:creationId xmlns:a16="http://schemas.microsoft.com/office/drawing/2014/main" id="{24301A0E-81B0-4286-B081-566DFD1A552E}"/>
                </a:ext>
              </a:extLst>
            </p:cNvPr>
            <p:cNvSpPr/>
            <p:nvPr/>
          </p:nvSpPr>
          <p:spPr>
            <a:xfrm>
              <a:off x="2580819" y="4697166"/>
              <a:ext cx="1364286"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 name="Rectangle 98">
              <a:extLst>
                <a:ext uri="{FF2B5EF4-FFF2-40B4-BE49-F238E27FC236}">
                  <a16:creationId xmlns:a16="http://schemas.microsoft.com/office/drawing/2014/main" id="{41BCF3C0-9AB2-4115-BD76-9455952154BE}"/>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100" name="Rectangle 99">
              <a:extLst>
                <a:ext uri="{FF2B5EF4-FFF2-40B4-BE49-F238E27FC236}">
                  <a16:creationId xmlns:a16="http://schemas.microsoft.com/office/drawing/2014/main" id="{A8C3A756-83B4-4F19-A5B6-99147D4D5839}"/>
                </a:ext>
              </a:extLst>
            </p:cNvPr>
            <p:cNvSpPr/>
            <p:nvPr/>
          </p:nvSpPr>
          <p:spPr>
            <a:xfrm>
              <a:off x="2578872" y="4783407"/>
              <a:ext cx="1368178"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3152"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101" name="Picture 100" descr="A close up of a logo&#10;&#10;Description automatically generated">
              <a:extLst>
                <a:ext uri="{FF2B5EF4-FFF2-40B4-BE49-F238E27FC236}">
                  <a16:creationId xmlns:a16="http://schemas.microsoft.com/office/drawing/2014/main" id="{40B91591-16B5-4A29-A72B-F058BC66B9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102" name="Picture 101" descr="A close up of a logo&#10;&#10;Description generated with high confidence">
              <a:extLst>
                <a:ext uri="{FF2B5EF4-FFF2-40B4-BE49-F238E27FC236}">
                  <a16:creationId xmlns:a16="http://schemas.microsoft.com/office/drawing/2014/main" id="{F3CB6E86-E4E0-4275-A402-1C82E53226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103" name="Picture 102">
              <a:extLst>
                <a:ext uri="{FF2B5EF4-FFF2-40B4-BE49-F238E27FC236}">
                  <a16:creationId xmlns:a16="http://schemas.microsoft.com/office/drawing/2014/main" id="{FA6EE28C-42D4-4272-8276-4F5C1FB2D8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C68BB62F-E97A-4CE4-919A-FA7A49C44B87}"/>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105" name="Picture 104">
              <a:extLst>
                <a:ext uri="{FF2B5EF4-FFF2-40B4-BE49-F238E27FC236}">
                  <a16:creationId xmlns:a16="http://schemas.microsoft.com/office/drawing/2014/main" id="{F68E2A67-A624-48E7-98B0-E0238799B57D}"/>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106" name="Picture 105">
              <a:extLst>
                <a:ext uri="{FF2B5EF4-FFF2-40B4-BE49-F238E27FC236}">
                  <a16:creationId xmlns:a16="http://schemas.microsoft.com/office/drawing/2014/main" id="{C65B54ED-14F5-4741-BE66-DA2842CB68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107" name="Picture 2" descr="Image result for sophos png">
              <a:extLst>
                <a:ext uri="{FF2B5EF4-FFF2-40B4-BE49-F238E27FC236}">
                  <a16:creationId xmlns:a16="http://schemas.microsoft.com/office/drawing/2014/main" id="{524D614E-2EAC-4F59-985E-3EF198C2A0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descr="A picture containing object&#10;&#10;Description automatically generated">
              <a:extLst>
                <a:ext uri="{FF2B5EF4-FFF2-40B4-BE49-F238E27FC236}">
                  <a16:creationId xmlns:a16="http://schemas.microsoft.com/office/drawing/2014/main" id="{76EEEB5A-7E6A-4B7F-8F8C-A6C5E76DC787}"/>
                </a:ext>
              </a:extLst>
            </p:cNvPr>
            <p:cNvPicPr>
              <a:picLocks noChangeAspect="1"/>
            </p:cNvPicPr>
            <p:nvPr/>
          </p:nvPicPr>
          <p:blipFill rotWithShape="1">
            <a:blip r:embed="rId17"/>
            <a:srcRect t="21546" b="26174"/>
            <a:stretch/>
          </p:blipFill>
          <p:spPr>
            <a:xfrm>
              <a:off x="3360779" y="5534111"/>
              <a:ext cx="430409" cy="150010"/>
            </a:xfrm>
            <a:prstGeom prst="rect">
              <a:avLst/>
            </a:prstGeom>
          </p:spPr>
        </p:pic>
        <p:pic>
          <p:nvPicPr>
            <p:cNvPr id="109" name="Picture 108" descr="A close up of a logo&#10;&#10;Description automatically generated">
              <a:extLst>
                <a:ext uri="{FF2B5EF4-FFF2-40B4-BE49-F238E27FC236}">
                  <a16:creationId xmlns:a16="http://schemas.microsoft.com/office/drawing/2014/main" id="{F0A7A1D1-86F0-432B-BE74-1C6B1CF232D4}"/>
                </a:ext>
              </a:extLst>
            </p:cNvPr>
            <p:cNvPicPr>
              <a:picLocks noChangeAspect="1"/>
            </p:cNvPicPr>
            <p:nvPr/>
          </p:nvPicPr>
          <p:blipFill>
            <a:blip r:embed="rId18"/>
            <a:stretch>
              <a:fillRect/>
            </a:stretch>
          </p:blipFill>
          <p:spPr>
            <a:xfrm>
              <a:off x="2672991" y="5213382"/>
              <a:ext cx="552806" cy="62069"/>
            </a:xfrm>
            <a:prstGeom prst="rect">
              <a:avLst/>
            </a:prstGeom>
          </p:spPr>
        </p:pic>
        <p:pic>
          <p:nvPicPr>
            <p:cNvPr id="110" name="Picture 109">
              <a:extLst>
                <a:ext uri="{FF2B5EF4-FFF2-40B4-BE49-F238E27FC236}">
                  <a16:creationId xmlns:a16="http://schemas.microsoft.com/office/drawing/2014/main" id="{8CC227AA-B7DF-473E-AC15-74EE4826AF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111" name="Picture 2">
              <a:extLst>
                <a:ext uri="{FF2B5EF4-FFF2-40B4-BE49-F238E27FC236}">
                  <a16:creationId xmlns:a16="http://schemas.microsoft.com/office/drawing/2014/main" id="{CD011CC6-A2EA-4164-AFA8-AEBDF2F8AB7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Image result for symantec png logo">
              <a:extLst>
                <a:ext uri="{FF2B5EF4-FFF2-40B4-BE49-F238E27FC236}">
                  <a16:creationId xmlns:a16="http://schemas.microsoft.com/office/drawing/2014/main" id="{AF75EE14-B9D0-45F8-9048-A941EB570B0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A close up of a logo&#10;&#10;Description generated with very high confidence">
              <a:extLst>
                <a:ext uri="{FF2B5EF4-FFF2-40B4-BE49-F238E27FC236}">
                  <a16:creationId xmlns:a16="http://schemas.microsoft.com/office/drawing/2014/main" id="{07165EEE-A68F-439C-940A-F19BE048791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FBBE7424-73EB-4631-BE7C-B610F753D302}"/>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115" name="Group 114">
              <a:extLst>
                <a:ext uri="{FF2B5EF4-FFF2-40B4-BE49-F238E27FC236}">
                  <a16:creationId xmlns:a16="http://schemas.microsoft.com/office/drawing/2014/main" id="{DC906DE8-9DA6-4585-911D-D46A152A13F6}"/>
                </a:ext>
              </a:extLst>
            </p:cNvPr>
            <p:cNvGrpSpPr/>
            <p:nvPr/>
          </p:nvGrpSpPr>
          <p:grpSpPr>
            <a:xfrm>
              <a:off x="3593291" y="6268395"/>
              <a:ext cx="160817" cy="36587"/>
              <a:chOff x="4050545" y="6518937"/>
              <a:chExt cx="160817" cy="36587"/>
            </a:xfrm>
          </p:grpSpPr>
          <p:sp>
            <p:nvSpPr>
              <p:cNvPr id="116" name="Oval 115">
                <a:extLst>
                  <a:ext uri="{FF2B5EF4-FFF2-40B4-BE49-F238E27FC236}">
                    <a16:creationId xmlns:a16="http://schemas.microsoft.com/office/drawing/2014/main" id="{A0959BDC-B436-4C7A-A2EF-EAF2B56B165B}"/>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Oval 116">
                <a:extLst>
                  <a:ext uri="{FF2B5EF4-FFF2-40B4-BE49-F238E27FC236}">
                    <a16:creationId xmlns:a16="http://schemas.microsoft.com/office/drawing/2014/main" id="{41F8404C-2F20-46F5-8CAD-1BD8CF59D1EA}"/>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85F7BEF6-7237-4664-9A7C-E0A3B031F6AC}"/>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19" name="Group 118">
            <a:extLst>
              <a:ext uri="{FF2B5EF4-FFF2-40B4-BE49-F238E27FC236}">
                <a16:creationId xmlns:a16="http://schemas.microsoft.com/office/drawing/2014/main" id="{CE03F033-31FD-41DC-96B2-B36F206529FF}"/>
              </a:ext>
            </a:extLst>
          </p:cNvPr>
          <p:cNvGrpSpPr/>
          <p:nvPr/>
        </p:nvGrpSpPr>
        <p:grpSpPr>
          <a:xfrm>
            <a:off x="2888692" y="1792475"/>
            <a:ext cx="3025251" cy="1307827"/>
            <a:chOff x="2767495" y="1710614"/>
            <a:chExt cx="3025251" cy="1307827"/>
          </a:xfrm>
        </p:grpSpPr>
        <p:sp>
          <p:nvSpPr>
            <p:cNvPr id="120" name="Rectangle 119">
              <a:hlinkClick r:id="rId24"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E4774757-5B5D-4F1F-9117-2AC838517F0A}"/>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Azure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a:p>
              <a:pPr marL="34290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1" name="Group 120">
              <a:extLst>
                <a:ext uri="{FF2B5EF4-FFF2-40B4-BE49-F238E27FC236}">
                  <a16:creationId xmlns:a16="http://schemas.microsoft.com/office/drawing/2014/main" id="{1C1649A6-A59D-4C21-96CA-2D88594F36A3}"/>
                </a:ext>
              </a:extLst>
            </p:cNvPr>
            <p:cNvGrpSpPr/>
            <p:nvPr/>
          </p:nvGrpSpPr>
          <p:grpSpPr>
            <a:xfrm>
              <a:off x="4105674" y="1803358"/>
              <a:ext cx="1595893" cy="246888"/>
              <a:chOff x="2006475" y="5626256"/>
              <a:chExt cx="1595893" cy="246888"/>
            </a:xfrm>
          </p:grpSpPr>
          <p:sp>
            <p:nvSpPr>
              <p:cNvPr id="146" name="Rectangle 145">
                <a:extLst>
                  <a:ext uri="{FF2B5EF4-FFF2-40B4-BE49-F238E27FC236}">
                    <a16:creationId xmlns:a16="http://schemas.microsoft.com/office/drawing/2014/main" id="{B8B7A74F-FB4F-4519-B4FC-420B94BDEBF0}"/>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147" name="Group 146">
                <a:extLst>
                  <a:ext uri="{FF2B5EF4-FFF2-40B4-BE49-F238E27FC236}">
                    <a16:creationId xmlns:a16="http://schemas.microsoft.com/office/drawing/2014/main" id="{FF2596C1-5945-4A3E-AE6D-759EB5EC5597}"/>
                  </a:ext>
                </a:extLst>
              </p:cNvPr>
              <p:cNvGrpSpPr/>
              <p:nvPr/>
            </p:nvGrpSpPr>
            <p:grpSpPr>
              <a:xfrm>
                <a:off x="2058282" y="5662385"/>
                <a:ext cx="179375" cy="179374"/>
                <a:chOff x="7772012" y="5728917"/>
                <a:chExt cx="536745" cy="536745"/>
              </a:xfrm>
            </p:grpSpPr>
            <p:sp>
              <p:nvSpPr>
                <p:cNvPr id="148" name="Freeform 974">
                  <a:extLst>
                    <a:ext uri="{FF2B5EF4-FFF2-40B4-BE49-F238E27FC236}">
                      <a16:creationId xmlns:a16="http://schemas.microsoft.com/office/drawing/2014/main" id="{F1C3AB08-5926-4C41-B328-E1F0CA7058BC}"/>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49" name="Oval 986">
                  <a:extLst>
                    <a:ext uri="{FF2B5EF4-FFF2-40B4-BE49-F238E27FC236}">
                      <a16:creationId xmlns:a16="http://schemas.microsoft.com/office/drawing/2014/main" id="{FAB95EEA-8E9F-4E8A-9EB6-37F667D5E26F}"/>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0" name="Oval 987">
                  <a:extLst>
                    <a:ext uri="{FF2B5EF4-FFF2-40B4-BE49-F238E27FC236}">
                      <a16:creationId xmlns:a16="http://schemas.microsoft.com/office/drawing/2014/main" id="{32E70034-7CF5-4467-ACCC-F619C942D64C}"/>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1" name="Oval 988">
                  <a:extLst>
                    <a:ext uri="{FF2B5EF4-FFF2-40B4-BE49-F238E27FC236}">
                      <a16:creationId xmlns:a16="http://schemas.microsoft.com/office/drawing/2014/main" id="{EF78E2C9-97E4-4460-8E62-D446B46AD175}"/>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2" name="Oval 989">
                  <a:extLst>
                    <a:ext uri="{FF2B5EF4-FFF2-40B4-BE49-F238E27FC236}">
                      <a16:creationId xmlns:a16="http://schemas.microsoft.com/office/drawing/2014/main" id="{351383C5-30DE-4F08-8272-D5841708F98A}"/>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3" name="Oval 990">
                  <a:extLst>
                    <a:ext uri="{FF2B5EF4-FFF2-40B4-BE49-F238E27FC236}">
                      <a16:creationId xmlns:a16="http://schemas.microsoft.com/office/drawing/2014/main" id="{2F8473B6-8FDE-4EE3-89AD-F023D795CD67}"/>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4" name="Oval 991">
                  <a:extLst>
                    <a:ext uri="{FF2B5EF4-FFF2-40B4-BE49-F238E27FC236}">
                      <a16:creationId xmlns:a16="http://schemas.microsoft.com/office/drawing/2014/main" id="{8DDA68AE-1C43-4229-9162-0603658862B3}"/>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122" name="Group 121">
              <a:extLst>
                <a:ext uri="{FF2B5EF4-FFF2-40B4-BE49-F238E27FC236}">
                  <a16:creationId xmlns:a16="http://schemas.microsoft.com/office/drawing/2014/main" id="{8D6477CB-D935-47D5-92C7-26450F341A6C}"/>
                </a:ext>
              </a:extLst>
            </p:cNvPr>
            <p:cNvGrpSpPr/>
            <p:nvPr/>
          </p:nvGrpSpPr>
          <p:grpSpPr>
            <a:xfrm>
              <a:off x="4105674" y="2050318"/>
              <a:ext cx="1595893" cy="246888"/>
              <a:chOff x="2006475" y="5924916"/>
              <a:chExt cx="1595893" cy="246888"/>
            </a:xfrm>
          </p:grpSpPr>
          <p:sp>
            <p:nvSpPr>
              <p:cNvPr id="141" name="Rectangle 140">
                <a:extLst>
                  <a:ext uri="{FF2B5EF4-FFF2-40B4-BE49-F238E27FC236}">
                    <a16:creationId xmlns:a16="http://schemas.microsoft.com/office/drawing/2014/main" id="{08A9325D-FC60-4F9A-BE33-009DC7095D0C}"/>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142" name="Group 141">
                <a:extLst>
                  <a:ext uri="{FF2B5EF4-FFF2-40B4-BE49-F238E27FC236}">
                    <a16:creationId xmlns:a16="http://schemas.microsoft.com/office/drawing/2014/main" id="{FB11AEC9-7D8E-4B74-9562-54620D7CE580}"/>
                  </a:ext>
                </a:extLst>
              </p:cNvPr>
              <p:cNvGrpSpPr/>
              <p:nvPr/>
            </p:nvGrpSpPr>
            <p:grpSpPr>
              <a:xfrm>
                <a:off x="2061122" y="5970184"/>
                <a:ext cx="164670" cy="142677"/>
                <a:chOff x="1098273" y="1545305"/>
                <a:chExt cx="392506" cy="340084"/>
              </a:xfrm>
            </p:grpSpPr>
            <p:sp>
              <p:nvSpPr>
                <p:cNvPr id="143" name="Rectangle 5">
                  <a:extLst>
                    <a:ext uri="{FF2B5EF4-FFF2-40B4-BE49-F238E27FC236}">
                      <a16:creationId xmlns:a16="http://schemas.microsoft.com/office/drawing/2014/main" id="{E0C3673F-0FD6-4709-B3B9-C02D5D52FA22}"/>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4" name="Freeform 6">
                  <a:extLst>
                    <a:ext uri="{FF2B5EF4-FFF2-40B4-BE49-F238E27FC236}">
                      <a16:creationId xmlns:a16="http://schemas.microsoft.com/office/drawing/2014/main" id="{2538CD89-5079-4171-98D8-8576C60A42C8}"/>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5" name="Freeform 7">
                  <a:extLst>
                    <a:ext uri="{FF2B5EF4-FFF2-40B4-BE49-F238E27FC236}">
                      <a16:creationId xmlns:a16="http://schemas.microsoft.com/office/drawing/2014/main" id="{BF315B88-9E0E-4F5C-94FE-75508524D683}"/>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123" name="Picture 122">
              <a:extLst>
                <a:ext uri="{FF2B5EF4-FFF2-40B4-BE49-F238E27FC236}">
                  <a16:creationId xmlns:a16="http://schemas.microsoft.com/office/drawing/2014/main" id="{8E5A7587-B4A3-44E4-865F-7100772645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124" name="Group 123">
              <a:extLst>
                <a:ext uri="{FF2B5EF4-FFF2-40B4-BE49-F238E27FC236}">
                  <a16:creationId xmlns:a16="http://schemas.microsoft.com/office/drawing/2014/main" id="{7EE1FD05-7E97-4E1E-9C1D-733B6CF35757}"/>
                </a:ext>
              </a:extLst>
            </p:cNvPr>
            <p:cNvGrpSpPr/>
            <p:nvPr/>
          </p:nvGrpSpPr>
          <p:grpSpPr>
            <a:xfrm>
              <a:off x="2909512" y="2630745"/>
              <a:ext cx="1166217" cy="296735"/>
              <a:chOff x="416720" y="6213215"/>
              <a:chExt cx="1166217" cy="296735"/>
            </a:xfrm>
          </p:grpSpPr>
          <p:sp>
            <p:nvSpPr>
              <p:cNvPr id="137" name="Rectangle 136">
                <a:extLst>
                  <a:ext uri="{FF2B5EF4-FFF2-40B4-BE49-F238E27FC236}">
                    <a16:creationId xmlns:a16="http://schemas.microsoft.com/office/drawing/2014/main" id="{256FE06C-7E0C-4FB0-B7D2-40DCD4C24015}"/>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138" name="Graphic 34">
                <a:extLst>
                  <a:ext uri="{FF2B5EF4-FFF2-40B4-BE49-F238E27FC236}">
                    <a16:creationId xmlns:a16="http://schemas.microsoft.com/office/drawing/2014/main" id="{4A60083B-71BD-409A-A866-F188DF2088A8}"/>
                  </a:ext>
                </a:extLst>
              </p:cNvPr>
              <p:cNvGrpSpPr/>
              <p:nvPr/>
            </p:nvGrpSpPr>
            <p:grpSpPr>
              <a:xfrm>
                <a:off x="485860" y="6287506"/>
                <a:ext cx="141248" cy="149704"/>
                <a:chOff x="1365692" y="5732234"/>
                <a:chExt cx="542925" cy="575429"/>
              </a:xfrm>
            </p:grpSpPr>
            <p:sp>
              <p:nvSpPr>
                <p:cNvPr id="139" name="Freeform: Shape 138">
                  <a:extLst>
                    <a:ext uri="{FF2B5EF4-FFF2-40B4-BE49-F238E27FC236}">
                      <a16:creationId xmlns:a16="http://schemas.microsoft.com/office/drawing/2014/main" id="{D316CDE8-1655-4F00-9976-60C81384B0F1}"/>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D4A7E50A-466E-44D5-83A5-A807C718DE40}"/>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230FA256-7EA2-4715-8E22-69A7A6ED2AAC}"/>
                </a:ext>
              </a:extLst>
            </p:cNvPr>
            <p:cNvGrpSpPr/>
            <p:nvPr/>
          </p:nvGrpSpPr>
          <p:grpSpPr>
            <a:xfrm>
              <a:off x="4078060" y="2629193"/>
              <a:ext cx="1622679" cy="298287"/>
              <a:chOff x="1588089" y="6213215"/>
              <a:chExt cx="1622679" cy="298287"/>
            </a:xfrm>
          </p:grpSpPr>
          <p:sp>
            <p:nvSpPr>
              <p:cNvPr id="129" name="Rectangle 128">
                <a:extLst>
                  <a:ext uri="{FF2B5EF4-FFF2-40B4-BE49-F238E27FC236}">
                    <a16:creationId xmlns:a16="http://schemas.microsoft.com/office/drawing/2014/main" id="{94C11635-6AFF-4217-8A30-665033F489D4}"/>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130" name="Group 129">
                <a:extLst>
                  <a:ext uri="{FF2B5EF4-FFF2-40B4-BE49-F238E27FC236}">
                    <a16:creationId xmlns:a16="http://schemas.microsoft.com/office/drawing/2014/main" id="{7F55545F-1217-472A-80DA-49F2679DB827}"/>
                  </a:ext>
                </a:extLst>
              </p:cNvPr>
              <p:cNvGrpSpPr/>
              <p:nvPr/>
            </p:nvGrpSpPr>
            <p:grpSpPr>
              <a:xfrm>
                <a:off x="1696007" y="6289639"/>
                <a:ext cx="178885" cy="141617"/>
                <a:chOff x="6924544" y="4032658"/>
                <a:chExt cx="389108" cy="308044"/>
              </a:xfrm>
            </p:grpSpPr>
            <p:sp>
              <p:nvSpPr>
                <p:cNvPr id="131" name="Freeform: Shape 130">
                  <a:extLst>
                    <a:ext uri="{FF2B5EF4-FFF2-40B4-BE49-F238E27FC236}">
                      <a16:creationId xmlns:a16="http://schemas.microsoft.com/office/drawing/2014/main" id="{E742B2F6-2998-42EB-8035-E97CE21D22E4}"/>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3FCC4A6D-6046-4C3F-B7EB-FA944E0E04CB}"/>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Shape 132">
                  <a:extLst>
                    <a:ext uri="{FF2B5EF4-FFF2-40B4-BE49-F238E27FC236}">
                      <a16:creationId xmlns:a16="http://schemas.microsoft.com/office/drawing/2014/main" id="{215E19A4-9D16-4A82-9D1B-0FB569E0B527}"/>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FC025AB9-64A1-479D-AA88-B4ED3211DCE3}"/>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Shape 134">
                  <a:extLst>
                    <a:ext uri="{FF2B5EF4-FFF2-40B4-BE49-F238E27FC236}">
                      <a16:creationId xmlns:a16="http://schemas.microsoft.com/office/drawing/2014/main" id="{77E0E323-0809-4178-8D2E-DB54FA33ECFD}"/>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Shape 135">
                  <a:extLst>
                    <a:ext uri="{FF2B5EF4-FFF2-40B4-BE49-F238E27FC236}">
                      <a16:creationId xmlns:a16="http://schemas.microsoft.com/office/drawing/2014/main" id="{8673BF0D-5E26-4E53-82C2-E8DAAA978424}"/>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3708172C-D2EF-4AA4-A04C-95F544F8D51D}"/>
                </a:ext>
              </a:extLst>
            </p:cNvPr>
            <p:cNvGrpSpPr/>
            <p:nvPr/>
          </p:nvGrpSpPr>
          <p:grpSpPr>
            <a:xfrm>
              <a:off x="2908277" y="2297646"/>
              <a:ext cx="2792462" cy="338554"/>
              <a:chOff x="-913264" y="5878807"/>
              <a:chExt cx="2792462" cy="338554"/>
            </a:xfrm>
          </p:grpSpPr>
          <p:sp>
            <p:nvSpPr>
              <p:cNvPr id="127" name="Rectangle 126">
                <a:extLst>
                  <a:ext uri="{FF2B5EF4-FFF2-40B4-BE49-F238E27FC236}">
                    <a16:creationId xmlns:a16="http://schemas.microsoft.com/office/drawing/2014/main" id="{2B1AF3C6-7C52-4497-B3E3-F7A9AFBF50AE}"/>
                  </a:ext>
                </a:extLst>
              </p:cNvPr>
              <p:cNvSpPr/>
              <p:nvPr/>
            </p:nvSpPr>
            <p:spPr>
              <a:xfrm>
                <a:off x="-913264" y="5878807"/>
                <a:ext cx="2792462" cy="338554"/>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128" name="Freeform 1054">
                <a:extLst>
                  <a:ext uri="{FF2B5EF4-FFF2-40B4-BE49-F238E27FC236}">
                    <a16:creationId xmlns:a16="http://schemas.microsoft.com/office/drawing/2014/main" id="{936880FB-C0CF-4A35-80A4-EE756963F742}"/>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55" name="Arrow: Up-Down 154">
            <a:extLst>
              <a:ext uri="{FF2B5EF4-FFF2-40B4-BE49-F238E27FC236}">
                <a16:creationId xmlns:a16="http://schemas.microsoft.com/office/drawing/2014/main" id="{49188F7B-AFB2-4729-8E02-D765DD0D7AA3}"/>
              </a:ext>
            </a:extLst>
          </p:cNvPr>
          <p:cNvSpPr/>
          <p:nvPr/>
        </p:nvSpPr>
        <p:spPr>
          <a:xfrm rot="5400000">
            <a:off x="2707435" y="2325567"/>
            <a:ext cx="189227" cy="454850"/>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6" name="Group 155">
            <a:extLst>
              <a:ext uri="{FF2B5EF4-FFF2-40B4-BE49-F238E27FC236}">
                <a16:creationId xmlns:a16="http://schemas.microsoft.com/office/drawing/2014/main" id="{4A7F8E4D-2626-46E2-9CD9-98B44A55EDAA}"/>
              </a:ext>
            </a:extLst>
          </p:cNvPr>
          <p:cNvGrpSpPr/>
          <p:nvPr/>
        </p:nvGrpSpPr>
        <p:grpSpPr>
          <a:xfrm>
            <a:off x="3766817" y="5560875"/>
            <a:ext cx="1494714" cy="822960"/>
            <a:chOff x="3720591" y="5659520"/>
            <a:chExt cx="1494714" cy="822960"/>
          </a:xfrm>
        </p:grpSpPr>
        <p:sp>
          <p:nvSpPr>
            <p:cNvPr id="157" name="Rectangle 156">
              <a:extLst>
                <a:ext uri="{FF2B5EF4-FFF2-40B4-BE49-F238E27FC236}">
                  <a16:creationId xmlns:a16="http://schemas.microsoft.com/office/drawing/2014/main" id="{20EDBE57-D16A-45FA-BC2D-6AFD8CFAE41A}"/>
                </a:ext>
              </a:extLst>
            </p:cNvPr>
            <p:cNvSpPr/>
            <p:nvPr/>
          </p:nvSpPr>
          <p:spPr>
            <a:xfrm>
              <a:off x="3720592" y="5659520"/>
              <a:ext cx="1493642"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8" name="Picture 157">
              <a:extLst>
                <a:ext uri="{FF2B5EF4-FFF2-40B4-BE49-F238E27FC236}">
                  <a16:creationId xmlns:a16="http://schemas.microsoft.com/office/drawing/2014/main" id="{8CD8011D-FDD7-40CF-AF73-0EA6A28BFB5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159" name="Picture 158">
              <a:extLst>
                <a:ext uri="{FF2B5EF4-FFF2-40B4-BE49-F238E27FC236}">
                  <a16:creationId xmlns:a16="http://schemas.microsoft.com/office/drawing/2014/main" id="{7CBFF342-26D4-47E2-87D3-0ECB8EB656A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160" name="Picture 159">
              <a:extLst>
                <a:ext uri="{FF2B5EF4-FFF2-40B4-BE49-F238E27FC236}">
                  <a16:creationId xmlns:a16="http://schemas.microsoft.com/office/drawing/2014/main" id="{886B5286-128D-4510-BDA9-D680642025E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161" name="Picture 160">
              <a:extLst>
                <a:ext uri="{FF2B5EF4-FFF2-40B4-BE49-F238E27FC236}">
                  <a16:creationId xmlns:a16="http://schemas.microsoft.com/office/drawing/2014/main" id="{06CE7AC0-28DB-43F6-9565-93BBB6CAC083}"/>
                </a:ext>
              </a:extLst>
            </p:cNvPr>
            <p:cNvPicPr>
              <a:picLocks noChangeAspect="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162" name="Picture 161">
              <a:extLst>
                <a:ext uri="{FF2B5EF4-FFF2-40B4-BE49-F238E27FC236}">
                  <a16:creationId xmlns:a16="http://schemas.microsoft.com/office/drawing/2014/main" id="{285BD08F-DC22-4329-A9B9-5AF7B7F79DE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163" name="Picture 162">
              <a:extLst>
                <a:ext uri="{FF2B5EF4-FFF2-40B4-BE49-F238E27FC236}">
                  <a16:creationId xmlns:a16="http://schemas.microsoft.com/office/drawing/2014/main" id="{4A1826B6-E827-473E-8741-CD710F4477AF}"/>
                </a:ext>
              </a:extLst>
            </p:cNvPr>
            <p:cNvPicPr>
              <a:picLocks noChangeAspect="1"/>
            </p:cNvPicPr>
            <p:nvPr/>
          </p:nvPicPr>
          <p:blipFill rotWithShape="1">
            <a:blip r:embed="rId31">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164" name="Rectangle 163">
              <a:extLst>
                <a:ext uri="{FF2B5EF4-FFF2-40B4-BE49-F238E27FC236}">
                  <a16:creationId xmlns:a16="http://schemas.microsoft.com/office/drawing/2014/main" id="{C36C64EE-4D53-48CA-9ED2-7E7C035F4126}"/>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165" name="Freeform 6">
              <a:extLst>
                <a:ext uri="{FF2B5EF4-FFF2-40B4-BE49-F238E27FC236}">
                  <a16:creationId xmlns:a16="http://schemas.microsoft.com/office/drawing/2014/main" id="{56C233A0-8568-4755-88A4-C7F1D649DCAB}"/>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66" name="Picture 165">
              <a:extLst>
                <a:ext uri="{FF2B5EF4-FFF2-40B4-BE49-F238E27FC236}">
                  <a16:creationId xmlns:a16="http://schemas.microsoft.com/office/drawing/2014/main" id="{C416EDD7-52BA-4AC6-B2F2-F3C1AC7A6C3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167" name="Picture 166" descr="A picture containing building&#10;&#10;Description automatically generated">
              <a:extLst>
                <a:ext uri="{FF2B5EF4-FFF2-40B4-BE49-F238E27FC236}">
                  <a16:creationId xmlns:a16="http://schemas.microsoft.com/office/drawing/2014/main" id="{52F91268-C59C-43E9-A7C5-B3EEB462029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168" name="Picture 167">
              <a:extLst>
                <a:ext uri="{FF2B5EF4-FFF2-40B4-BE49-F238E27FC236}">
                  <a16:creationId xmlns:a16="http://schemas.microsoft.com/office/drawing/2014/main" id="{D330D0B5-A891-497E-93EC-43E4DBCEA2BE}"/>
                </a:ext>
              </a:extLst>
            </p:cNvPr>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169" name="Picture 168">
              <a:extLst>
                <a:ext uri="{FF2B5EF4-FFF2-40B4-BE49-F238E27FC236}">
                  <a16:creationId xmlns:a16="http://schemas.microsoft.com/office/drawing/2014/main" id="{55A3A7FC-6FEB-437E-A843-AE9A440D6B1A}"/>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170" name="Group 169">
              <a:extLst>
                <a:ext uri="{FF2B5EF4-FFF2-40B4-BE49-F238E27FC236}">
                  <a16:creationId xmlns:a16="http://schemas.microsoft.com/office/drawing/2014/main" id="{E751AF19-DFF0-49CB-AFA5-F2E0F2A34017}"/>
                </a:ext>
              </a:extLst>
            </p:cNvPr>
            <p:cNvGrpSpPr/>
            <p:nvPr/>
          </p:nvGrpSpPr>
          <p:grpSpPr>
            <a:xfrm>
              <a:off x="4980407" y="6306630"/>
              <a:ext cx="160816" cy="36598"/>
              <a:chOff x="6297813" y="3181591"/>
              <a:chExt cx="160855" cy="36607"/>
            </a:xfrm>
          </p:grpSpPr>
          <p:sp>
            <p:nvSpPr>
              <p:cNvPr id="171" name="Oval 170">
                <a:extLst>
                  <a:ext uri="{FF2B5EF4-FFF2-40B4-BE49-F238E27FC236}">
                    <a16:creationId xmlns:a16="http://schemas.microsoft.com/office/drawing/2014/main" id="{B342D8DF-9A16-4683-A674-12EB3A9CB51A}"/>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Oval 171">
                <a:extLst>
                  <a:ext uri="{FF2B5EF4-FFF2-40B4-BE49-F238E27FC236}">
                    <a16:creationId xmlns:a16="http://schemas.microsoft.com/office/drawing/2014/main" id="{0DC805DC-DA78-45C8-9B68-B97FC5CFD63A}"/>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410E0BA3-B68C-4C5F-A3BF-9DDD176F1785}"/>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4" name="Group 173">
            <a:extLst>
              <a:ext uri="{FF2B5EF4-FFF2-40B4-BE49-F238E27FC236}">
                <a16:creationId xmlns:a16="http://schemas.microsoft.com/office/drawing/2014/main" id="{487A7A6E-AD47-4D24-BD27-D37BAAF4FDE8}"/>
              </a:ext>
            </a:extLst>
          </p:cNvPr>
          <p:cNvGrpSpPr/>
          <p:nvPr/>
        </p:nvGrpSpPr>
        <p:grpSpPr>
          <a:xfrm>
            <a:off x="5298736" y="5560875"/>
            <a:ext cx="751424" cy="822960"/>
            <a:chOff x="5298736" y="5560875"/>
            <a:chExt cx="751424" cy="822960"/>
          </a:xfrm>
        </p:grpSpPr>
        <p:grpSp>
          <p:nvGrpSpPr>
            <p:cNvPr id="175" name="Group 174">
              <a:extLst>
                <a:ext uri="{FF2B5EF4-FFF2-40B4-BE49-F238E27FC236}">
                  <a16:creationId xmlns:a16="http://schemas.microsoft.com/office/drawing/2014/main" id="{C3964F18-3C15-4815-B61B-5198F3D3E2F2}"/>
                </a:ext>
              </a:extLst>
            </p:cNvPr>
            <p:cNvGrpSpPr/>
            <p:nvPr/>
          </p:nvGrpSpPr>
          <p:grpSpPr>
            <a:xfrm>
              <a:off x="5298736" y="5560875"/>
              <a:ext cx="751424" cy="822960"/>
              <a:chOff x="4463880" y="5659520"/>
              <a:chExt cx="751424" cy="822960"/>
            </a:xfrm>
          </p:grpSpPr>
          <p:sp>
            <p:nvSpPr>
              <p:cNvPr id="200" name="Rectangle 199">
                <a:extLst>
                  <a:ext uri="{FF2B5EF4-FFF2-40B4-BE49-F238E27FC236}">
                    <a16:creationId xmlns:a16="http://schemas.microsoft.com/office/drawing/2014/main" id="{0E321899-2D53-4AB4-8F7C-3D38DA0613DD}"/>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Rectangle 200">
                <a:extLst>
                  <a:ext uri="{FF2B5EF4-FFF2-40B4-BE49-F238E27FC236}">
                    <a16:creationId xmlns:a16="http://schemas.microsoft.com/office/drawing/2014/main" id="{C229DA4F-50FE-449F-8722-820DC2C9595B}"/>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PaaS</a:t>
                </a:r>
              </a:p>
            </p:txBody>
          </p:sp>
          <p:grpSp>
            <p:nvGrpSpPr>
              <p:cNvPr id="202" name="Group 201">
                <a:extLst>
                  <a:ext uri="{FF2B5EF4-FFF2-40B4-BE49-F238E27FC236}">
                    <a16:creationId xmlns:a16="http://schemas.microsoft.com/office/drawing/2014/main" id="{5399C2CE-869A-4085-A050-8415A4065C8C}"/>
                  </a:ext>
                </a:extLst>
              </p:cNvPr>
              <p:cNvGrpSpPr/>
              <p:nvPr/>
            </p:nvGrpSpPr>
            <p:grpSpPr>
              <a:xfrm>
                <a:off x="4980407" y="6306630"/>
                <a:ext cx="160816" cy="36598"/>
                <a:chOff x="6297813" y="3181591"/>
                <a:chExt cx="160855" cy="36607"/>
              </a:xfrm>
            </p:grpSpPr>
            <p:sp>
              <p:nvSpPr>
                <p:cNvPr id="203" name="Oval 202">
                  <a:extLst>
                    <a:ext uri="{FF2B5EF4-FFF2-40B4-BE49-F238E27FC236}">
                      <a16:creationId xmlns:a16="http://schemas.microsoft.com/office/drawing/2014/main" id="{7AC0603F-4B4C-4875-B5F7-ABD359C8F978}"/>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4" name="Oval 203">
                  <a:extLst>
                    <a:ext uri="{FF2B5EF4-FFF2-40B4-BE49-F238E27FC236}">
                      <a16:creationId xmlns:a16="http://schemas.microsoft.com/office/drawing/2014/main" id="{595C6296-4CF7-4857-AECD-59AE259E6DC0}"/>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5" name="Oval 204">
                  <a:extLst>
                    <a:ext uri="{FF2B5EF4-FFF2-40B4-BE49-F238E27FC236}">
                      <a16:creationId xmlns:a16="http://schemas.microsoft.com/office/drawing/2014/main" id="{B76E8928-0229-44FB-B208-609D4C854187}"/>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6" name="Group 175">
              <a:extLst>
                <a:ext uri="{FF2B5EF4-FFF2-40B4-BE49-F238E27FC236}">
                  <a16:creationId xmlns:a16="http://schemas.microsoft.com/office/drawing/2014/main" id="{DF693D08-453B-4941-B8E9-EBC84789F7E2}"/>
                </a:ext>
              </a:extLst>
            </p:cNvPr>
            <p:cNvGrpSpPr/>
            <p:nvPr/>
          </p:nvGrpSpPr>
          <p:grpSpPr>
            <a:xfrm>
              <a:off x="5811037" y="5886932"/>
              <a:ext cx="117648" cy="116092"/>
              <a:chOff x="8051303" y="5878037"/>
              <a:chExt cx="596865" cy="523037"/>
            </a:xfrm>
          </p:grpSpPr>
          <p:sp>
            <p:nvSpPr>
              <p:cNvPr id="198" name="Freeform: Shape 197">
                <a:extLst>
                  <a:ext uri="{FF2B5EF4-FFF2-40B4-BE49-F238E27FC236}">
                    <a16:creationId xmlns:a16="http://schemas.microsoft.com/office/drawing/2014/main" id="{5631260F-F6C0-4E19-851D-DA34E215C204}"/>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781798C-889D-4DD2-80F7-812E8CF21F55}"/>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77" name="Graphic 33">
              <a:extLst>
                <a:ext uri="{FF2B5EF4-FFF2-40B4-BE49-F238E27FC236}">
                  <a16:creationId xmlns:a16="http://schemas.microsoft.com/office/drawing/2014/main" id="{41344DE9-FE1C-4911-A814-6BBE2160A7B2}"/>
                </a:ext>
              </a:extLst>
            </p:cNvPr>
            <p:cNvGrpSpPr/>
            <p:nvPr/>
          </p:nvGrpSpPr>
          <p:grpSpPr>
            <a:xfrm>
              <a:off x="5572445" y="5900354"/>
              <a:ext cx="121402" cy="93478"/>
              <a:chOff x="9214624" y="5352522"/>
              <a:chExt cx="755282" cy="599017"/>
            </a:xfrm>
          </p:grpSpPr>
          <p:sp>
            <p:nvSpPr>
              <p:cNvPr id="193" name="Freeform: Shape 192">
                <a:extLst>
                  <a:ext uri="{FF2B5EF4-FFF2-40B4-BE49-F238E27FC236}">
                    <a16:creationId xmlns:a16="http://schemas.microsoft.com/office/drawing/2014/main" id="{F1168A40-D5F6-4AC1-862C-BDE12E50D4CD}"/>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94" name="Graphic 33">
                <a:extLst>
                  <a:ext uri="{FF2B5EF4-FFF2-40B4-BE49-F238E27FC236}">
                    <a16:creationId xmlns:a16="http://schemas.microsoft.com/office/drawing/2014/main" id="{41F47934-1EA0-4E75-B78C-9792474C0680}"/>
                  </a:ext>
                </a:extLst>
              </p:cNvPr>
              <p:cNvGrpSpPr/>
              <p:nvPr/>
            </p:nvGrpSpPr>
            <p:grpSpPr>
              <a:xfrm>
                <a:off x="9469857" y="5451490"/>
                <a:ext cx="244816" cy="270860"/>
                <a:chOff x="9469857" y="5451490"/>
                <a:chExt cx="244816" cy="270860"/>
              </a:xfrm>
              <a:solidFill>
                <a:srgbClr val="FFFFFF"/>
              </a:solidFill>
            </p:grpSpPr>
            <p:sp>
              <p:nvSpPr>
                <p:cNvPr id="195" name="Freeform: Shape 194">
                  <a:extLst>
                    <a:ext uri="{FF2B5EF4-FFF2-40B4-BE49-F238E27FC236}">
                      <a16:creationId xmlns:a16="http://schemas.microsoft.com/office/drawing/2014/main" id="{3E93217F-B076-4FA2-8B32-3EF23A458637}"/>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237A5A93-994A-4D3E-BE47-3F553175FC73}"/>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A8B1B35-4359-40E0-9AD2-65243E58BB18}"/>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178" name="Picture 177">
              <a:extLst>
                <a:ext uri="{FF2B5EF4-FFF2-40B4-BE49-F238E27FC236}">
                  <a16:creationId xmlns:a16="http://schemas.microsoft.com/office/drawing/2014/main" id="{14D6DDCF-1E75-4DB5-8AB5-D884A942957D}"/>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179" name="Group 178">
              <a:extLst>
                <a:ext uri="{FF2B5EF4-FFF2-40B4-BE49-F238E27FC236}">
                  <a16:creationId xmlns:a16="http://schemas.microsoft.com/office/drawing/2014/main" id="{7090CFCD-AE9B-4F63-B1CF-532AC0277676}"/>
                </a:ext>
              </a:extLst>
            </p:cNvPr>
            <p:cNvGrpSpPr/>
            <p:nvPr/>
          </p:nvGrpSpPr>
          <p:grpSpPr>
            <a:xfrm>
              <a:off x="5349903" y="6155109"/>
              <a:ext cx="121788" cy="119264"/>
              <a:chOff x="10854228" y="3989686"/>
              <a:chExt cx="379602" cy="382863"/>
            </a:xfrm>
          </p:grpSpPr>
          <p:sp>
            <p:nvSpPr>
              <p:cNvPr id="181" name="Rectangle 180">
                <a:extLst>
                  <a:ext uri="{FF2B5EF4-FFF2-40B4-BE49-F238E27FC236}">
                    <a16:creationId xmlns:a16="http://schemas.microsoft.com/office/drawing/2014/main" id="{74655C80-B7CE-4E6C-B341-C88052DA7B97}"/>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CAC21BDD-92E4-4FB8-93CF-C6ED35DA62A0}"/>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B6CF158F-7D7D-4833-B8BF-6DED3C075DCB}"/>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30AF0D84-5AF0-4BDC-B4E7-B9F9D54A6B69}"/>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C97F8B27-CBC7-448C-B5E2-D40B17D848CE}"/>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4C441EE2-40F7-4EF7-A6BE-AA04D97989DE}"/>
                  </a:ext>
                </a:extLst>
              </p:cNvPr>
              <p:cNvGrpSpPr/>
              <p:nvPr/>
            </p:nvGrpSpPr>
            <p:grpSpPr>
              <a:xfrm>
                <a:off x="10854228" y="3989686"/>
                <a:ext cx="379602" cy="382863"/>
                <a:chOff x="10854228" y="3989686"/>
                <a:chExt cx="379602" cy="382863"/>
              </a:xfrm>
            </p:grpSpPr>
            <p:sp>
              <p:nvSpPr>
                <p:cNvPr id="187" name="Oval 186">
                  <a:extLst>
                    <a:ext uri="{FF2B5EF4-FFF2-40B4-BE49-F238E27FC236}">
                      <a16:creationId xmlns:a16="http://schemas.microsoft.com/office/drawing/2014/main" id="{6567E856-0F66-46B9-84D2-D6140478D52E}"/>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Oval 187">
                  <a:extLst>
                    <a:ext uri="{FF2B5EF4-FFF2-40B4-BE49-F238E27FC236}">
                      <a16:creationId xmlns:a16="http://schemas.microsoft.com/office/drawing/2014/main" id="{DD32F9A2-2DC1-4AB1-AF3D-5104E3118502}"/>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E60B2032-D0E3-4A4F-B776-01A5F873552E}"/>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99671715-E9AF-4A62-A84A-9195B39DBF21}"/>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12084169-DC5B-49BE-8605-F58043EAA484}"/>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191">
                  <a:extLst>
                    <a:ext uri="{FF2B5EF4-FFF2-40B4-BE49-F238E27FC236}">
                      <a16:creationId xmlns:a16="http://schemas.microsoft.com/office/drawing/2014/main" id="{A0AB0B56-2905-4C90-A916-61006246EEB4}"/>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80" name="Graphic 179">
              <a:extLst>
                <a:ext uri="{FF2B5EF4-FFF2-40B4-BE49-F238E27FC236}">
                  <a16:creationId xmlns:a16="http://schemas.microsoft.com/office/drawing/2014/main" id="{98F65687-F188-4910-A7D3-53E18D4CFFCA}"/>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556479" y="6138187"/>
              <a:ext cx="150182" cy="150180"/>
            </a:xfrm>
            <a:prstGeom prst="rect">
              <a:avLst/>
            </a:prstGeom>
          </p:spPr>
        </p:pic>
      </p:grpSp>
      <p:cxnSp>
        <p:nvCxnSpPr>
          <p:cNvPr id="206" name="Connector: Elbow 205">
            <a:extLst>
              <a:ext uri="{FF2B5EF4-FFF2-40B4-BE49-F238E27FC236}">
                <a16:creationId xmlns:a16="http://schemas.microsoft.com/office/drawing/2014/main" id="{9B769489-C2EB-4125-842A-1DC112230021}"/>
              </a:ext>
            </a:extLst>
          </p:cNvPr>
          <p:cNvCxnSpPr>
            <a:cxnSpLocks/>
            <a:stCxn id="260" idx="0"/>
            <a:endCxn id="356" idx="2"/>
          </p:cNvCxnSpPr>
          <p:nvPr/>
        </p:nvCxnSpPr>
        <p:spPr>
          <a:xfrm rot="5400000" flipH="1" flipV="1">
            <a:off x="8824365" y="4926317"/>
            <a:ext cx="404029" cy="86508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207" name="Group 206">
            <a:extLst>
              <a:ext uri="{FF2B5EF4-FFF2-40B4-BE49-F238E27FC236}">
                <a16:creationId xmlns:a16="http://schemas.microsoft.com/office/drawing/2014/main" id="{31FA35F9-7A9A-4B79-A686-C458D044D3C2}"/>
              </a:ext>
            </a:extLst>
          </p:cNvPr>
          <p:cNvGrpSpPr/>
          <p:nvPr/>
        </p:nvGrpSpPr>
        <p:grpSpPr>
          <a:xfrm>
            <a:off x="7402654" y="5161451"/>
            <a:ext cx="1034375" cy="399425"/>
            <a:chOff x="7402654" y="5161451"/>
            <a:chExt cx="1034375" cy="399425"/>
          </a:xfrm>
        </p:grpSpPr>
        <p:cxnSp>
          <p:nvCxnSpPr>
            <p:cNvPr id="208" name="Connector: Elbow 207">
              <a:extLst>
                <a:ext uri="{FF2B5EF4-FFF2-40B4-BE49-F238E27FC236}">
                  <a16:creationId xmlns:a16="http://schemas.microsoft.com/office/drawing/2014/main" id="{FD621052-7F26-46CC-AF28-14A603498853}"/>
                </a:ext>
              </a:extLst>
            </p:cNvPr>
            <p:cNvCxnSpPr>
              <a:cxnSpLocks/>
              <a:stCxn id="244" idx="0"/>
              <a:endCxn id="352" idx="2"/>
            </p:cNvCxnSpPr>
            <p:nvPr/>
          </p:nvCxnSpPr>
          <p:spPr>
            <a:xfrm rot="16200000" flipV="1">
              <a:off x="7275012" y="528909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09" name="Connector: Elbow 208">
              <a:extLst>
                <a:ext uri="{FF2B5EF4-FFF2-40B4-BE49-F238E27FC236}">
                  <a16:creationId xmlns:a16="http://schemas.microsoft.com/office/drawing/2014/main" id="{D6AAC2BD-2679-46CD-9405-21976AE75CB1}"/>
                </a:ext>
              </a:extLst>
            </p:cNvPr>
            <p:cNvCxnSpPr>
              <a:cxnSpLocks/>
              <a:stCxn id="244" idx="0"/>
              <a:endCxn id="350" idx="2"/>
            </p:cNvCxnSpPr>
            <p:nvPr/>
          </p:nvCxnSpPr>
          <p:spPr>
            <a:xfrm rot="5400000" flipH="1" flipV="1">
              <a:off x="7792882" y="4916729"/>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0" name="Group 209">
            <a:extLst>
              <a:ext uri="{FF2B5EF4-FFF2-40B4-BE49-F238E27FC236}">
                <a16:creationId xmlns:a16="http://schemas.microsoft.com/office/drawing/2014/main" id="{5134DBAE-80C6-4A77-9A5F-7F8D1A7055C2}"/>
              </a:ext>
            </a:extLst>
          </p:cNvPr>
          <p:cNvGrpSpPr/>
          <p:nvPr/>
        </p:nvGrpSpPr>
        <p:grpSpPr>
          <a:xfrm>
            <a:off x="4514174" y="5230299"/>
            <a:ext cx="1949169" cy="330576"/>
            <a:chOff x="4514174" y="5230299"/>
            <a:chExt cx="1949169" cy="330576"/>
          </a:xfrm>
        </p:grpSpPr>
        <p:cxnSp>
          <p:nvCxnSpPr>
            <p:cNvPr id="211" name="Connector: Elbow 210">
              <a:extLst>
                <a:ext uri="{FF2B5EF4-FFF2-40B4-BE49-F238E27FC236}">
                  <a16:creationId xmlns:a16="http://schemas.microsoft.com/office/drawing/2014/main" id="{E5C9ED83-B047-4864-A6ED-476167FD77F2}"/>
                </a:ext>
              </a:extLst>
            </p:cNvPr>
            <p:cNvCxnSpPr>
              <a:cxnSpLocks/>
              <a:stCxn id="164" idx="0"/>
              <a:endCxn id="371" idx="2"/>
            </p:cNvCxnSpPr>
            <p:nvPr/>
          </p:nvCxnSpPr>
          <p:spPr>
            <a:xfrm rot="5400000" flipH="1" flipV="1">
              <a:off x="4750639" y="4993834"/>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2" name="Connector: Elbow 211">
              <a:extLst>
                <a:ext uri="{FF2B5EF4-FFF2-40B4-BE49-F238E27FC236}">
                  <a16:creationId xmlns:a16="http://schemas.microsoft.com/office/drawing/2014/main" id="{9ED37012-C5CB-430C-AAFE-0F0AFCE18906}"/>
                </a:ext>
              </a:extLst>
            </p:cNvPr>
            <p:cNvCxnSpPr>
              <a:cxnSpLocks/>
              <a:stCxn id="201" idx="0"/>
              <a:endCxn id="371" idx="2"/>
            </p:cNvCxnSpPr>
            <p:nvPr/>
          </p:nvCxnSpPr>
          <p:spPr>
            <a:xfrm rot="16200000" flipV="1">
              <a:off x="5330909" y="5217070"/>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3" name="Connector: Elbow 212">
              <a:extLst>
                <a:ext uri="{FF2B5EF4-FFF2-40B4-BE49-F238E27FC236}">
                  <a16:creationId xmlns:a16="http://schemas.microsoft.com/office/drawing/2014/main" id="{8B86AD75-D8B5-4FC3-BC88-F330D961D3D8}"/>
                </a:ext>
              </a:extLst>
            </p:cNvPr>
            <p:cNvCxnSpPr>
              <a:cxnSpLocks/>
              <a:stCxn id="237" idx="0"/>
              <a:endCxn id="371" idx="2"/>
            </p:cNvCxnSpPr>
            <p:nvPr/>
          </p:nvCxnSpPr>
          <p:spPr>
            <a:xfrm rot="16200000" flipV="1">
              <a:off x="5725224" y="4822755"/>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4" name="Group 213">
            <a:extLst>
              <a:ext uri="{FF2B5EF4-FFF2-40B4-BE49-F238E27FC236}">
                <a16:creationId xmlns:a16="http://schemas.microsoft.com/office/drawing/2014/main" id="{4BCF1F2A-0387-418C-8606-E8A518028DD8}"/>
              </a:ext>
            </a:extLst>
          </p:cNvPr>
          <p:cNvGrpSpPr/>
          <p:nvPr/>
        </p:nvGrpSpPr>
        <p:grpSpPr>
          <a:xfrm>
            <a:off x="719138" y="6384412"/>
            <a:ext cx="10712023" cy="233362"/>
            <a:chOff x="719138" y="6384412"/>
            <a:chExt cx="10712023" cy="233362"/>
          </a:xfrm>
        </p:grpSpPr>
        <p:cxnSp>
          <p:nvCxnSpPr>
            <p:cNvPr id="215" name="Straight Connector 214">
              <a:extLst>
                <a:ext uri="{FF2B5EF4-FFF2-40B4-BE49-F238E27FC236}">
                  <a16:creationId xmlns:a16="http://schemas.microsoft.com/office/drawing/2014/main" id="{74F3CAA5-B0A1-4FEA-904D-105C130E1ADA}"/>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679F9F6-8C04-4D6A-B970-6743E25DBEE2}"/>
                </a:ext>
              </a:extLst>
            </p:cNvPr>
            <p:cNvCxnSpPr>
              <a:cxnSpLocks/>
            </p:cNvCxnSpPr>
            <p:nvPr/>
          </p:nvCxnSpPr>
          <p:spPr>
            <a:xfrm flipV="1">
              <a:off x="293626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785B522-234A-48D3-99AD-E6F074F3919A}"/>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87B5324-CC99-4F45-9598-C3456812DF32}"/>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DD80EBE-3A74-4392-B1A1-B7827D097EC1}"/>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906629E-9C0D-4820-979A-095E749EF0C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79C2B60-EF0C-4923-BE15-123204B08FCC}"/>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1CBFDEB-350C-4DF1-957E-CB14B6B80CD9}"/>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ADF8725-CD51-492A-85AC-37E1CA8B23E6}"/>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8D5CAD05-3990-4D7E-B123-44B51801596C}"/>
              </a:ext>
            </a:extLst>
          </p:cNvPr>
          <p:cNvGrpSpPr/>
          <p:nvPr/>
        </p:nvGrpSpPr>
        <p:grpSpPr>
          <a:xfrm>
            <a:off x="728664" y="3393405"/>
            <a:ext cx="339890" cy="3223265"/>
            <a:chOff x="728664" y="3393405"/>
            <a:chExt cx="339890" cy="3223265"/>
          </a:xfrm>
        </p:grpSpPr>
        <p:cxnSp>
          <p:nvCxnSpPr>
            <p:cNvPr id="225" name="Connector: Elbow 224">
              <a:extLst>
                <a:ext uri="{FF2B5EF4-FFF2-40B4-BE49-F238E27FC236}">
                  <a16:creationId xmlns:a16="http://schemas.microsoft.com/office/drawing/2014/main" id="{AC9BB55A-B8E2-4202-9726-4D3A0E486F87}"/>
                </a:ext>
              </a:extLst>
            </p:cNvPr>
            <p:cNvCxnSpPr>
              <a:cxnSpLocks/>
              <a:stCxn id="18" idx="0"/>
              <a:endCxn id="25" idx="1"/>
            </p:cNvCxnSpPr>
            <p:nvPr/>
          </p:nvCxnSpPr>
          <p:spPr>
            <a:xfrm rot="5400000" flipH="1" flipV="1">
              <a:off x="-290748" y="4421144"/>
              <a:ext cx="2387041" cy="331563"/>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7995D7-8AD9-409C-B511-53F845935EB8}"/>
                </a:ext>
              </a:extLst>
            </p:cNvPr>
            <p:cNvCxnSpPr>
              <a:cxnSpLocks/>
            </p:cNvCxnSpPr>
            <p:nvPr/>
          </p:nvCxnSpPr>
          <p:spPr>
            <a:xfrm flipV="1">
              <a:off x="728664" y="6197476"/>
              <a:ext cx="0" cy="419194"/>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164B1364-E0C2-496E-99A0-B8226BAACE0C}"/>
              </a:ext>
            </a:extLst>
          </p:cNvPr>
          <p:cNvGrpSpPr/>
          <p:nvPr/>
        </p:nvGrpSpPr>
        <p:grpSpPr>
          <a:xfrm>
            <a:off x="6087365" y="5560875"/>
            <a:ext cx="751424" cy="822960"/>
            <a:chOff x="6087365" y="5560875"/>
            <a:chExt cx="751424" cy="822960"/>
          </a:xfrm>
        </p:grpSpPr>
        <p:grpSp>
          <p:nvGrpSpPr>
            <p:cNvPr id="228" name="Group 227">
              <a:extLst>
                <a:ext uri="{FF2B5EF4-FFF2-40B4-BE49-F238E27FC236}">
                  <a16:creationId xmlns:a16="http://schemas.microsoft.com/office/drawing/2014/main" id="{B765CBE6-746E-4E51-9038-55E62623E0A2}"/>
                </a:ext>
              </a:extLst>
            </p:cNvPr>
            <p:cNvGrpSpPr/>
            <p:nvPr/>
          </p:nvGrpSpPr>
          <p:grpSpPr>
            <a:xfrm>
              <a:off x="6087365" y="5560875"/>
              <a:ext cx="751424" cy="822960"/>
              <a:chOff x="4463880" y="5659520"/>
              <a:chExt cx="751424" cy="822960"/>
            </a:xfrm>
          </p:grpSpPr>
          <p:sp>
            <p:nvSpPr>
              <p:cNvPr id="236" name="Rectangle 235">
                <a:extLst>
                  <a:ext uri="{FF2B5EF4-FFF2-40B4-BE49-F238E27FC236}">
                    <a16:creationId xmlns:a16="http://schemas.microsoft.com/office/drawing/2014/main" id="{42D22D25-6434-426E-9C2E-33351C9CFB4F}"/>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7" name="Rectangle 236">
                <a:extLst>
                  <a:ext uri="{FF2B5EF4-FFF2-40B4-BE49-F238E27FC236}">
                    <a16:creationId xmlns:a16="http://schemas.microsoft.com/office/drawing/2014/main" id="{E4B6BA68-A39A-46E7-AFC2-2416AE905C99}"/>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grpSp>
            <p:nvGrpSpPr>
              <p:cNvPr id="238" name="Group 237">
                <a:extLst>
                  <a:ext uri="{FF2B5EF4-FFF2-40B4-BE49-F238E27FC236}">
                    <a16:creationId xmlns:a16="http://schemas.microsoft.com/office/drawing/2014/main" id="{543BB3DE-3024-43BC-9980-B06912DD9803}"/>
                  </a:ext>
                </a:extLst>
              </p:cNvPr>
              <p:cNvGrpSpPr/>
              <p:nvPr/>
            </p:nvGrpSpPr>
            <p:grpSpPr>
              <a:xfrm>
                <a:off x="4948615" y="6343712"/>
                <a:ext cx="160826" cy="36599"/>
                <a:chOff x="6266013" y="3218682"/>
                <a:chExt cx="160865" cy="36608"/>
              </a:xfrm>
            </p:grpSpPr>
            <p:sp>
              <p:nvSpPr>
                <p:cNvPr id="239" name="Oval 238">
                  <a:extLst>
                    <a:ext uri="{FF2B5EF4-FFF2-40B4-BE49-F238E27FC236}">
                      <a16:creationId xmlns:a16="http://schemas.microsoft.com/office/drawing/2014/main" id="{31A11A70-C35E-486F-8BA4-ECA7896C5304}"/>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0" name="Oval 239">
                  <a:extLst>
                    <a:ext uri="{FF2B5EF4-FFF2-40B4-BE49-F238E27FC236}">
                      <a16:creationId xmlns:a16="http://schemas.microsoft.com/office/drawing/2014/main" id="{0E3D8D01-2259-44AE-B4CA-3237823727EB}"/>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1" name="Oval 240">
                  <a:extLst>
                    <a:ext uri="{FF2B5EF4-FFF2-40B4-BE49-F238E27FC236}">
                      <a16:creationId xmlns:a16="http://schemas.microsoft.com/office/drawing/2014/main" id="{0CFA7F03-2C35-487D-98CC-EE8A985D26C9}"/>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pic>
          <p:nvPicPr>
            <p:cNvPr id="229" name="Graphic 228">
              <a:extLst>
                <a:ext uri="{FF2B5EF4-FFF2-40B4-BE49-F238E27FC236}">
                  <a16:creationId xmlns:a16="http://schemas.microsoft.com/office/drawing/2014/main" id="{A126D4D4-8C05-4B77-879A-EBE09DB4A36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138556" y="5973426"/>
              <a:ext cx="377477" cy="87161"/>
            </a:xfrm>
            <a:prstGeom prst="rect">
              <a:avLst/>
            </a:prstGeom>
          </p:spPr>
        </p:pic>
        <p:pic>
          <p:nvPicPr>
            <p:cNvPr id="230" name="Picture 229" descr="A screen shot of a building&#10;&#10;Description automatically generated">
              <a:extLst>
                <a:ext uri="{FF2B5EF4-FFF2-40B4-BE49-F238E27FC236}">
                  <a16:creationId xmlns:a16="http://schemas.microsoft.com/office/drawing/2014/main" id="{EEDD64DE-3710-47A7-A3F4-A371BA675C8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231" name="Picture 230" descr="Logo&#10;&#10;Description automatically generated">
              <a:extLst>
                <a:ext uri="{FF2B5EF4-FFF2-40B4-BE49-F238E27FC236}">
                  <a16:creationId xmlns:a16="http://schemas.microsoft.com/office/drawing/2014/main" id="{E9329B55-A0C1-4AD2-AB21-5B731D1D9D20}"/>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232" name="Picture 231" descr="Text&#10;&#10;Description automatically generated">
              <a:extLst>
                <a:ext uri="{FF2B5EF4-FFF2-40B4-BE49-F238E27FC236}">
                  <a16:creationId xmlns:a16="http://schemas.microsoft.com/office/drawing/2014/main" id="{A3ED7FA3-F383-4A17-9317-703FA95372ED}"/>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233" name="Picture 232" descr="A picture containing logo&#10;&#10;Description automatically generated">
              <a:extLst>
                <a:ext uri="{FF2B5EF4-FFF2-40B4-BE49-F238E27FC236}">
                  <a16:creationId xmlns:a16="http://schemas.microsoft.com/office/drawing/2014/main" id="{0A61AE09-DEE9-40B8-B1F6-7746BDAFA3F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234" name="Picture 233" descr="A picture containing drawing&#10;&#10;Description automatically generated">
              <a:extLst>
                <a:ext uri="{FF2B5EF4-FFF2-40B4-BE49-F238E27FC236}">
                  <a16:creationId xmlns:a16="http://schemas.microsoft.com/office/drawing/2014/main" id="{F8E73330-7B6D-4351-8659-175C3BE8A6F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235" name="Picture 234" descr="A picture containing shape&#10;&#10;Description automatically generated">
              <a:extLst>
                <a:ext uri="{FF2B5EF4-FFF2-40B4-BE49-F238E27FC236}">
                  <a16:creationId xmlns:a16="http://schemas.microsoft.com/office/drawing/2014/main" id="{9EB77899-441E-4BCB-AADD-BF0AA359E9F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242" name="Group 241">
            <a:extLst>
              <a:ext uri="{FF2B5EF4-FFF2-40B4-BE49-F238E27FC236}">
                <a16:creationId xmlns:a16="http://schemas.microsoft.com/office/drawing/2014/main" id="{22B4907E-0C14-4412-B24C-5D8D6DA8C5A7}"/>
              </a:ext>
            </a:extLst>
          </p:cNvPr>
          <p:cNvGrpSpPr/>
          <p:nvPr/>
        </p:nvGrpSpPr>
        <p:grpSpPr>
          <a:xfrm>
            <a:off x="6875994" y="5560875"/>
            <a:ext cx="1341599" cy="822960"/>
            <a:chOff x="6875994" y="5560875"/>
            <a:chExt cx="1341599" cy="822960"/>
          </a:xfrm>
        </p:grpSpPr>
        <p:sp>
          <p:nvSpPr>
            <p:cNvPr id="243" name="Rectangle 242">
              <a:extLst>
                <a:ext uri="{FF2B5EF4-FFF2-40B4-BE49-F238E27FC236}">
                  <a16:creationId xmlns:a16="http://schemas.microsoft.com/office/drawing/2014/main" id="{705B6645-39F1-4FEF-B2F0-1CD5E764DF06}"/>
                </a:ext>
              </a:extLst>
            </p:cNvPr>
            <p:cNvSpPr/>
            <p:nvPr/>
          </p:nvSpPr>
          <p:spPr>
            <a:xfrm>
              <a:off x="6875994" y="5560875"/>
              <a:ext cx="1341599"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4" name="Rectangle 243">
              <a:extLst>
                <a:ext uri="{FF2B5EF4-FFF2-40B4-BE49-F238E27FC236}">
                  <a16:creationId xmlns:a16="http://schemas.microsoft.com/office/drawing/2014/main" id="{6AFF7936-92EE-411F-A5F8-FF8BBA7AC762}"/>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245" name="TextBox 244">
              <a:extLst>
                <a:ext uri="{FF2B5EF4-FFF2-40B4-BE49-F238E27FC236}">
                  <a16:creationId xmlns:a16="http://schemas.microsoft.com/office/drawing/2014/main" id="{03843127-662E-49BF-8585-1A68CBD6A898}"/>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246" name="Picture 245">
              <a:extLst>
                <a:ext uri="{FF2B5EF4-FFF2-40B4-BE49-F238E27FC236}">
                  <a16:creationId xmlns:a16="http://schemas.microsoft.com/office/drawing/2014/main" id="{215E1179-232C-48B7-A8F1-D5D37AEB6A9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247" name="Picture 246" descr="A close up of a sign&#10;&#10;Description automatically generated">
              <a:extLst>
                <a:ext uri="{FF2B5EF4-FFF2-40B4-BE49-F238E27FC236}">
                  <a16:creationId xmlns:a16="http://schemas.microsoft.com/office/drawing/2014/main" id="{92662607-DD84-4607-AB20-51EC1F6C5178}"/>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248" name="Picture 247">
              <a:extLst>
                <a:ext uri="{FF2B5EF4-FFF2-40B4-BE49-F238E27FC236}">
                  <a16:creationId xmlns:a16="http://schemas.microsoft.com/office/drawing/2014/main" id="{EF440204-DD78-417C-90BA-61BDA5E91EF4}"/>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249" name="Picture 248">
              <a:extLst>
                <a:ext uri="{FF2B5EF4-FFF2-40B4-BE49-F238E27FC236}">
                  <a16:creationId xmlns:a16="http://schemas.microsoft.com/office/drawing/2014/main" id="{E31B355D-6F43-4CC3-A6B7-ACE3CBC48F91}"/>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250" name="Group 249">
              <a:extLst>
                <a:ext uri="{FF2B5EF4-FFF2-40B4-BE49-F238E27FC236}">
                  <a16:creationId xmlns:a16="http://schemas.microsoft.com/office/drawing/2014/main" id="{85277448-8963-4CED-B88C-5A916D5179BC}"/>
                </a:ext>
              </a:extLst>
            </p:cNvPr>
            <p:cNvGrpSpPr/>
            <p:nvPr/>
          </p:nvGrpSpPr>
          <p:grpSpPr>
            <a:xfrm>
              <a:off x="7980465" y="6107694"/>
              <a:ext cx="160802" cy="36592"/>
              <a:chOff x="6499132" y="3003227"/>
              <a:chExt cx="160841" cy="36601"/>
            </a:xfrm>
          </p:grpSpPr>
          <p:sp>
            <p:nvSpPr>
              <p:cNvPr id="253" name="Oval 252">
                <a:extLst>
                  <a:ext uri="{FF2B5EF4-FFF2-40B4-BE49-F238E27FC236}">
                    <a16:creationId xmlns:a16="http://schemas.microsoft.com/office/drawing/2014/main" id="{1D5F23E1-BECA-4602-9B0A-40B15EB14048}"/>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4" name="Oval 253">
                <a:extLst>
                  <a:ext uri="{FF2B5EF4-FFF2-40B4-BE49-F238E27FC236}">
                    <a16:creationId xmlns:a16="http://schemas.microsoft.com/office/drawing/2014/main" id="{FB24515F-9C12-4B77-B134-F5CD0F3A5E52}"/>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5" name="Oval 254">
                <a:extLst>
                  <a:ext uri="{FF2B5EF4-FFF2-40B4-BE49-F238E27FC236}">
                    <a16:creationId xmlns:a16="http://schemas.microsoft.com/office/drawing/2014/main" id="{F73E6A99-8948-4167-B19F-193116C80629}"/>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51" name="Picture 250">
              <a:extLst>
                <a:ext uri="{FF2B5EF4-FFF2-40B4-BE49-F238E27FC236}">
                  <a16:creationId xmlns:a16="http://schemas.microsoft.com/office/drawing/2014/main" id="{9452C9F6-571A-4D64-8B7E-98D054F11A99}"/>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252" name="Graphic 251">
              <a:extLst>
                <a:ext uri="{FF2B5EF4-FFF2-40B4-BE49-F238E27FC236}">
                  <a16:creationId xmlns:a16="http://schemas.microsoft.com/office/drawing/2014/main" id="{34C723B6-D248-4169-884C-6D9A7D1BDB7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933119" y="6020366"/>
              <a:ext cx="183196" cy="183196"/>
            </a:xfrm>
            <a:prstGeom prst="rect">
              <a:avLst/>
            </a:prstGeom>
          </p:spPr>
        </p:pic>
      </p:grpSp>
      <p:grpSp>
        <p:nvGrpSpPr>
          <p:cNvPr id="256" name="Group 255">
            <a:extLst>
              <a:ext uri="{FF2B5EF4-FFF2-40B4-BE49-F238E27FC236}">
                <a16:creationId xmlns:a16="http://schemas.microsoft.com/office/drawing/2014/main" id="{CB7C9D53-128C-47D5-A53F-364CD73C6288}"/>
              </a:ext>
            </a:extLst>
          </p:cNvPr>
          <p:cNvGrpSpPr/>
          <p:nvPr/>
        </p:nvGrpSpPr>
        <p:grpSpPr>
          <a:xfrm>
            <a:off x="8254798" y="5560875"/>
            <a:ext cx="678074" cy="822960"/>
            <a:chOff x="7690899" y="5659520"/>
            <a:chExt cx="678074" cy="822960"/>
          </a:xfrm>
        </p:grpSpPr>
        <p:sp>
          <p:nvSpPr>
            <p:cNvPr id="257" name="Rectangle 256">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B748733-C6A5-479A-A069-CF115E922082}"/>
                </a:ext>
              </a:extLst>
            </p:cNvPr>
            <p:cNvSpPr/>
            <p:nvPr/>
          </p:nvSpPr>
          <p:spPr>
            <a:xfrm>
              <a:off x="7695913" y="5659520"/>
              <a:ext cx="673060"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8" name="Group 257">
              <a:extLst>
                <a:ext uri="{FF2B5EF4-FFF2-40B4-BE49-F238E27FC236}">
                  <a16:creationId xmlns:a16="http://schemas.microsoft.com/office/drawing/2014/main" id="{8E29A902-AE18-49DD-BF9C-EEB916F67D46}"/>
                </a:ext>
              </a:extLst>
            </p:cNvPr>
            <p:cNvGrpSpPr/>
            <p:nvPr/>
          </p:nvGrpSpPr>
          <p:grpSpPr>
            <a:xfrm>
              <a:off x="8193265" y="6142886"/>
              <a:ext cx="88256" cy="110322"/>
              <a:chOff x="9444077" y="2885171"/>
              <a:chExt cx="107950" cy="134939"/>
            </a:xfrm>
            <a:solidFill>
              <a:schemeClr val="tx1"/>
            </a:solidFill>
          </p:grpSpPr>
          <p:sp>
            <p:nvSpPr>
              <p:cNvPr id="274" name="Freeform 26">
                <a:extLst>
                  <a:ext uri="{FF2B5EF4-FFF2-40B4-BE49-F238E27FC236}">
                    <a16:creationId xmlns:a16="http://schemas.microsoft.com/office/drawing/2014/main" id="{E94A7EEF-E1EA-46B6-B10B-F59A0260C7D4}"/>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7">
                <a:extLst>
                  <a:ext uri="{FF2B5EF4-FFF2-40B4-BE49-F238E27FC236}">
                    <a16:creationId xmlns:a16="http://schemas.microsoft.com/office/drawing/2014/main" id="{1003C0CC-6873-407A-8FE7-A1E21DEF3B5F}"/>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9" name="Group 30">
              <a:extLst>
                <a:ext uri="{FF2B5EF4-FFF2-40B4-BE49-F238E27FC236}">
                  <a16:creationId xmlns:a16="http://schemas.microsoft.com/office/drawing/2014/main" id="{8FE51D9C-97B8-4CE9-8C3E-7A2CA52AAA14}"/>
                </a:ext>
              </a:extLst>
            </p:cNvPr>
            <p:cNvGrpSpPr>
              <a:grpSpLocks noChangeAspect="1"/>
            </p:cNvGrpSpPr>
            <p:nvPr/>
          </p:nvGrpSpPr>
          <p:grpSpPr bwMode="auto">
            <a:xfrm>
              <a:off x="8007594" y="6135713"/>
              <a:ext cx="120431" cy="124658"/>
              <a:chOff x="5049" y="1841"/>
              <a:chExt cx="57" cy="59"/>
            </a:xfrm>
            <a:solidFill>
              <a:srgbClr val="00B050"/>
            </a:solidFill>
          </p:grpSpPr>
          <p:sp>
            <p:nvSpPr>
              <p:cNvPr id="266" name="Freeform 31">
                <a:extLst>
                  <a:ext uri="{FF2B5EF4-FFF2-40B4-BE49-F238E27FC236}">
                    <a16:creationId xmlns:a16="http://schemas.microsoft.com/office/drawing/2014/main" id="{75E8105D-8B2D-49C2-A31E-EA0A7A93494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7" name="Freeform 32">
                <a:extLst>
                  <a:ext uri="{FF2B5EF4-FFF2-40B4-BE49-F238E27FC236}">
                    <a16:creationId xmlns:a16="http://schemas.microsoft.com/office/drawing/2014/main" id="{124EAD5A-AB91-4BE2-986B-404B7122B87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33">
                <a:extLst>
                  <a:ext uri="{FF2B5EF4-FFF2-40B4-BE49-F238E27FC236}">
                    <a16:creationId xmlns:a16="http://schemas.microsoft.com/office/drawing/2014/main" id="{B5910F3C-7C36-415F-9B38-5A1F80D8AAA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34">
                <a:extLst>
                  <a:ext uri="{FF2B5EF4-FFF2-40B4-BE49-F238E27FC236}">
                    <a16:creationId xmlns:a16="http://schemas.microsoft.com/office/drawing/2014/main" id="{3EB108C8-6B49-4898-A963-675CCEE342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35">
                <a:extLst>
                  <a:ext uri="{FF2B5EF4-FFF2-40B4-BE49-F238E27FC236}">
                    <a16:creationId xmlns:a16="http://schemas.microsoft.com/office/drawing/2014/main" id="{66A16722-47D9-4A9C-91AA-CEB05D57054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1" name="Freeform 36">
                <a:extLst>
                  <a:ext uri="{FF2B5EF4-FFF2-40B4-BE49-F238E27FC236}">
                    <a16:creationId xmlns:a16="http://schemas.microsoft.com/office/drawing/2014/main" id="{8532681A-D150-472C-9E79-E7A146991425}"/>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37">
                <a:extLst>
                  <a:ext uri="{FF2B5EF4-FFF2-40B4-BE49-F238E27FC236}">
                    <a16:creationId xmlns:a16="http://schemas.microsoft.com/office/drawing/2014/main" id="{20240F38-DE9C-47DA-BAEE-A79EA047DD3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38">
                <a:extLst>
                  <a:ext uri="{FF2B5EF4-FFF2-40B4-BE49-F238E27FC236}">
                    <a16:creationId xmlns:a16="http://schemas.microsoft.com/office/drawing/2014/main" id="{B9BC1AF2-FCA5-4967-8FA3-B6A295B3EBF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0" name="Rectangle 259">
              <a:extLst>
                <a:ext uri="{FF2B5EF4-FFF2-40B4-BE49-F238E27FC236}">
                  <a16:creationId xmlns:a16="http://schemas.microsoft.com/office/drawing/2014/main" id="{83452023-C31A-4250-963C-48DB8FFFE743}"/>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261" name="Picture 260" descr="A picture containing building&#10;&#10;Description automatically generated">
              <a:extLst>
                <a:ext uri="{FF2B5EF4-FFF2-40B4-BE49-F238E27FC236}">
                  <a16:creationId xmlns:a16="http://schemas.microsoft.com/office/drawing/2014/main" id="{3F11C505-DD31-4500-8D54-5425084F862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262" name="Group 261">
              <a:extLst>
                <a:ext uri="{FF2B5EF4-FFF2-40B4-BE49-F238E27FC236}">
                  <a16:creationId xmlns:a16="http://schemas.microsoft.com/office/drawing/2014/main" id="{92B3F5ED-F938-4262-87A6-7A9EFB84241D}"/>
                </a:ext>
              </a:extLst>
            </p:cNvPr>
            <p:cNvGrpSpPr/>
            <p:nvPr/>
          </p:nvGrpSpPr>
          <p:grpSpPr>
            <a:xfrm>
              <a:off x="7968497" y="6362005"/>
              <a:ext cx="160827" cy="36608"/>
              <a:chOff x="6782828" y="3049942"/>
              <a:chExt cx="160866" cy="36617"/>
            </a:xfrm>
          </p:grpSpPr>
          <p:sp>
            <p:nvSpPr>
              <p:cNvPr id="263" name="Oval 262">
                <a:extLst>
                  <a:ext uri="{FF2B5EF4-FFF2-40B4-BE49-F238E27FC236}">
                    <a16:creationId xmlns:a16="http://schemas.microsoft.com/office/drawing/2014/main" id="{C813AD63-D5A3-4164-8162-1AC9031C832B}"/>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4" name="Oval 263">
                <a:extLst>
                  <a:ext uri="{FF2B5EF4-FFF2-40B4-BE49-F238E27FC236}">
                    <a16:creationId xmlns:a16="http://schemas.microsoft.com/office/drawing/2014/main" id="{DC0BF702-9B77-4695-8FEF-FF903CBBF8EF}"/>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5" name="Oval 264">
                <a:extLst>
                  <a:ext uri="{FF2B5EF4-FFF2-40B4-BE49-F238E27FC236}">
                    <a16:creationId xmlns:a16="http://schemas.microsoft.com/office/drawing/2014/main" id="{E57D33B9-528E-41F7-9E14-52582C9100EF}"/>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76" name="Group 275">
            <a:extLst>
              <a:ext uri="{FF2B5EF4-FFF2-40B4-BE49-F238E27FC236}">
                <a16:creationId xmlns:a16="http://schemas.microsoft.com/office/drawing/2014/main" id="{907314AF-B1CD-4781-B8FB-56C5018D77E6}"/>
              </a:ext>
            </a:extLst>
          </p:cNvPr>
          <p:cNvGrpSpPr/>
          <p:nvPr/>
        </p:nvGrpSpPr>
        <p:grpSpPr>
          <a:xfrm>
            <a:off x="8970077" y="5560875"/>
            <a:ext cx="1731429" cy="822960"/>
            <a:chOff x="8425142" y="5659520"/>
            <a:chExt cx="1731429" cy="822960"/>
          </a:xfrm>
        </p:grpSpPr>
        <p:sp>
          <p:nvSpPr>
            <p:cNvPr id="277" name="Rectangle 276">
              <a:extLst>
                <a:ext uri="{FF2B5EF4-FFF2-40B4-BE49-F238E27FC236}">
                  <a16:creationId xmlns:a16="http://schemas.microsoft.com/office/drawing/2014/main" id="{3A210407-3F71-45FA-9995-357D17EC51CE}"/>
                </a:ext>
              </a:extLst>
            </p:cNvPr>
            <p:cNvSpPr/>
            <p:nvPr/>
          </p:nvSpPr>
          <p:spPr>
            <a:xfrm>
              <a:off x="8428484" y="5659520"/>
              <a:ext cx="172808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8" name="Group 277">
              <a:extLst>
                <a:ext uri="{FF2B5EF4-FFF2-40B4-BE49-F238E27FC236}">
                  <a16:creationId xmlns:a16="http://schemas.microsoft.com/office/drawing/2014/main" id="{9FB1390C-58C7-4811-A5D6-4409DFFDFC13}"/>
                </a:ext>
              </a:extLst>
            </p:cNvPr>
            <p:cNvGrpSpPr/>
            <p:nvPr/>
          </p:nvGrpSpPr>
          <p:grpSpPr>
            <a:xfrm>
              <a:off x="8516514" y="5952670"/>
              <a:ext cx="693178" cy="215444"/>
              <a:chOff x="8520889" y="5965471"/>
              <a:chExt cx="693178" cy="215444"/>
            </a:xfrm>
          </p:grpSpPr>
          <p:pic>
            <p:nvPicPr>
              <p:cNvPr id="294" name="Picture 293">
                <a:extLst>
                  <a:ext uri="{FF2B5EF4-FFF2-40B4-BE49-F238E27FC236}">
                    <a16:creationId xmlns:a16="http://schemas.microsoft.com/office/drawing/2014/main" id="{9724AE51-6A1A-4342-A89F-A09078B66E03}"/>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chemeClr val="bg1"/>
              </a:solidFill>
            </p:spPr>
          </p:pic>
          <p:sp>
            <p:nvSpPr>
              <p:cNvPr id="295" name="Rectangle 294">
                <a:extLst>
                  <a:ext uri="{FF2B5EF4-FFF2-40B4-BE49-F238E27FC236}">
                    <a16:creationId xmlns:a16="http://schemas.microsoft.com/office/drawing/2014/main" id="{78C2DD67-BF5D-4C59-BEF8-A74087CEFF3F}"/>
                  </a:ext>
                </a:extLst>
              </p:cNvPr>
              <p:cNvSpPr/>
              <p:nvPr/>
            </p:nvSpPr>
            <p:spPr>
              <a:xfrm>
                <a:off x="8550103" y="5965471"/>
                <a:ext cx="66396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279" name="Picture 278">
              <a:extLst>
                <a:ext uri="{FF2B5EF4-FFF2-40B4-BE49-F238E27FC236}">
                  <a16:creationId xmlns:a16="http://schemas.microsoft.com/office/drawing/2014/main" id="{CD958D27-83AB-4939-9400-EB9413F1E4D9}"/>
                </a:ext>
              </a:extLst>
            </p:cNvPr>
            <p:cNvPicPr>
              <a:picLocks noChangeAspect="1"/>
            </p:cNvPicPr>
            <p:nvPr/>
          </p:nvPicPr>
          <p:blipFill rotWithShape="1">
            <a:blip r:embed="rId56">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280" name="Picture 279">
              <a:extLst>
                <a:ext uri="{FF2B5EF4-FFF2-40B4-BE49-F238E27FC236}">
                  <a16:creationId xmlns:a16="http://schemas.microsoft.com/office/drawing/2014/main" id="{E107D07A-EDFB-4D64-AB81-B0E346077848}"/>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281" name="Picture 280">
              <a:extLst>
                <a:ext uri="{FF2B5EF4-FFF2-40B4-BE49-F238E27FC236}">
                  <a16:creationId xmlns:a16="http://schemas.microsoft.com/office/drawing/2014/main" id="{C1E2E599-B6C8-47B7-BCA5-192D116818FD}"/>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282" name="Picture 281">
              <a:extLst>
                <a:ext uri="{FF2B5EF4-FFF2-40B4-BE49-F238E27FC236}">
                  <a16:creationId xmlns:a16="http://schemas.microsoft.com/office/drawing/2014/main" id="{C93EE304-F083-4661-AEB9-8E2C444E557F}"/>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283" name="Picture 282">
              <a:extLst>
                <a:ext uri="{FF2B5EF4-FFF2-40B4-BE49-F238E27FC236}">
                  <a16:creationId xmlns:a16="http://schemas.microsoft.com/office/drawing/2014/main" id="{BA5C4647-2F54-4833-BB03-8BCA45448B0E}"/>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284" name="Picture 283">
              <a:extLst>
                <a:ext uri="{FF2B5EF4-FFF2-40B4-BE49-F238E27FC236}">
                  <a16:creationId xmlns:a16="http://schemas.microsoft.com/office/drawing/2014/main" id="{5A85F97C-11B2-425E-A9B5-9BCF2AB720F4}"/>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285" name="Picture 284">
              <a:extLst>
                <a:ext uri="{FF2B5EF4-FFF2-40B4-BE49-F238E27FC236}">
                  <a16:creationId xmlns:a16="http://schemas.microsoft.com/office/drawing/2014/main" id="{B0FCCC6F-8889-4642-A6A6-8B73F07E440B}"/>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286" name="Picture 285">
              <a:extLst>
                <a:ext uri="{FF2B5EF4-FFF2-40B4-BE49-F238E27FC236}">
                  <a16:creationId xmlns:a16="http://schemas.microsoft.com/office/drawing/2014/main" id="{AF4B2FAE-1DF3-47AA-B4F7-9DEFB8E560A2}"/>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287" name="Picture 286">
              <a:extLst>
                <a:ext uri="{FF2B5EF4-FFF2-40B4-BE49-F238E27FC236}">
                  <a16:creationId xmlns:a16="http://schemas.microsoft.com/office/drawing/2014/main" id="{100AE10C-179D-46A5-BFEF-2A8433880C17}"/>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288" name="Rectangle 287">
              <a:extLst>
                <a:ext uri="{FF2B5EF4-FFF2-40B4-BE49-F238E27FC236}">
                  <a16:creationId xmlns:a16="http://schemas.microsoft.com/office/drawing/2014/main" id="{6B9D45DF-ECB5-44F9-97A4-4D2F168524D5}"/>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289" name="Picture 288">
              <a:extLst>
                <a:ext uri="{FF2B5EF4-FFF2-40B4-BE49-F238E27FC236}">
                  <a16:creationId xmlns:a16="http://schemas.microsoft.com/office/drawing/2014/main" id="{9B11A2B4-893C-48B3-BE03-38D6E4CDEEDD}"/>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290" name="Group 289">
              <a:extLst>
                <a:ext uri="{FF2B5EF4-FFF2-40B4-BE49-F238E27FC236}">
                  <a16:creationId xmlns:a16="http://schemas.microsoft.com/office/drawing/2014/main" id="{14AD350B-4B36-4994-AD9E-230E8DC51F58}"/>
                </a:ext>
              </a:extLst>
            </p:cNvPr>
            <p:cNvGrpSpPr/>
            <p:nvPr/>
          </p:nvGrpSpPr>
          <p:grpSpPr>
            <a:xfrm>
              <a:off x="9887484" y="6272843"/>
              <a:ext cx="160808" cy="36603"/>
              <a:chOff x="6508519" y="3147797"/>
              <a:chExt cx="160847" cy="36612"/>
            </a:xfrm>
          </p:grpSpPr>
          <p:sp>
            <p:nvSpPr>
              <p:cNvPr id="291" name="Oval 290">
                <a:extLst>
                  <a:ext uri="{FF2B5EF4-FFF2-40B4-BE49-F238E27FC236}">
                    <a16:creationId xmlns:a16="http://schemas.microsoft.com/office/drawing/2014/main" id="{0DD656A2-E3D3-46AA-8026-0E31FFDB0DDC}"/>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2" name="Oval 291">
                <a:extLst>
                  <a:ext uri="{FF2B5EF4-FFF2-40B4-BE49-F238E27FC236}">
                    <a16:creationId xmlns:a16="http://schemas.microsoft.com/office/drawing/2014/main" id="{15B4FB21-DA67-4561-90F0-C4036085A53D}"/>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3" name="Oval 292">
                <a:extLst>
                  <a:ext uri="{FF2B5EF4-FFF2-40B4-BE49-F238E27FC236}">
                    <a16:creationId xmlns:a16="http://schemas.microsoft.com/office/drawing/2014/main" id="{CF94627B-1247-4CDD-AB60-9E76CA9CF3DF}"/>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96" name="Group 295">
            <a:extLst>
              <a:ext uri="{FF2B5EF4-FFF2-40B4-BE49-F238E27FC236}">
                <a16:creationId xmlns:a16="http://schemas.microsoft.com/office/drawing/2014/main" id="{55A432BF-A753-4BE6-B1A7-40E992E18ED3}"/>
              </a:ext>
            </a:extLst>
          </p:cNvPr>
          <p:cNvGrpSpPr/>
          <p:nvPr/>
        </p:nvGrpSpPr>
        <p:grpSpPr>
          <a:xfrm>
            <a:off x="10738713" y="5560875"/>
            <a:ext cx="1341318" cy="822960"/>
            <a:chOff x="10577581" y="5659520"/>
            <a:chExt cx="1341318" cy="822960"/>
          </a:xfrm>
        </p:grpSpPr>
        <p:sp>
          <p:nvSpPr>
            <p:cNvPr id="297" name="Rectangle 296">
              <a:extLst>
                <a:ext uri="{FF2B5EF4-FFF2-40B4-BE49-F238E27FC236}">
                  <a16:creationId xmlns:a16="http://schemas.microsoft.com/office/drawing/2014/main" id="{71CD8943-1BA3-4978-B5D4-A05952F6080A}"/>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98" name="Picture 297">
              <a:hlinkClick r:id="rId66"/>
              <a:extLst>
                <a:ext uri="{FF2B5EF4-FFF2-40B4-BE49-F238E27FC236}">
                  <a16:creationId xmlns:a16="http://schemas.microsoft.com/office/drawing/2014/main" id="{DAEE8663-6AAC-4E2F-B214-7C5961C02F2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299" name="Picture 298">
              <a:extLst>
                <a:ext uri="{FF2B5EF4-FFF2-40B4-BE49-F238E27FC236}">
                  <a16:creationId xmlns:a16="http://schemas.microsoft.com/office/drawing/2014/main" id="{888C9FF4-6DE5-44D2-896D-7315EE6857C4}"/>
                </a:ext>
              </a:extLst>
            </p:cNvPr>
            <p:cNvPicPr>
              <a:picLocks noChangeAspect="1"/>
            </p:cNvPicPr>
            <p:nvPr/>
          </p:nvPicPr>
          <p:blipFill rotWithShape="1">
            <a:blip r:embed="rId68">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300" name="Picture 299">
              <a:extLst>
                <a:ext uri="{FF2B5EF4-FFF2-40B4-BE49-F238E27FC236}">
                  <a16:creationId xmlns:a16="http://schemas.microsoft.com/office/drawing/2014/main" id="{4FF0F952-630E-42FF-AF72-9304DCEC53C6}"/>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301" name="Picture 300">
              <a:extLst>
                <a:ext uri="{FF2B5EF4-FFF2-40B4-BE49-F238E27FC236}">
                  <a16:creationId xmlns:a16="http://schemas.microsoft.com/office/drawing/2014/main" id="{CBD32BFD-2E4C-482C-81BD-62A4EE2C7690}"/>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302" name="Picture 301">
              <a:extLst>
                <a:ext uri="{FF2B5EF4-FFF2-40B4-BE49-F238E27FC236}">
                  <a16:creationId xmlns:a16="http://schemas.microsoft.com/office/drawing/2014/main" id="{A95F536D-5F85-46AA-A8C4-501DC3354170}"/>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303" name="Group 302">
              <a:extLst>
                <a:ext uri="{FF2B5EF4-FFF2-40B4-BE49-F238E27FC236}">
                  <a16:creationId xmlns:a16="http://schemas.microsoft.com/office/drawing/2014/main" id="{910FE703-8680-41D6-86F7-CED2A5510B49}"/>
                </a:ext>
              </a:extLst>
            </p:cNvPr>
            <p:cNvGrpSpPr/>
            <p:nvPr/>
          </p:nvGrpSpPr>
          <p:grpSpPr>
            <a:xfrm>
              <a:off x="11696696" y="6335975"/>
              <a:ext cx="160817" cy="36587"/>
              <a:chOff x="6673899" y="3052616"/>
              <a:chExt cx="160856" cy="36596"/>
            </a:xfrm>
          </p:grpSpPr>
          <p:sp>
            <p:nvSpPr>
              <p:cNvPr id="312" name="Oval 311">
                <a:extLst>
                  <a:ext uri="{FF2B5EF4-FFF2-40B4-BE49-F238E27FC236}">
                    <a16:creationId xmlns:a16="http://schemas.microsoft.com/office/drawing/2014/main" id="{4622A945-7B49-4DE1-85E0-7EE03E5EE6C9}"/>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3" name="Oval 312">
                <a:extLst>
                  <a:ext uri="{FF2B5EF4-FFF2-40B4-BE49-F238E27FC236}">
                    <a16:creationId xmlns:a16="http://schemas.microsoft.com/office/drawing/2014/main" id="{805A2079-AD98-4A1D-9448-6CBEE29CC2BC}"/>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4" name="Oval 313">
                <a:extLst>
                  <a:ext uri="{FF2B5EF4-FFF2-40B4-BE49-F238E27FC236}">
                    <a16:creationId xmlns:a16="http://schemas.microsoft.com/office/drawing/2014/main" id="{AB503519-5B48-41B0-9620-3B00FFB3AA58}"/>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04" name="Picture 303">
              <a:hlinkClick r:id="rId72"/>
              <a:extLst>
                <a:ext uri="{FF2B5EF4-FFF2-40B4-BE49-F238E27FC236}">
                  <a16:creationId xmlns:a16="http://schemas.microsoft.com/office/drawing/2014/main" id="{ECE58DFB-7B24-4243-8352-363F204A6E80}"/>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305" name="Rectangle 304">
              <a:extLst>
                <a:ext uri="{FF2B5EF4-FFF2-40B4-BE49-F238E27FC236}">
                  <a16:creationId xmlns:a16="http://schemas.microsoft.com/office/drawing/2014/main" id="{3CCD5EFC-8B66-4734-8272-51DDAEDD42C9}"/>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306" name="Picture 305">
              <a:extLst>
                <a:ext uri="{FF2B5EF4-FFF2-40B4-BE49-F238E27FC236}">
                  <a16:creationId xmlns:a16="http://schemas.microsoft.com/office/drawing/2014/main" id="{7E44B124-91DC-42D9-A39A-E2A993571BB7}"/>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307" name="Picture 306">
              <a:extLst>
                <a:ext uri="{FF2B5EF4-FFF2-40B4-BE49-F238E27FC236}">
                  <a16:creationId xmlns:a16="http://schemas.microsoft.com/office/drawing/2014/main" id="{7A6FC1F8-A27E-42C6-BC8B-35848030C1AD}"/>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308" name="Picture 307" descr="A close up of a logo&#10;&#10;Description automatically generated">
              <a:extLst>
                <a:ext uri="{FF2B5EF4-FFF2-40B4-BE49-F238E27FC236}">
                  <a16:creationId xmlns:a16="http://schemas.microsoft.com/office/drawing/2014/main" id="{E5AAB728-270D-4ADF-8FDD-2ECC4DA1A604}"/>
                </a:ext>
              </a:extLst>
            </p:cNvPr>
            <p:cNvPicPr>
              <a:picLocks noChangeAspect="1"/>
            </p:cNvPicPr>
            <p:nvPr/>
          </p:nvPicPr>
          <p:blipFill rotWithShape="1">
            <a:blip r:embed="rId75">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309" name="Picture 308">
              <a:extLst>
                <a:ext uri="{FF2B5EF4-FFF2-40B4-BE49-F238E27FC236}">
                  <a16:creationId xmlns:a16="http://schemas.microsoft.com/office/drawing/2014/main" id="{ABFFE0AE-9940-437D-8EF3-553439369672}"/>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310" name="Picture 309" descr="A close up of a logo&#10;&#10;Description automatically generated">
              <a:extLst>
                <a:ext uri="{FF2B5EF4-FFF2-40B4-BE49-F238E27FC236}">
                  <a16:creationId xmlns:a16="http://schemas.microsoft.com/office/drawing/2014/main" id="{A2D9C9F0-A061-4A9D-969B-12CC5ACB9822}"/>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311" name="Picture 310" descr="A green sign with white text&#10;&#10;Description automatically generated">
              <a:extLst>
                <a:ext uri="{FF2B5EF4-FFF2-40B4-BE49-F238E27FC236}">
                  <a16:creationId xmlns:a16="http://schemas.microsoft.com/office/drawing/2014/main" id="{E0378963-EC02-4A91-9F55-6F96D5E9FC29}"/>
                </a:ext>
              </a:extLst>
            </p:cNvPr>
            <p:cNvPicPr>
              <a:picLocks noChangeAspect="1"/>
            </p:cNvPicPr>
            <p:nvPr/>
          </p:nvPicPr>
          <p:blipFill rotWithShape="1">
            <a:blip r:embed="rId78">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315" name="Group 314">
            <a:extLst>
              <a:ext uri="{FF2B5EF4-FFF2-40B4-BE49-F238E27FC236}">
                <a16:creationId xmlns:a16="http://schemas.microsoft.com/office/drawing/2014/main" id="{E37470D6-FB73-404E-8C22-0F33A4FAAD83}"/>
              </a:ext>
            </a:extLst>
          </p:cNvPr>
          <p:cNvGrpSpPr/>
          <p:nvPr/>
        </p:nvGrpSpPr>
        <p:grpSpPr>
          <a:xfrm>
            <a:off x="527233" y="4496536"/>
            <a:ext cx="419516" cy="419517"/>
            <a:chOff x="4890881" y="5910062"/>
            <a:chExt cx="812414" cy="812410"/>
          </a:xfrm>
        </p:grpSpPr>
        <p:sp>
          <p:nvSpPr>
            <p:cNvPr id="316" name="Oval 315">
              <a:extLst>
                <a:ext uri="{FF2B5EF4-FFF2-40B4-BE49-F238E27FC236}">
                  <a16:creationId xmlns:a16="http://schemas.microsoft.com/office/drawing/2014/main" id="{5ADC1E06-9D72-4B4A-87E1-D3FF86B9B61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317" name="Group 316">
              <a:extLst>
                <a:ext uri="{FF2B5EF4-FFF2-40B4-BE49-F238E27FC236}">
                  <a16:creationId xmlns:a16="http://schemas.microsoft.com/office/drawing/2014/main" id="{A3D265C9-A109-4830-90E4-61EC1255855E}"/>
                </a:ext>
              </a:extLst>
            </p:cNvPr>
            <p:cNvGrpSpPr/>
            <p:nvPr/>
          </p:nvGrpSpPr>
          <p:grpSpPr>
            <a:xfrm>
              <a:off x="5139021" y="6107362"/>
              <a:ext cx="316134" cy="417805"/>
              <a:chOff x="4691309" y="4394828"/>
              <a:chExt cx="768039" cy="1015048"/>
            </a:xfrm>
          </p:grpSpPr>
          <p:sp>
            <p:nvSpPr>
              <p:cNvPr id="318" name="Freeform 209">
                <a:extLst>
                  <a:ext uri="{FF2B5EF4-FFF2-40B4-BE49-F238E27FC236}">
                    <a16:creationId xmlns:a16="http://schemas.microsoft.com/office/drawing/2014/main" id="{9FC1919F-9059-430A-B1EA-84CC6BB3C416}"/>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19" name="Freeform 210">
                <a:extLst>
                  <a:ext uri="{FF2B5EF4-FFF2-40B4-BE49-F238E27FC236}">
                    <a16:creationId xmlns:a16="http://schemas.microsoft.com/office/drawing/2014/main" id="{12578A34-7376-49DF-8F8B-ECC7FADD2D25}"/>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20" name="Group 319">
            <a:extLst>
              <a:ext uri="{FF2B5EF4-FFF2-40B4-BE49-F238E27FC236}">
                <a16:creationId xmlns:a16="http://schemas.microsoft.com/office/drawing/2014/main" id="{E9005F07-66A0-452B-ABF9-7277C95939E0}"/>
              </a:ext>
            </a:extLst>
          </p:cNvPr>
          <p:cNvGrpSpPr/>
          <p:nvPr/>
        </p:nvGrpSpPr>
        <p:grpSpPr>
          <a:xfrm>
            <a:off x="9835672" y="5159417"/>
            <a:ext cx="1573449" cy="401459"/>
            <a:chOff x="9835672" y="5159417"/>
            <a:chExt cx="1573449" cy="401459"/>
          </a:xfrm>
        </p:grpSpPr>
        <p:cxnSp>
          <p:nvCxnSpPr>
            <p:cNvPr id="321" name="Connector: Elbow 320">
              <a:extLst>
                <a:ext uri="{FF2B5EF4-FFF2-40B4-BE49-F238E27FC236}">
                  <a16:creationId xmlns:a16="http://schemas.microsoft.com/office/drawing/2014/main" id="{D429D7F9-4BB2-4391-8DA7-65EFE6EFE9F8}"/>
                </a:ext>
              </a:extLst>
            </p:cNvPr>
            <p:cNvCxnSpPr>
              <a:cxnSpLocks/>
              <a:stCxn id="288" idx="0"/>
              <a:endCxn id="346" idx="2"/>
            </p:cNvCxnSpPr>
            <p:nvPr/>
          </p:nvCxnSpPr>
          <p:spPr>
            <a:xfrm rot="5400000" flipH="1" flipV="1">
              <a:off x="10399212" y="4595877"/>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22" name="Connector: Elbow 321">
              <a:extLst>
                <a:ext uri="{FF2B5EF4-FFF2-40B4-BE49-F238E27FC236}">
                  <a16:creationId xmlns:a16="http://schemas.microsoft.com/office/drawing/2014/main" id="{0BB6B438-4E89-417C-B91A-B1A1874C26CE}"/>
                </a:ext>
              </a:extLst>
            </p:cNvPr>
            <p:cNvCxnSpPr>
              <a:cxnSpLocks/>
              <a:stCxn id="305" idx="0"/>
              <a:endCxn id="354" idx="2"/>
            </p:cNvCxnSpPr>
            <p:nvPr/>
          </p:nvCxnSpPr>
          <p:spPr>
            <a:xfrm rot="16200000" flipV="1">
              <a:off x="10696367" y="4848121"/>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Straight Arrow Connector 322">
            <a:extLst>
              <a:ext uri="{FF2B5EF4-FFF2-40B4-BE49-F238E27FC236}">
                <a16:creationId xmlns:a16="http://schemas.microsoft.com/office/drawing/2014/main" id="{08D974BD-7509-415B-AA30-35DE16FA0536}"/>
              </a:ext>
            </a:extLst>
          </p:cNvPr>
          <p:cNvCxnSpPr>
            <a:cxnSpLocks/>
          </p:cNvCxnSpPr>
          <p:nvPr/>
        </p:nvCxnSpPr>
        <p:spPr>
          <a:xfrm>
            <a:off x="5082672" y="3952035"/>
            <a:ext cx="0" cy="484632"/>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324" name="Group 323">
            <a:extLst>
              <a:ext uri="{FF2B5EF4-FFF2-40B4-BE49-F238E27FC236}">
                <a16:creationId xmlns:a16="http://schemas.microsoft.com/office/drawing/2014/main" id="{E35768FD-148E-4C35-98E1-7A83D8D620D6}"/>
              </a:ext>
            </a:extLst>
          </p:cNvPr>
          <p:cNvGrpSpPr/>
          <p:nvPr/>
        </p:nvGrpSpPr>
        <p:grpSpPr>
          <a:xfrm>
            <a:off x="7811618" y="4457782"/>
            <a:ext cx="2920255" cy="182880"/>
            <a:chOff x="3572576" y="3406595"/>
            <a:chExt cx="2920255" cy="182880"/>
          </a:xfrm>
        </p:grpSpPr>
        <p:sp>
          <p:nvSpPr>
            <p:cNvPr id="325" name="Rectangle 324">
              <a:extLst>
                <a:ext uri="{FF2B5EF4-FFF2-40B4-BE49-F238E27FC236}">
                  <a16:creationId xmlns:a16="http://schemas.microsoft.com/office/drawing/2014/main" id="{B7DDB3B4-D43B-4380-B9FC-28A7B9571897}"/>
                </a:ext>
              </a:extLst>
            </p:cNvPr>
            <p:cNvSpPr/>
            <p:nvPr/>
          </p:nvSpPr>
          <p:spPr>
            <a:xfrm>
              <a:off x="3572576" y="3406595"/>
              <a:ext cx="2920255"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326" name="Freeform 1054">
              <a:extLst>
                <a:ext uri="{FF2B5EF4-FFF2-40B4-BE49-F238E27FC236}">
                  <a16:creationId xmlns:a16="http://schemas.microsoft.com/office/drawing/2014/main" id="{0DF0932E-12D6-4929-832B-027CA691E5B3}"/>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27" name="Group 326">
            <a:extLst>
              <a:ext uri="{FF2B5EF4-FFF2-40B4-BE49-F238E27FC236}">
                <a16:creationId xmlns:a16="http://schemas.microsoft.com/office/drawing/2014/main" id="{4A4DDFD1-00EE-498B-808F-885D7D0B049D}"/>
              </a:ext>
            </a:extLst>
          </p:cNvPr>
          <p:cNvGrpSpPr/>
          <p:nvPr/>
        </p:nvGrpSpPr>
        <p:grpSpPr>
          <a:xfrm>
            <a:off x="10094615" y="2228130"/>
            <a:ext cx="1556531" cy="493846"/>
            <a:chOff x="10094615" y="2228130"/>
            <a:chExt cx="1556531" cy="493846"/>
          </a:xfrm>
        </p:grpSpPr>
        <p:sp>
          <p:nvSpPr>
            <p:cNvPr id="328" name="Rectangle 327">
              <a:extLst>
                <a:ext uri="{FF2B5EF4-FFF2-40B4-BE49-F238E27FC236}">
                  <a16:creationId xmlns:a16="http://schemas.microsoft.com/office/drawing/2014/main" id="{53724C10-0D86-4D88-A709-03454129DBBD}"/>
                </a:ext>
              </a:extLst>
            </p:cNvPr>
            <p:cNvSpPr/>
            <p:nvPr/>
          </p:nvSpPr>
          <p:spPr>
            <a:xfrm>
              <a:off x="10094615" y="2228130"/>
              <a:ext cx="1556531" cy="493846"/>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29" name="Rectangle 328">
              <a:hlinkClick r:id="rId79"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60601D27-E29E-47E2-B809-3F79A6AD3217}"/>
                </a:ext>
              </a:extLst>
            </p:cNvPr>
            <p:cNvSpPr/>
            <p:nvPr/>
          </p:nvSpPr>
          <p:spPr>
            <a:xfrm>
              <a:off x="10393751" y="2292956"/>
              <a:ext cx="1209023" cy="14881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 </a:t>
              </a:r>
            </a:p>
          </p:txBody>
        </p:sp>
        <p:sp>
          <p:nvSpPr>
            <p:cNvPr id="330" name="Rectangle 329">
              <a:hlinkClick r:id="rId80"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28B3663C-CBD5-4E92-B884-B1C9B6FBB68F}"/>
                </a:ext>
              </a:extLst>
            </p:cNvPr>
            <p:cNvSpPr/>
            <p:nvPr/>
          </p:nvSpPr>
          <p:spPr>
            <a:xfrm>
              <a:off x="10186253" y="2501547"/>
              <a:ext cx="1416089" cy="16825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&amp; Recovery</a:t>
              </a:r>
            </a:p>
          </p:txBody>
        </p:sp>
        <p:pic>
          <p:nvPicPr>
            <p:cNvPr id="331" name="Picture 330">
              <a:extLst>
                <a:ext uri="{FF2B5EF4-FFF2-40B4-BE49-F238E27FC236}">
                  <a16:creationId xmlns:a16="http://schemas.microsoft.com/office/drawing/2014/main" id="{6336F3F3-FFB3-4EB8-A7C2-1028574A07B3}"/>
                </a:ext>
              </a:extLst>
            </p:cNvPr>
            <p:cNvPicPr>
              <a:picLocks noChangeAspect="1"/>
            </p:cNvPicPr>
            <p:nvPr/>
          </p:nvPicPr>
          <p:blipFill rotWithShape="1">
            <a:blip r:embed="rId81"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332" name="Graphic 331">
            <a:extLst>
              <a:ext uri="{FF2B5EF4-FFF2-40B4-BE49-F238E27FC236}">
                <a16:creationId xmlns:a16="http://schemas.microsoft.com/office/drawing/2014/main" id="{F0077E4A-8C6F-4307-B0EE-707EEF0A206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899779" y="1761327"/>
            <a:ext cx="143288" cy="158858"/>
          </a:xfrm>
          <a:prstGeom prst="rect">
            <a:avLst/>
          </a:prstGeom>
        </p:spPr>
      </p:pic>
      <p:grpSp>
        <p:nvGrpSpPr>
          <p:cNvPr id="333" name="Group 332">
            <a:extLst>
              <a:ext uri="{FF2B5EF4-FFF2-40B4-BE49-F238E27FC236}">
                <a16:creationId xmlns:a16="http://schemas.microsoft.com/office/drawing/2014/main" id="{8763246B-8DBC-4BC6-98F6-6DA426533272}"/>
              </a:ext>
            </a:extLst>
          </p:cNvPr>
          <p:cNvGrpSpPr/>
          <p:nvPr/>
        </p:nvGrpSpPr>
        <p:grpSpPr>
          <a:xfrm>
            <a:off x="3766817" y="4417401"/>
            <a:ext cx="8324185" cy="853504"/>
            <a:chOff x="3766817" y="4417401"/>
            <a:chExt cx="8324185" cy="853504"/>
          </a:xfrm>
        </p:grpSpPr>
        <p:grpSp>
          <p:nvGrpSpPr>
            <p:cNvPr id="334" name="Group 333">
              <a:extLst>
                <a:ext uri="{FF2B5EF4-FFF2-40B4-BE49-F238E27FC236}">
                  <a16:creationId xmlns:a16="http://schemas.microsoft.com/office/drawing/2014/main" id="{5291E9F5-D957-4568-B769-3941BD06A6DF}"/>
                </a:ext>
              </a:extLst>
            </p:cNvPr>
            <p:cNvGrpSpPr/>
            <p:nvPr/>
          </p:nvGrpSpPr>
          <p:grpSpPr>
            <a:xfrm>
              <a:off x="3766817" y="4417401"/>
              <a:ext cx="8324185" cy="853504"/>
              <a:chOff x="3766817" y="4417401"/>
              <a:chExt cx="8324185" cy="853504"/>
            </a:xfrm>
          </p:grpSpPr>
          <p:sp>
            <p:nvSpPr>
              <p:cNvPr id="336" name="Rectangle 335">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392E6E1-46CD-4405-B450-2E1161EF896C}"/>
                  </a:ext>
                </a:extLst>
              </p:cNvPr>
              <p:cNvSpPr/>
              <p:nvPr/>
            </p:nvSpPr>
            <p:spPr>
              <a:xfrm>
                <a:off x="3772921" y="4521944"/>
                <a:ext cx="8318081"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7" name="Group 336">
                <a:extLst>
                  <a:ext uri="{FF2B5EF4-FFF2-40B4-BE49-F238E27FC236}">
                    <a16:creationId xmlns:a16="http://schemas.microsoft.com/office/drawing/2014/main" id="{16D58F3D-F3CD-4AAF-B998-280131FAF9A4}"/>
                  </a:ext>
                </a:extLst>
              </p:cNvPr>
              <p:cNvGrpSpPr/>
              <p:nvPr/>
            </p:nvGrpSpPr>
            <p:grpSpPr>
              <a:xfrm>
                <a:off x="3869531" y="4789667"/>
                <a:ext cx="8112538" cy="445385"/>
                <a:chOff x="3869531" y="4808878"/>
                <a:chExt cx="8112538" cy="364800"/>
              </a:xfrm>
            </p:grpSpPr>
            <p:sp>
              <p:nvSpPr>
                <p:cNvPr id="370" name="Rectangle 369">
                  <a:extLst>
                    <a:ext uri="{FF2B5EF4-FFF2-40B4-BE49-F238E27FC236}">
                      <a16:creationId xmlns:a16="http://schemas.microsoft.com/office/drawing/2014/main" id="{840DF236-2193-475B-9010-819FDCE20168}"/>
                    </a:ext>
                  </a:extLst>
                </p:cNvPr>
                <p:cNvSpPr/>
                <p:nvPr/>
              </p:nvSpPr>
              <p:spPr>
                <a:xfrm>
                  <a:off x="3869531" y="4808878"/>
                  <a:ext cx="8112538" cy="364800"/>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71" name="Rectangle 370">
                  <a:extLst>
                    <a:ext uri="{FF2B5EF4-FFF2-40B4-BE49-F238E27FC236}">
                      <a16:creationId xmlns:a16="http://schemas.microsoft.com/office/drawing/2014/main" id="{9362C5C3-60F2-4711-849D-64B3CED395F9}"/>
                    </a:ext>
                  </a:extLst>
                </p:cNvPr>
                <p:cNvSpPr/>
                <p:nvPr/>
              </p:nvSpPr>
              <p:spPr bwMode="auto">
                <a:xfrm>
                  <a:off x="5180637" y="5075711"/>
                  <a:ext cx="274086" cy="94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8" name="TextBox 337">
                <a:hlinkClick r:id="rId84"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63C00503-6350-4098-BE74-7CFECD8E389D}"/>
                  </a:ext>
                </a:extLst>
              </p:cNvPr>
              <p:cNvSpPr txBox="1"/>
              <p:nvPr/>
            </p:nvSpPr>
            <p:spPr>
              <a:xfrm>
                <a:off x="9112055" y="4649155"/>
                <a:ext cx="1533890" cy="204098"/>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365 Defender</a:t>
                </a:r>
              </a:p>
            </p:txBody>
          </p:sp>
          <p:sp>
            <p:nvSpPr>
              <p:cNvPr id="339" name="Rectangle 338">
                <a:extLst>
                  <a:ext uri="{FF2B5EF4-FFF2-40B4-BE49-F238E27FC236}">
                    <a16:creationId xmlns:a16="http://schemas.microsoft.com/office/drawing/2014/main" id="{943FE913-FFBB-4B68-BE1F-35769D5EB7BF}"/>
                  </a:ext>
                </a:extLst>
              </p:cNvPr>
              <p:cNvSpPr/>
              <p:nvPr/>
            </p:nvSpPr>
            <p:spPr>
              <a:xfrm>
                <a:off x="3766817" y="4417401"/>
                <a:ext cx="8320234" cy="241605"/>
              </a:xfrm>
              <a:prstGeom prst="rect">
                <a:avLst/>
              </a:prstGeom>
              <a:solidFill>
                <a:srgbClr val="0078D4"/>
              </a:solidFill>
              <a:effectLst/>
            </p:spPr>
            <p:txBody>
              <a:bodyPr wrap="square" lIns="182880" tIns="45720" rIns="73152" bIns="45720" anchor="ctr" anchorCtr="0">
                <a:noAutofit/>
              </a:bodyP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1000" b="0" i="1" u="none" strike="noStrike" kern="0" cap="none" spc="0" normalizeH="0" baseline="0" noProof="0">
                    <a:ln>
                      <a:noFill/>
                    </a:ln>
                    <a:gradFill>
                      <a:gsLst>
                        <a:gs pos="0">
                          <a:prstClr val="white"/>
                        </a:gs>
                        <a:gs pos="100000">
                          <a:prstClr val="white"/>
                        </a:gs>
                      </a:gsLst>
                      <a:lin ang="5400000" scaled="1"/>
                    </a:gradFill>
                    <a:effectLst/>
                    <a:uLnTx/>
                    <a:uFillTx/>
                    <a:latin typeface="Segoe UI Semibold"/>
                    <a:ea typeface="+mn-ea"/>
                    <a:cs typeface="Segoe UI" panose="020B0502040204020203" pitchFamily="34" charset="0"/>
                  </a:rPr>
                  <a:t>Extended Detection and Response (XDR)</a:t>
                </a:r>
              </a:p>
            </p:txBody>
          </p:sp>
          <p:sp>
            <p:nvSpPr>
              <p:cNvPr id="340" name="TextBox 339">
                <a:extLst>
                  <a:ext uri="{FF2B5EF4-FFF2-40B4-BE49-F238E27FC236}">
                    <a16:creationId xmlns:a16="http://schemas.microsoft.com/office/drawing/2014/main" id="{5A161ED0-49BE-4D48-AC0C-4BF4221E45E0}"/>
                  </a:ext>
                </a:extLst>
              </p:cNvPr>
              <p:cNvSpPr txBox="1"/>
              <p:nvPr/>
            </p:nvSpPr>
            <p:spPr>
              <a:xfrm>
                <a:off x="4763827" y="4689276"/>
                <a:ext cx="1027364" cy="201243"/>
              </a:xfrm>
              <a:prstGeom prst="rect">
                <a:avLst/>
              </a:prstGeom>
              <a:solidFill>
                <a:schemeClr val="bg1"/>
              </a:solid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Defender</a:t>
                </a:r>
              </a:p>
            </p:txBody>
          </p:sp>
          <p:grpSp>
            <p:nvGrpSpPr>
              <p:cNvPr id="341" name="Group 340">
                <a:extLst>
                  <a:ext uri="{FF2B5EF4-FFF2-40B4-BE49-F238E27FC236}">
                    <a16:creationId xmlns:a16="http://schemas.microsoft.com/office/drawing/2014/main" id="{FAFE2BC5-2E0D-4510-AA2F-E4A494674C90}"/>
                  </a:ext>
                </a:extLst>
              </p:cNvPr>
              <p:cNvGrpSpPr/>
              <p:nvPr/>
            </p:nvGrpSpPr>
            <p:grpSpPr>
              <a:xfrm>
                <a:off x="3911305" y="4847407"/>
                <a:ext cx="2926414" cy="347038"/>
                <a:chOff x="3911305" y="4850142"/>
                <a:chExt cx="2926414" cy="347038"/>
              </a:xfrm>
            </p:grpSpPr>
            <p:sp>
              <p:nvSpPr>
                <p:cNvPr id="358" name="Rectangle 357">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C77C1A90-8928-4CC1-8135-C840D890CCC2}"/>
                    </a:ext>
                  </a:extLst>
                </p:cNvPr>
                <p:cNvSpPr/>
                <p:nvPr/>
              </p:nvSpPr>
              <p:spPr>
                <a:xfrm>
                  <a:off x="3911305" y="4850142"/>
                  <a:ext cx="2926414" cy="347038"/>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359" name="Group 358">
                  <a:extLst>
                    <a:ext uri="{FF2B5EF4-FFF2-40B4-BE49-F238E27FC236}">
                      <a16:creationId xmlns:a16="http://schemas.microsoft.com/office/drawing/2014/main" id="{9337F558-AAF9-4738-9BB6-12F2028F77C8}"/>
                    </a:ext>
                  </a:extLst>
                </p:cNvPr>
                <p:cNvGrpSpPr/>
                <p:nvPr/>
              </p:nvGrpSpPr>
              <p:grpSpPr>
                <a:xfrm>
                  <a:off x="3973044" y="4891829"/>
                  <a:ext cx="2783293" cy="268017"/>
                  <a:chOff x="3941723" y="4896148"/>
                  <a:chExt cx="2783293" cy="268017"/>
                </a:xfrm>
              </p:grpSpPr>
              <p:grpSp>
                <p:nvGrpSpPr>
                  <p:cNvPr id="360" name="Group 359">
                    <a:extLst>
                      <a:ext uri="{FF2B5EF4-FFF2-40B4-BE49-F238E27FC236}">
                        <a16:creationId xmlns:a16="http://schemas.microsoft.com/office/drawing/2014/main" id="{EC3BCC3F-7626-476A-A89C-FF98C73795DF}"/>
                      </a:ext>
                    </a:extLst>
                  </p:cNvPr>
                  <p:cNvGrpSpPr/>
                  <p:nvPr/>
                </p:nvGrpSpPr>
                <p:grpSpPr>
                  <a:xfrm>
                    <a:off x="6564200" y="4973262"/>
                    <a:ext cx="160816" cy="36598"/>
                    <a:chOff x="6564200" y="4973262"/>
                    <a:chExt cx="160816" cy="36598"/>
                  </a:xfrm>
                </p:grpSpPr>
                <p:sp>
                  <p:nvSpPr>
                    <p:cNvPr id="367" name="Oval 366">
                      <a:extLst>
                        <a:ext uri="{FF2B5EF4-FFF2-40B4-BE49-F238E27FC236}">
                          <a16:creationId xmlns:a16="http://schemas.microsoft.com/office/drawing/2014/main" id="{F130A78D-4FC2-43C5-A35A-E381F6E1F57E}"/>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8" name="Oval 367">
                      <a:extLst>
                        <a:ext uri="{FF2B5EF4-FFF2-40B4-BE49-F238E27FC236}">
                          <a16:creationId xmlns:a16="http://schemas.microsoft.com/office/drawing/2014/main" id="{7A3D7983-4E9B-43FA-8F26-E171E001C9FA}"/>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9" name="Oval 368">
                      <a:extLst>
                        <a:ext uri="{FF2B5EF4-FFF2-40B4-BE49-F238E27FC236}">
                          <a16:creationId xmlns:a16="http://schemas.microsoft.com/office/drawing/2014/main" id="{B224C0A0-5DA9-4745-AA1D-8D2B789D5530}"/>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61" name="TextBox 360">
                    <a:extLst>
                      <a:ext uri="{FF2B5EF4-FFF2-40B4-BE49-F238E27FC236}">
                        <a16:creationId xmlns:a16="http://schemas.microsoft.com/office/drawing/2014/main" id="{E0D16F1D-A8BD-442D-ACF6-10C20D2E451C}"/>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Containers</a:t>
                    </a:r>
                  </a:p>
                </p:txBody>
              </p:sp>
              <p:sp>
                <p:nvSpPr>
                  <p:cNvPr id="362" name="TextBox 361">
                    <a:extLst>
                      <a:ext uri="{FF2B5EF4-FFF2-40B4-BE49-F238E27FC236}">
                        <a16:creationId xmlns:a16="http://schemas.microsoft.com/office/drawing/2014/main" id="{DE9871A3-2D66-4A5D-BCEC-5C86CF58364F}"/>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Servers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VMs</a:t>
                    </a:r>
                  </a:p>
                </p:txBody>
              </p:sp>
              <p:sp>
                <p:nvSpPr>
                  <p:cNvPr id="363" name="TextBox 362">
                    <a:extLst>
                      <a:ext uri="{FF2B5EF4-FFF2-40B4-BE49-F238E27FC236}">
                        <a16:creationId xmlns:a16="http://schemas.microsoft.com/office/drawing/2014/main" id="{961AB73C-143A-4EE5-8704-CECD1E8AB873}"/>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SQL</a:t>
                    </a:r>
                  </a:p>
                </p:txBody>
              </p:sp>
              <p:sp>
                <p:nvSpPr>
                  <p:cNvPr id="364" name="TextBox 363">
                    <a:extLst>
                      <a:ext uri="{FF2B5EF4-FFF2-40B4-BE49-F238E27FC236}">
                        <a16:creationId xmlns:a16="http://schemas.microsoft.com/office/drawing/2014/main" id="{FE61F21B-CA91-460C-8A0C-185B579B0C44}"/>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OT</a:t>
                    </a:r>
                  </a:p>
                </p:txBody>
              </p:sp>
              <p:sp>
                <p:nvSpPr>
                  <p:cNvPr id="365" name="TextBox 364">
                    <a:extLst>
                      <a:ext uri="{FF2B5EF4-FFF2-40B4-BE49-F238E27FC236}">
                        <a16:creationId xmlns:a16="http://schemas.microsoft.com/office/drawing/2014/main" id="{844C5006-FCA3-4654-B93C-316DD1FA147E}"/>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app</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services</a:t>
                    </a:r>
                  </a:p>
                </p:txBody>
              </p:sp>
              <p:sp>
                <p:nvSpPr>
                  <p:cNvPr id="366" name="TextBox 365">
                    <a:extLst>
                      <a:ext uri="{FF2B5EF4-FFF2-40B4-BE49-F238E27FC236}">
                        <a16:creationId xmlns:a16="http://schemas.microsoft.com/office/drawing/2014/main" id="{88C0DFEC-DBA2-4426-B5E1-792535FE994D}"/>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traffic</a:t>
                    </a:r>
                  </a:p>
                </p:txBody>
              </p:sp>
            </p:grpSp>
          </p:grpSp>
          <p:grpSp>
            <p:nvGrpSpPr>
              <p:cNvPr id="342" name="Group 341">
                <a:extLst>
                  <a:ext uri="{FF2B5EF4-FFF2-40B4-BE49-F238E27FC236}">
                    <a16:creationId xmlns:a16="http://schemas.microsoft.com/office/drawing/2014/main" id="{5B296821-E12F-4C0C-ADE6-3F324D7ECB4B}"/>
                  </a:ext>
                </a:extLst>
              </p:cNvPr>
              <p:cNvGrpSpPr/>
              <p:nvPr/>
            </p:nvGrpSpPr>
            <p:grpSpPr>
              <a:xfrm>
                <a:off x="6920246" y="4847406"/>
                <a:ext cx="4974654" cy="344137"/>
                <a:chOff x="6920246" y="4847406"/>
                <a:chExt cx="4974654" cy="344137"/>
              </a:xfrm>
            </p:grpSpPr>
            <p:sp>
              <p:nvSpPr>
                <p:cNvPr id="343" name="Rectangle 342">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2108BFEE-10FA-42E6-AA29-A64C147118BB}"/>
                    </a:ext>
                  </a:extLst>
                </p:cNvPr>
                <p:cNvSpPr/>
                <p:nvPr/>
              </p:nvSpPr>
              <p:spPr>
                <a:xfrm>
                  <a:off x="6920246" y="4847406"/>
                  <a:ext cx="4974654" cy="344137"/>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344" name="Group 343">
                  <a:extLst>
                    <a:ext uri="{FF2B5EF4-FFF2-40B4-BE49-F238E27FC236}">
                      <a16:creationId xmlns:a16="http://schemas.microsoft.com/office/drawing/2014/main" id="{E8FD250C-E508-4943-A112-205DF0DC2C59}"/>
                    </a:ext>
                  </a:extLst>
                </p:cNvPr>
                <p:cNvGrpSpPr/>
                <p:nvPr/>
              </p:nvGrpSpPr>
              <p:grpSpPr>
                <a:xfrm>
                  <a:off x="6972368" y="4891194"/>
                  <a:ext cx="4866953" cy="271622"/>
                  <a:chOff x="6972368" y="4910404"/>
                  <a:chExt cx="4866953" cy="271622"/>
                </a:xfrm>
              </p:grpSpPr>
              <p:grpSp>
                <p:nvGrpSpPr>
                  <p:cNvPr id="345" name="Group 344">
                    <a:extLst>
                      <a:ext uri="{FF2B5EF4-FFF2-40B4-BE49-F238E27FC236}">
                        <a16:creationId xmlns:a16="http://schemas.microsoft.com/office/drawing/2014/main" id="{5D35DA23-4447-42D8-B537-E93C67B10D7C}"/>
                      </a:ext>
                    </a:extLst>
                  </p:cNvPr>
                  <p:cNvGrpSpPr/>
                  <p:nvPr/>
                </p:nvGrpSpPr>
                <p:grpSpPr>
                  <a:xfrm>
                    <a:off x="9041117" y="4910404"/>
                    <a:ext cx="835613" cy="265652"/>
                    <a:chOff x="9007537" y="4910404"/>
                    <a:chExt cx="835613" cy="265652"/>
                  </a:xfrm>
                </p:grpSpPr>
                <p:sp>
                  <p:nvSpPr>
                    <p:cNvPr id="356" name="Rectangle 355">
                      <a:hlinkClick r:id="rId8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3633719-7CA8-4562-99B5-AF4743FE75F4}"/>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Endpoint</a:t>
                      </a:r>
                    </a:p>
                  </p:txBody>
                </p:sp>
                <p:pic>
                  <p:nvPicPr>
                    <p:cNvPr id="357" name="Picture 356">
                      <a:extLst>
                        <a:ext uri="{FF2B5EF4-FFF2-40B4-BE49-F238E27FC236}">
                          <a16:creationId xmlns:a16="http://schemas.microsoft.com/office/drawing/2014/main" id="{55EC6565-F14A-4580-9A77-3EB064449754}"/>
                        </a:ext>
                      </a:extLst>
                    </p:cNvPr>
                    <p:cNvPicPr>
                      <a:picLocks noChangeAspect="1"/>
                    </p:cNvPicPr>
                    <p:nvPr/>
                  </p:nvPicPr>
                  <p:blipFill>
                    <a:blip r:embed="rId8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346" name="Rectangle 345">
                    <a:hlinkClick r:id="rId8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7E31F343-063C-4166-9525-676ACCBDC021}"/>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Cloud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Security</a:t>
                    </a:r>
                  </a:p>
                </p:txBody>
              </p:sp>
              <p:grpSp>
                <p:nvGrpSpPr>
                  <p:cNvPr id="347" name="Group 346">
                    <a:extLst>
                      <a:ext uri="{FF2B5EF4-FFF2-40B4-BE49-F238E27FC236}">
                        <a16:creationId xmlns:a16="http://schemas.microsoft.com/office/drawing/2014/main" id="{F545998F-1B12-436B-9416-C7A791C130CA}"/>
                      </a:ext>
                    </a:extLst>
                  </p:cNvPr>
                  <p:cNvGrpSpPr/>
                  <p:nvPr/>
                </p:nvGrpSpPr>
                <p:grpSpPr>
                  <a:xfrm>
                    <a:off x="9938632" y="4913611"/>
                    <a:ext cx="888566" cy="267171"/>
                    <a:chOff x="9916716" y="4913611"/>
                    <a:chExt cx="888566" cy="267171"/>
                  </a:xfrm>
                </p:grpSpPr>
                <p:sp>
                  <p:nvSpPr>
                    <p:cNvPr id="354" name="Rectangle 353">
                      <a:hlinkClick r:id="rId89"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BBE8A15E-BD1A-457E-BDBB-9E1704E1CE0A}"/>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Office 365 </a:t>
                      </a:r>
                    </a:p>
                  </p:txBody>
                </p:sp>
                <p:pic>
                  <p:nvPicPr>
                    <p:cNvPr id="355" name="Picture 354">
                      <a:extLst>
                        <a:ext uri="{FF2B5EF4-FFF2-40B4-BE49-F238E27FC236}">
                          <a16:creationId xmlns:a16="http://schemas.microsoft.com/office/drawing/2014/main" id="{D4A00889-29CC-41C4-87E1-2328557A8E33}"/>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chemeClr val="bg1"/>
                    </a:solidFill>
                  </p:spPr>
                </p:pic>
              </p:grpSp>
              <p:grpSp>
                <p:nvGrpSpPr>
                  <p:cNvPr id="348" name="Group 347">
                    <a:extLst>
                      <a:ext uri="{FF2B5EF4-FFF2-40B4-BE49-F238E27FC236}">
                        <a16:creationId xmlns:a16="http://schemas.microsoft.com/office/drawing/2014/main" id="{1BA21D56-591D-4F17-87EA-F67E2D9F2134}"/>
                      </a:ext>
                    </a:extLst>
                  </p:cNvPr>
                  <p:cNvGrpSpPr/>
                  <p:nvPr/>
                </p:nvGrpSpPr>
                <p:grpSpPr>
                  <a:xfrm>
                    <a:off x="6972368" y="4913490"/>
                    <a:ext cx="860572" cy="267171"/>
                    <a:chOff x="6972368" y="4913490"/>
                    <a:chExt cx="860572" cy="267171"/>
                  </a:xfrm>
                </p:grpSpPr>
                <p:sp>
                  <p:nvSpPr>
                    <p:cNvPr id="352" name="Rectangle 351">
                      <a:hlinkClick r:id="rId90"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5FDFD741-698E-4897-8093-AC1ADC04303E}"/>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Identity</a:t>
                      </a:r>
                    </a:p>
                  </p:txBody>
                </p:sp>
                <p:pic>
                  <p:nvPicPr>
                    <p:cNvPr id="353" name="Picture 352">
                      <a:extLst>
                        <a:ext uri="{FF2B5EF4-FFF2-40B4-BE49-F238E27FC236}">
                          <a16:creationId xmlns:a16="http://schemas.microsoft.com/office/drawing/2014/main" id="{48297ECC-D060-4C26-8B31-CF0214BAA386}"/>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349" name="Group 348">
                    <a:extLst>
                      <a:ext uri="{FF2B5EF4-FFF2-40B4-BE49-F238E27FC236}">
                        <a16:creationId xmlns:a16="http://schemas.microsoft.com/office/drawing/2014/main" id="{D42E7930-21CC-4121-9AD9-E430DA1722C3}"/>
                      </a:ext>
                    </a:extLst>
                  </p:cNvPr>
                  <p:cNvGrpSpPr/>
                  <p:nvPr/>
                </p:nvGrpSpPr>
                <p:grpSpPr>
                  <a:xfrm>
                    <a:off x="7894842" y="4914855"/>
                    <a:ext cx="1084373" cy="267171"/>
                    <a:chOff x="7883318" y="4914855"/>
                    <a:chExt cx="1084373" cy="267171"/>
                  </a:xfrm>
                </p:grpSpPr>
                <p:sp>
                  <p:nvSpPr>
                    <p:cNvPr id="350" name="Rectangle 349">
                      <a:hlinkClick r:id="rId91"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1293844B-ACE1-49BB-8D6F-99A68EF20C39}"/>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p:txBody>
                </p:sp>
                <p:pic>
                  <p:nvPicPr>
                    <p:cNvPr id="351" name="Graphic 350">
                      <a:extLst>
                        <a:ext uri="{FF2B5EF4-FFF2-40B4-BE49-F238E27FC236}">
                          <a16:creationId xmlns:a16="http://schemas.microsoft.com/office/drawing/2014/main" id="{48641FBE-2ED7-4E24-B22A-48C91FFFE909}"/>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933271" y="4951865"/>
                      <a:ext cx="183196" cy="183196"/>
                    </a:xfrm>
                    <a:prstGeom prst="rect">
                      <a:avLst/>
                    </a:prstGeom>
                  </p:spPr>
                </p:pic>
              </p:grpSp>
            </p:grpSp>
          </p:grpSp>
        </p:grpSp>
        <p:pic>
          <p:nvPicPr>
            <p:cNvPr id="335" name="Picture 334" descr="Icon&#10;&#10;Description automatically generated with medium confidence">
              <a:extLst>
                <a:ext uri="{FF2B5EF4-FFF2-40B4-BE49-F238E27FC236}">
                  <a16:creationId xmlns:a16="http://schemas.microsoft.com/office/drawing/2014/main" id="{CED40465-D15B-459F-B479-14047ED912E8}"/>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10920825" y="4983980"/>
              <a:ext cx="184546" cy="116408"/>
            </a:xfrm>
            <a:prstGeom prst="rect">
              <a:avLst/>
            </a:prstGeom>
          </p:spPr>
        </p:pic>
      </p:grpSp>
      <p:grpSp>
        <p:nvGrpSpPr>
          <p:cNvPr id="372" name="Group 371">
            <a:extLst>
              <a:ext uri="{FF2B5EF4-FFF2-40B4-BE49-F238E27FC236}">
                <a16:creationId xmlns:a16="http://schemas.microsoft.com/office/drawing/2014/main" id="{406B9E06-AF51-4D80-99C8-CD0FFD42D03B}"/>
              </a:ext>
            </a:extLst>
          </p:cNvPr>
          <p:cNvGrpSpPr/>
          <p:nvPr/>
        </p:nvGrpSpPr>
        <p:grpSpPr>
          <a:xfrm>
            <a:off x="9488109" y="2847689"/>
            <a:ext cx="2165825" cy="1182985"/>
            <a:chOff x="9488109" y="2847689"/>
            <a:chExt cx="2165825" cy="1182985"/>
          </a:xfrm>
        </p:grpSpPr>
        <p:grpSp>
          <p:nvGrpSpPr>
            <p:cNvPr id="373" name="Group 372">
              <a:extLst>
                <a:ext uri="{FF2B5EF4-FFF2-40B4-BE49-F238E27FC236}">
                  <a16:creationId xmlns:a16="http://schemas.microsoft.com/office/drawing/2014/main" id="{EC008DFA-2F7D-4CC4-99CA-59324018FD27}"/>
                </a:ext>
              </a:extLst>
            </p:cNvPr>
            <p:cNvGrpSpPr/>
            <p:nvPr/>
          </p:nvGrpSpPr>
          <p:grpSpPr>
            <a:xfrm>
              <a:off x="9488109" y="2847689"/>
              <a:ext cx="2165825" cy="1182985"/>
              <a:chOff x="789128" y="3535899"/>
              <a:chExt cx="2165825" cy="1182985"/>
            </a:xfrm>
          </p:grpSpPr>
          <p:sp>
            <p:nvSpPr>
              <p:cNvPr id="400" name="Rectangle 399">
                <a:hlinkClick r:id="rId93" tooltip="The Microsoft Intelligent Security Association (MISA) is an ecosystem of independent software vendors and managed security service providers that have integrated their solutions to better defend against a world of increasing threats."/>
                <a:extLst>
                  <a:ext uri="{FF2B5EF4-FFF2-40B4-BE49-F238E27FC236}">
                    <a16:creationId xmlns:a16="http://schemas.microsoft.com/office/drawing/2014/main" id="{94DA2DAC-D68D-4EDB-B8F8-411664275F06}"/>
                  </a:ext>
                </a:extLst>
              </p:cNvPr>
              <p:cNvSpPr/>
              <p:nvPr/>
            </p:nvSpPr>
            <p:spPr>
              <a:xfrm>
                <a:off x="789128" y="3535899"/>
                <a:ext cx="2165825" cy="1182985"/>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Security</a:t>
                </a:r>
              </a:p>
            </p:txBody>
          </p:sp>
          <p:sp>
            <p:nvSpPr>
              <p:cNvPr id="401" name="Commitments_EC4D">
                <a:extLst>
                  <a:ext uri="{FF2B5EF4-FFF2-40B4-BE49-F238E27FC236}">
                    <a16:creationId xmlns:a16="http://schemas.microsoft.com/office/drawing/2014/main" id="{C93805EE-6715-49C8-A06E-46A9784541C0}"/>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74" name="Picture 373" descr="A close up of a sign&#10;&#10;Description automatically generated">
              <a:extLst>
                <a:ext uri="{FF2B5EF4-FFF2-40B4-BE49-F238E27FC236}">
                  <a16:creationId xmlns:a16="http://schemas.microsoft.com/office/drawing/2014/main" id="{1E2D01BB-B214-4070-90D5-8E1C806CDE6E}"/>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375" name="Group 374">
              <a:extLst>
                <a:ext uri="{FF2B5EF4-FFF2-40B4-BE49-F238E27FC236}">
                  <a16:creationId xmlns:a16="http://schemas.microsoft.com/office/drawing/2014/main" id="{0BA85435-B764-4596-A2C0-4A77AC557BB8}"/>
                </a:ext>
              </a:extLst>
            </p:cNvPr>
            <p:cNvGrpSpPr/>
            <p:nvPr/>
          </p:nvGrpSpPr>
          <p:grpSpPr>
            <a:xfrm>
              <a:off x="11431708" y="3850219"/>
              <a:ext cx="160817" cy="36587"/>
              <a:chOff x="11598706" y="6393125"/>
              <a:chExt cx="160817" cy="36587"/>
            </a:xfrm>
          </p:grpSpPr>
          <p:sp>
            <p:nvSpPr>
              <p:cNvPr id="397" name="Oval 396">
                <a:extLst>
                  <a:ext uri="{FF2B5EF4-FFF2-40B4-BE49-F238E27FC236}">
                    <a16:creationId xmlns:a16="http://schemas.microsoft.com/office/drawing/2014/main" id="{A115FA93-A696-473F-B4A6-9C627FCEA2A5}"/>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Oval 397">
                <a:extLst>
                  <a:ext uri="{FF2B5EF4-FFF2-40B4-BE49-F238E27FC236}">
                    <a16:creationId xmlns:a16="http://schemas.microsoft.com/office/drawing/2014/main" id="{11172189-FAC0-44DA-8610-1330E93A0289}"/>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9" name="Oval 398">
                <a:extLst>
                  <a:ext uri="{FF2B5EF4-FFF2-40B4-BE49-F238E27FC236}">
                    <a16:creationId xmlns:a16="http://schemas.microsoft.com/office/drawing/2014/main" id="{1DC08616-DBD3-4B3B-A186-523BAB724487}"/>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76" name="Picture 375">
              <a:extLst>
                <a:ext uri="{FF2B5EF4-FFF2-40B4-BE49-F238E27FC236}">
                  <a16:creationId xmlns:a16="http://schemas.microsoft.com/office/drawing/2014/main" id="{DDC97288-6C3E-4BBA-A4FA-D03A9E8A11B9}"/>
                </a:ext>
              </a:extLst>
            </p:cNvPr>
            <p:cNvPicPr>
              <a:picLocks noChangeAspect="1"/>
            </p:cNvPicPr>
            <p:nvPr/>
          </p:nvPicPr>
          <p:blipFill>
            <a:blip r:embed="rId95"/>
            <a:stretch>
              <a:fillRect/>
            </a:stretch>
          </p:blipFill>
          <p:spPr>
            <a:xfrm>
              <a:off x="9636103" y="3235938"/>
              <a:ext cx="130539" cy="132904"/>
            </a:xfrm>
            <a:prstGeom prst="rect">
              <a:avLst/>
            </a:prstGeom>
          </p:spPr>
        </p:pic>
        <p:pic>
          <p:nvPicPr>
            <p:cNvPr id="377" name="Picture 14">
              <a:extLst>
                <a:ext uri="{FF2B5EF4-FFF2-40B4-BE49-F238E27FC236}">
                  <a16:creationId xmlns:a16="http://schemas.microsoft.com/office/drawing/2014/main" id="{D01C5DC1-20E2-41D0-9660-E2FD110AEDDD}"/>
                </a:ext>
              </a:extLst>
            </p:cNvPr>
            <p:cNvPicPr>
              <a:picLocks noChangeAspect="1" noChangeArrowheads="1"/>
            </p:cNvPicPr>
            <p:nvPr/>
          </p:nvPicPr>
          <p:blipFill>
            <a:blip r:embed="rId96"/>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14">
              <a:extLst>
                <a:ext uri="{FF2B5EF4-FFF2-40B4-BE49-F238E27FC236}">
                  <a16:creationId xmlns:a16="http://schemas.microsoft.com/office/drawing/2014/main" id="{8BEC381F-91A3-4749-835E-7E86CF603A03}"/>
                </a:ext>
              </a:extLst>
            </p:cNvPr>
            <p:cNvPicPr>
              <a:picLocks noChangeAspect="1" noChangeArrowheads="1"/>
            </p:cNvPicPr>
            <p:nvPr/>
          </p:nvPicPr>
          <p:blipFill>
            <a:blip r:embed="rId97"/>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14">
              <a:extLst>
                <a:ext uri="{FF2B5EF4-FFF2-40B4-BE49-F238E27FC236}">
                  <a16:creationId xmlns:a16="http://schemas.microsoft.com/office/drawing/2014/main" id="{9F373B36-ECCE-4C20-BF1D-AF9C32EA1F3A}"/>
                </a:ext>
              </a:extLst>
            </p:cNvPr>
            <p:cNvPicPr>
              <a:picLocks noChangeAspect="1" noChangeArrowheads="1"/>
            </p:cNvPicPr>
            <p:nvPr/>
          </p:nvPicPr>
          <p:blipFill>
            <a:blip r:embed="rId98"/>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14">
              <a:extLst>
                <a:ext uri="{FF2B5EF4-FFF2-40B4-BE49-F238E27FC236}">
                  <a16:creationId xmlns:a16="http://schemas.microsoft.com/office/drawing/2014/main" id="{89F36BFE-8D7F-430C-AAC6-2E4C2ED7DA6A}"/>
                </a:ext>
              </a:extLst>
            </p:cNvPr>
            <p:cNvPicPr>
              <a:picLocks noChangeAspect="1" noChangeArrowheads="1"/>
            </p:cNvPicPr>
            <p:nvPr/>
          </p:nvPicPr>
          <p:blipFill>
            <a:blip r:embed="rId99"/>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380">
              <a:extLst>
                <a:ext uri="{FF2B5EF4-FFF2-40B4-BE49-F238E27FC236}">
                  <a16:creationId xmlns:a16="http://schemas.microsoft.com/office/drawing/2014/main" id="{6E6F02E5-A5B4-49CF-86BC-8A2A6A29CE74}"/>
                </a:ext>
              </a:extLst>
            </p:cNvPr>
            <p:cNvPicPr>
              <a:picLocks noChangeAspect="1"/>
            </p:cNvPicPr>
            <p:nvPr/>
          </p:nvPicPr>
          <p:blipFill rotWithShape="1">
            <a:blip r:embed="rId100"/>
            <a:srcRect l="11245" t="18177" r="17731" b="21315"/>
            <a:stretch/>
          </p:blipFill>
          <p:spPr>
            <a:xfrm>
              <a:off x="10843250" y="3253697"/>
              <a:ext cx="146407" cy="114190"/>
            </a:xfrm>
            <a:prstGeom prst="rect">
              <a:avLst/>
            </a:prstGeom>
          </p:spPr>
        </p:pic>
        <p:pic>
          <p:nvPicPr>
            <p:cNvPr id="382" name="Picture 381" descr="A close up of a sign&#10;&#10;Description automatically generated">
              <a:extLst>
                <a:ext uri="{FF2B5EF4-FFF2-40B4-BE49-F238E27FC236}">
                  <a16:creationId xmlns:a16="http://schemas.microsoft.com/office/drawing/2014/main" id="{BB8917E6-FC2F-4827-87E1-99D69F27C9BD}"/>
                </a:ext>
              </a:extLst>
            </p:cNvPr>
            <p:cNvPicPr>
              <a:picLocks noChangeAspect="1"/>
            </p:cNvPicPr>
            <p:nvPr/>
          </p:nvPicPr>
          <p:blipFill rotWithShape="1">
            <a:blip r:embed="rId101"/>
            <a:srcRect l="13329" t="17372" r="18079" b="16766"/>
            <a:stretch/>
          </p:blipFill>
          <p:spPr>
            <a:xfrm>
              <a:off x="10846074" y="3802006"/>
              <a:ext cx="215013" cy="106775"/>
            </a:xfrm>
            <a:prstGeom prst="rect">
              <a:avLst/>
            </a:prstGeom>
          </p:spPr>
        </p:pic>
        <p:pic>
          <p:nvPicPr>
            <p:cNvPr id="383" name="Picture 382" descr="A close up of a logo&#10;&#10;Description automatically generated">
              <a:extLst>
                <a:ext uri="{FF2B5EF4-FFF2-40B4-BE49-F238E27FC236}">
                  <a16:creationId xmlns:a16="http://schemas.microsoft.com/office/drawing/2014/main" id="{DACE3345-ABD7-4899-A5B2-E5D532BA2A05}"/>
                </a:ext>
              </a:extLst>
            </p:cNvPr>
            <p:cNvPicPr>
              <a:picLocks noChangeAspect="1"/>
            </p:cNvPicPr>
            <p:nvPr/>
          </p:nvPicPr>
          <p:blipFill>
            <a:blip r:embed="rId102"/>
            <a:stretch>
              <a:fillRect/>
            </a:stretch>
          </p:blipFill>
          <p:spPr>
            <a:xfrm>
              <a:off x="11421965" y="3267238"/>
              <a:ext cx="141047" cy="112678"/>
            </a:xfrm>
            <a:prstGeom prst="rect">
              <a:avLst/>
            </a:prstGeom>
          </p:spPr>
        </p:pic>
        <p:pic>
          <p:nvPicPr>
            <p:cNvPr id="384" name="Picture 383">
              <a:extLst>
                <a:ext uri="{FF2B5EF4-FFF2-40B4-BE49-F238E27FC236}">
                  <a16:creationId xmlns:a16="http://schemas.microsoft.com/office/drawing/2014/main" id="{F2746D24-4456-4111-B817-6289EC84F627}"/>
                </a:ext>
              </a:extLst>
            </p:cNvPr>
            <p:cNvPicPr>
              <a:picLocks noChangeAspect="1"/>
            </p:cNvPicPr>
            <p:nvPr/>
          </p:nvPicPr>
          <p:blipFill>
            <a:blip r:embed="rId103"/>
            <a:stretch>
              <a:fillRect/>
            </a:stretch>
          </p:blipFill>
          <p:spPr>
            <a:xfrm>
              <a:off x="10977543" y="3467713"/>
              <a:ext cx="213617" cy="82422"/>
            </a:xfrm>
            <a:prstGeom prst="rect">
              <a:avLst/>
            </a:prstGeom>
          </p:spPr>
        </p:pic>
        <p:pic>
          <p:nvPicPr>
            <p:cNvPr id="385" name="Picture 384" descr="A picture containing clipart&#10;&#10;Description automatically generated">
              <a:extLst>
                <a:ext uri="{FF2B5EF4-FFF2-40B4-BE49-F238E27FC236}">
                  <a16:creationId xmlns:a16="http://schemas.microsoft.com/office/drawing/2014/main" id="{607D2C6B-9286-478B-A446-A030EA3D7407}"/>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386" name="Picture 385" descr="Text, logo&#10;&#10;Description automatically generated">
              <a:extLst>
                <a:ext uri="{FF2B5EF4-FFF2-40B4-BE49-F238E27FC236}">
                  <a16:creationId xmlns:a16="http://schemas.microsoft.com/office/drawing/2014/main" id="{425687AF-F766-4934-8D15-376BAFC4CABB}"/>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387" name="Picture 386" descr="Logo&#10;&#10;Description automatically generated">
              <a:extLst>
                <a:ext uri="{FF2B5EF4-FFF2-40B4-BE49-F238E27FC236}">
                  <a16:creationId xmlns:a16="http://schemas.microsoft.com/office/drawing/2014/main" id="{7983C4AE-A917-4ECC-80B1-D114E2DDDBD5}"/>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388" name="Picture 387" descr="Logo&#10;&#10;Description automatically generated">
              <a:extLst>
                <a:ext uri="{FF2B5EF4-FFF2-40B4-BE49-F238E27FC236}">
                  <a16:creationId xmlns:a16="http://schemas.microsoft.com/office/drawing/2014/main" id="{809B217D-3BB2-47A4-8168-327949CBC036}"/>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389" name="Picture 388" descr="A picture containing building, sitting, light, sun&#10;&#10;Description automatically generated">
              <a:extLst>
                <a:ext uri="{FF2B5EF4-FFF2-40B4-BE49-F238E27FC236}">
                  <a16:creationId xmlns:a16="http://schemas.microsoft.com/office/drawing/2014/main" id="{94E6A8B1-E4F8-4F4E-AB40-47C6378C9867}"/>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390" name="Picture 389" descr="A picture containing shape&#10;&#10;Description automatically generated">
              <a:extLst>
                <a:ext uri="{FF2B5EF4-FFF2-40B4-BE49-F238E27FC236}">
                  <a16:creationId xmlns:a16="http://schemas.microsoft.com/office/drawing/2014/main" id="{9D809369-8A15-42C8-9469-0469AE2E315D}"/>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391" name="Picture 390" descr="A picture containing text, logo&#10;&#10;Description automatically generated">
              <a:extLst>
                <a:ext uri="{FF2B5EF4-FFF2-40B4-BE49-F238E27FC236}">
                  <a16:creationId xmlns:a16="http://schemas.microsoft.com/office/drawing/2014/main" id="{A70B03B3-CE11-456C-A034-AA6D1A3A9637}"/>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392" name="Picture 391" descr="A picture containing logo&#10;&#10;Description automatically generated">
              <a:extLst>
                <a:ext uri="{FF2B5EF4-FFF2-40B4-BE49-F238E27FC236}">
                  <a16:creationId xmlns:a16="http://schemas.microsoft.com/office/drawing/2014/main" id="{B034A1DF-A140-4C7A-9A29-D77F315772D1}"/>
                </a:ext>
              </a:extLst>
            </p:cNvPr>
            <p:cNvPicPr>
              <a:picLocks noChangeAspect="1"/>
            </p:cNvPicPr>
            <p:nvPr/>
          </p:nvPicPr>
          <p:blipFill rotWithShape="1">
            <a:blip r:embed="rId111">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393" name="Picture 392" descr="A picture containing logo&#10;&#10;Description automatically generated">
              <a:extLst>
                <a:ext uri="{FF2B5EF4-FFF2-40B4-BE49-F238E27FC236}">
                  <a16:creationId xmlns:a16="http://schemas.microsoft.com/office/drawing/2014/main" id="{D46FC055-BC4A-446E-AF7A-DFEE7AFAF68E}"/>
                </a:ext>
              </a:extLst>
            </p:cNvPr>
            <p:cNvPicPr>
              <a:picLocks noChangeAspect="1"/>
            </p:cNvPicPr>
            <p:nvPr/>
          </p:nvPicPr>
          <p:blipFill>
            <a:blip r:embed="rId1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394" name="Picture 393" descr="Logo&#10;&#10;Description automatically generated">
              <a:extLst>
                <a:ext uri="{FF2B5EF4-FFF2-40B4-BE49-F238E27FC236}">
                  <a16:creationId xmlns:a16="http://schemas.microsoft.com/office/drawing/2014/main" id="{DCF93BAE-9F43-4FA2-AA64-4E18AF045E47}"/>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395" name="Picture 394" descr="Logo&#10;&#10;Description automatically generated">
              <a:extLst>
                <a:ext uri="{FF2B5EF4-FFF2-40B4-BE49-F238E27FC236}">
                  <a16:creationId xmlns:a16="http://schemas.microsoft.com/office/drawing/2014/main" id="{B95511A1-5DF7-41BB-B7E4-B88DB5B603D9}"/>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396" name="Picture 2" descr="See the source image">
              <a:extLst>
                <a:ext uri="{FF2B5EF4-FFF2-40B4-BE49-F238E27FC236}">
                  <a16:creationId xmlns:a16="http://schemas.microsoft.com/office/drawing/2014/main" id="{8ABF6E80-BCFA-4D44-AE97-4A52ACF99459}"/>
                </a:ext>
              </a:extLst>
            </p:cNvPr>
            <p:cNvPicPr>
              <a:picLocks noChangeAspect="1" noChangeArrowheads="1"/>
            </p:cNvPicPr>
            <p:nvPr/>
          </p:nvPicPr>
          <p:blipFill rotWithShape="1">
            <a:blip r:embed="rId115">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TextBox 401">
            <a:extLst>
              <a:ext uri="{FF2B5EF4-FFF2-40B4-BE49-F238E27FC236}">
                <a16:creationId xmlns:a16="http://schemas.microsoft.com/office/drawing/2014/main" id="{07B9B2C6-08A7-4C2D-BD98-A5AAFBBBF878}"/>
              </a:ext>
            </a:extLst>
          </p:cNvPr>
          <p:cNvSpPr txBox="1"/>
          <p:nvPr/>
        </p:nvSpPr>
        <p:spPr>
          <a:xfrm>
            <a:off x="10258223" y="962716"/>
            <a:ext cx="1820293"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116"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403" name="Picture 402">
            <a:extLst>
              <a:ext uri="{FF2B5EF4-FFF2-40B4-BE49-F238E27FC236}">
                <a16:creationId xmlns:a16="http://schemas.microsoft.com/office/drawing/2014/main" id="{0958A4E7-3B8C-400E-8F96-C0B2B0ED5EB6}"/>
              </a:ext>
            </a:extLst>
          </p:cNvPr>
          <p:cNvPicPr>
            <a:picLocks noChangeAspect="1"/>
          </p:cNvPicPr>
          <p:nvPr/>
        </p:nvPicPr>
        <p:blipFill>
          <a:blip r:embed="rId81" cstate="email">
            <a:extLst>
              <a:ext uri="{28A0092B-C50C-407E-A947-70E740481C1C}">
                <a14:useLocalDpi xmlns:a14="http://schemas.microsoft.com/office/drawing/2010/main" val="0"/>
              </a:ext>
            </a:extLst>
          </a:blip>
          <a:stretch>
            <a:fillRect/>
          </a:stretch>
        </p:blipFill>
        <p:spPr bwMode="invGray">
          <a:xfrm>
            <a:off x="10258223" y="587603"/>
            <a:ext cx="1038388" cy="222436"/>
          </a:xfrm>
          <a:prstGeom prst="rect">
            <a:avLst/>
          </a:prstGeom>
        </p:spPr>
      </p:pic>
      <p:sp>
        <p:nvSpPr>
          <p:cNvPr id="404" name="Rectangle 403">
            <a:hlinkClick r:id="rId117"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5A0A7E63-F134-4504-89E7-FCD568C3E630}"/>
              </a:ext>
            </a:extLst>
          </p:cNvPr>
          <p:cNvSpPr/>
          <p:nvPr/>
        </p:nvSpPr>
        <p:spPr bwMode="auto">
          <a:xfrm>
            <a:off x="3820218" y="4685938"/>
            <a:ext cx="3044695" cy="588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15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80"/>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10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250"/>
                                        <p:tgtEl>
                                          <p:spTgt spid="97"/>
                                        </p:tgtEl>
                                      </p:cBhvr>
                                    </p:animEffect>
                                  </p:childTnLst>
                                </p:cTn>
                              </p:par>
                              <p:par>
                                <p:cTn id="24" presetID="10" presetClass="entr" presetSubtype="0" fill="hold" nodeType="withEffect">
                                  <p:stCondLst>
                                    <p:cond delay="200"/>
                                  </p:stCondLst>
                                  <p:childTnLst>
                                    <p:set>
                                      <p:cBhvr>
                                        <p:cTn id="25" dur="1" fill="hold">
                                          <p:stCondLst>
                                            <p:cond delay="0"/>
                                          </p:stCondLst>
                                        </p:cTn>
                                        <p:tgtEl>
                                          <p:spTgt spid="156"/>
                                        </p:tgtEl>
                                        <p:attrNameLst>
                                          <p:attrName>style.visibility</p:attrName>
                                        </p:attrNameLst>
                                      </p:cBhvr>
                                      <p:to>
                                        <p:strVal val="visible"/>
                                      </p:to>
                                    </p:set>
                                    <p:animEffect transition="in" filter="fade">
                                      <p:cBhvr>
                                        <p:cTn id="26" dur="250"/>
                                        <p:tgtEl>
                                          <p:spTgt spid="156"/>
                                        </p:tgtEl>
                                      </p:cBhvr>
                                    </p:animEffect>
                                  </p:childTnLst>
                                </p:cTn>
                              </p:par>
                              <p:par>
                                <p:cTn id="27" presetID="10" presetClass="entr" presetSubtype="0" fill="hold" nodeType="withEffect">
                                  <p:stCondLst>
                                    <p:cond delay="30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250"/>
                                        <p:tgtEl>
                                          <p:spTgt spid="174"/>
                                        </p:tgtEl>
                                      </p:cBhvr>
                                    </p:animEffect>
                                  </p:childTnLst>
                                </p:cTn>
                              </p:par>
                              <p:par>
                                <p:cTn id="30" presetID="10" presetClass="entr" presetSubtype="0" fill="hold" nodeType="withEffect">
                                  <p:stCondLst>
                                    <p:cond delay="40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250"/>
                                        <p:tgtEl>
                                          <p:spTgt spid="227"/>
                                        </p:tgtEl>
                                      </p:cBhvr>
                                    </p:animEffect>
                                  </p:childTnLst>
                                </p:cTn>
                              </p:par>
                              <p:par>
                                <p:cTn id="33" presetID="10" presetClass="entr" presetSubtype="0" fill="hold" nodeType="withEffect">
                                  <p:stCondLst>
                                    <p:cond delay="500"/>
                                  </p:stCondLst>
                                  <p:childTnLst>
                                    <p:set>
                                      <p:cBhvr>
                                        <p:cTn id="34" dur="1" fill="hold">
                                          <p:stCondLst>
                                            <p:cond delay="0"/>
                                          </p:stCondLst>
                                        </p:cTn>
                                        <p:tgtEl>
                                          <p:spTgt spid="242"/>
                                        </p:tgtEl>
                                        <p:attrNameLst>
                                          <p:attrName>style.visibility</p:attrName>
                                        </p:attrNameLst>
                                      </p:cBhvr>
                                      <p:to>
                                        <p:strVal val="visible"/>
                                      </p:to>
                                    </p:set>
                                    <p:animEffect transition="in" filter="fade">
                                      <p:cBhvr>
                                        <p:cTn id="35" dur="250"/>
                                        <p:tgtEl>
                                          <p:spTgt spid="242"/>
                                        </p:tgtEl>
                                      </p:cBhvr>
                                    </p:animEffect>
                                  </p:childTnLst>
                                </p:cTn>
                              </p:par>
                              <p:par>
                                <p:cTn id="36" presetID="10" presetClass="entr" presetSubtype="0" fill="hold" nodeType="withEffect">
                                  <p:stCondLst>
                                    <p:cond delay="600"/>
                                  </p:stCondLst>
                                  <p:childTnLst>
                                    <p:set>
                                      <p:cBhvr>
                                        <p:cTn id="37" dur="1" fill="hold">
                                          <p:stCondLst>
                                            <p:cond delay="0"/>
                                          </p:stCondLst>
                                        </p:cTn>
                                        <p:tgtEl>
                                          <p:spTgt spid="256"/>
                                        </p:tgtEl>
                                        <p:attrNameLst>
                                          <p:attrName>style.visibility</p:attrName>
                                        </p:attrNameLst>
                                      </p:cBhvr>
                                      <p:to>
                                        <p:strVal val="visible"/>
                                      </p:to>
                                    </p:set>
                                    <p:animEffect transition="in" filter="fade">
                                      <p:cBhvr>
                                        <p:cTn id="38" dur="250"/>
                                        <p:tgtEl>
                                          <p:spTgt spid="256"/>
                                        </p:tgtEl>
                                      </p:cBhvr>
                                    </p:animEffect>
                                  </p:childTnLst>
                                </p:cTn>
                              </p:par>
                              <p:par>
                                <p:cTn id="39" presetID="10" presetClass="entr" presetSubtype="0" fill="hold" nodeType="withEffect">
                                  <p:stCondLst>
                                    <p:cond delay="700"/>
                                  </p:stCondLst>
                                  <p:childTnLst>
                                    <p:set>
                                      <p:cBhvr>
                                        <p:cTn id="40" dur="1" fill="hold">
                                          <p:stCondLst>
                                            <p:cond delay="0"/>
                                          </p:stCondLst>
                                        </p:cTn>
                                        <p:tgtEl>
                                          <p:spTgt spid="276"/>
                                        </p:tgtEl>
                                        <p:attrNameLst>
                                          <p:attrName>style.visibility</p:attrName>
                                        </p:attrNameLst>
                                      </p:cBhvr>
                                      <p:to>
                                        <p:strVal val="visible"/>
                                      </p:to>
                                    </p:set>
                                    <p:animEffect transition="in" filter="fade">
                                      <p:cBhvr>
                                        <p:cTn id="41" dur="250"/>
                                        <p:tgtEl>
                                          <p:spTgt spid="276"/>
                                        </p:tgtEl>
                                      </p:cBhvr>
                                    </p:animEffect>
                                  </p:childTnLst>
                                </p:cTn>
                              </p:par>
                              <p:par>
                                <p:cTn id="42" presetID="10" presetClass="entr" presetSubtype="0" fill="hold" nodeType="withEffect">
                                  <p:stCondLst>
                                    <p:cond delay="700"/>
                                  </p:stCondLst>
                                  <p:childTnLst>
                                    <p:set>
                                      <p:cBhvr>
                                        <p:cTn id="43" dur="1" fill="hold">
                                          <p:stCondLst>
                                            <p:cond delay="0"/>
                                          </p:stCondLst>
                                        </p:cTn>
                                        <p:tgtEl>
                                          <p:spTgt spid="296"/>
                                        </p:tgtEl>
                                        <p:attrNameLst>
                                          <p:attrName>style.visibility</p:attrName>
                                        </p:attrNameLst>
                                      </p:cBhvr>
                                      <p:to>
                                        <p:strVal val="visible"/>
                                      </p:to>
                                    </p:set>
                                    <p:animEffect transition="in" filter="fade">
                                      <p:cBhvr>
                                        <p:cTn id="44" dur="250"/>
                                        <p:tgtEl>
                                          <p:spTgt spid="296"/>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par>
                                <p:cTn id="56" presetID="10"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25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224"/>
                                        </p:tgtEl>
                                        <p:attrNameLst>
                                          <p:attrName>style.visibility</p:attrName>
                                        </p:attrNameLst>
                                      </p:cBhvr>
                                      <p:to>
                                        <p:strVal val="visible"/>
                                      </p:to>
                                    </p:set>
                                    <p:animEffect transition="in" filter="wipe(up)">
                                      <p:cBhvr>
                                        <p:cTn id="65" dur="500"/>
                                        <p:tgtEl>
                                          <p:spTgt spid="224"/>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214"/>
                                        </p:tgtEl>
                                        <p:attrNameLst>
                                          <p:attrName>style.visibility</p:attrName>
                                        </p:attrNameLst>
                                      </p:cBhvr>
                                      <p:to>
                                        <p:strVal val="visible"/>
                                      </p:to>
                                    </p:set>
                                    <p:animEffect transition="in" filter="wipe(left)">
                                      <p:cBhvr>
                                        <p:cTn id="69" dur="500"/>
                                        <p:tgtEl>
                                          <p:spTgt spid="21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nodeType="withEffect">
                                  <p:stCondLst>
                                    <p:cond delay="0"/>
                                  </p:stCondLst>
                                  <p:childTnLst>
                                    <p:set>
                                      <p:cBhvr>
                                        <p:cTn id="76" dur="1" fill="hold">
                                          <p:stCondLst>
                                            <p:cond delay="0"/>
                                          </p:stCondLst>
                                        </p:cTn>
                                        <p:tgtEl>
                                          <p:spTgt spid="315"/>
                                        </p:tgtEl>
                                        <p:attrNameLst>
                                          <p:attrName>style.visibility</p:attrName>
                                        </p:attrNameLst>
                                      </p:cBhvr>
                                      <p:to>
                                        <p:strVal val="visible"/>
                                      </p:to>
                                    </p:set>
                                    <p:animEffect transition="in" filter="fade">
                                      <p:cBhvr>
                                        <p:cTn id="77" dur="500"/>
                                        <p:tgtEl>
                                          <p:spTgt spid="3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wipe(up)">
                                      <p:cBhvr>
                                        <p:cTn id="84" dur="500"/>
                                        <p:tgtEl>
                                          <p:spTgt spid="79"/>
                                        </p:tgtEl>
                                      </p:cBhvr>
                                    </p:animEffect>
                                  </p:childTnLst>
                                </p:cTn>
                              </p:par>
                              <p:par>
                                <p:cTn id="85" presetID="10" presetClass="entr" presetSubtype="0" fill="hold" nodeType="withEffect">
                                  <p:stCondLst>
                                    <p:cond delay="0"/>
                                  </p:stCondLst>
                                  <p:childTnLst>
                                    <p:set>
                                      <p:cBhvr>
                                        <p:cTn id="86" dur="1" fill="hold">
                                          <p:stCondLst>
                                            <p:cond delay="0"/>
                                          </p:stCondLst>
                                        </p:cTn>
                                        <p:tgtEl>
                                          <p:spTgt spid="333"/>
                                        </p:tgtEl>
                                        <p:attrNameLst>
                                          <p:attrName>style.visibility</p:attrName>
                                        </p:attrNameLst>
                                      </p:cBhvr>
                                      <p:to>
                                        <p:strVal val="visible"/>
                                      </p:to>
                                    </p:set>
                                    <p:animEffect transition="in" filter="fade">
                                      <p:cBhvr>
                                        <p:cTn id="87" dur="500"/>
                                        <p:tgtEl>
                                          <p:spTgt spid="333"/>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22" presetClass="entr" presetSubtype="1" fill="hold" nodeType="withEffect">
                                  <p:stCondLst>
                                    <p:cond delay="0"/>
                                  </p:stCondLst>
                                  <p:childTnLst>
                                    <p:set>
                                      <p:cBhvr>
                                        <p:cTn id="96" dur="1" fill="hold">
                                          <p:stCondLst>
                                            <p:cond delay="0"/>
                                          </p:stCondLst>
                                        </p:cTn>
                                        <p:tgtEl>
                                          <p:spTgt spid="323"/>
                                        </p:tgtEl>
                                        <p:attrNameLst>
                                          <p:attrName>style.visibility</p:attrName>
                                        </p:attrNameLst>
                                      </p:cBhvr>
                                      <p:to>
                                        <p:strVal val="visible"/>
                                      </p:to>
                                    </p:set>
                                    <p:animEffect transition="in" filter="wipe(up)">
                                      <p:cBhvr>
                                        <p:cTn id="97" dur="500"/>
                                        <p:tgtEl>
                                          <p:spTgt spid="323"/>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210"/>
                                        </p:tgtEl>
                                        <p:attrNameLst>
                                          <p:attrName>style.visibility</p:attrName>
                                        </p:attrNameLst>
                                      </p:cBhvr>
                                      <p:to>
                                        <p:strVal val="visible"/>
                                      </p:to>
                                    </p:set>
                                    <p:animEffect transition="in" filter="wipe(up)">
                                      <p:cBhvr>
                                        <p:cTn id="101" dur="500"/>
                                        <p:tgtEl>
                                          <p:spTgt spid="210"/>
                                        </p:tgtEl>
                                      </p:cBhvr>
                                    </p:animEffect>
                                  </p:childTnLst>
                                </p:cTn>
                              </p:par>
                              <p:par>
                                <p:cTn id="102" presetID="22" presetClass="entr" presetSubtype="1" fill="hold" nodeType="withEffect">
                                  <p:stCondLst>
                                    <p:cond delay="250"/>
                                  </p:stCondLst>
                                  <p:childTnLst>
                                    <p:set>
                                      <p:cBhvr>
                                        <p:cTn id="103" dur="1" fill="hold">
                                          <p:stCondLst>
                                            <p:cond delay="0"/>
                                          </p:stCondLst>
                                        </p:cTn>
                                        <p:tgtEl>
                                          <p:spTgt spid="207"/>
                                        </p:tgtEl>
                                        <p:attrNameLst>
                                          <p:attrName>style.visibility</p:attrName>
                                        </p:attrNameLst>
                                      </p:cBhvr>
                                      <p:to>
                                        <p:strVal val="visible"/>
                                      </p:to>
                                    </p:set>
                                    <p:animEffect transition="in" filter="wipe(up)">
                                      <p:cBhvr>
                                        <p:cTn id="104" dur="500"/>
                                        <p:tgtEl>
                                          <p:spTgt spid="207"/>
                                        </p:tgtEl>
                                      </p:cBhvr>
                                    </p:animEffect>
                                  </p:childTnLst>
                                </p:cTn>
                              </p:par>
                              <p:par>
                                <p:cTn id="105" presetID="22" presetClass="entr" presetSubtype="1" fill="hold" nodeType="withEffect">
                                  <p:stCondLst>
                                    <p:cond delay="500"/>
                                  </p:stCondLst>
                                  <p:childTnLst>
                                    <p:set>
                                      <p:cBhvr>
                                        <p:cTn id="106" dur="1" fill="hold">
                                          <p:stCondLst>
                                            <p:cond delay="0"/>
                                          </p:stCondLst>
                                        </p:cTn>
                                        <p:tgtEl>
                                          <p:spTgt spid="206"/>
                                        </p:tgtEl>
                                        <p:attrNameLst>
                                          <p:attrName>style.visibility</p:attrName>
                                        </p:attrNameLst>
                                      </p:cBhvr>
                                      <p:to>
                                        <p:strVal val="visible"/>
                                      </p:to>
                                    </p:set>
                                    <p:animEffect transition="in" filter="wipe(up)">
                                      <p:cBhvr>
                                        <p:cTn id="107" dur="500"/>
                                        <p:tgtEl>
                                          <p:spTgt spid="206"/>
                                        </p:tgtEl>
                                      </p:cBhvr>
                                    </p:animEffect>
                                  </p:childTnLst>
                                </p:cTn>
                              </p:par>
                              <p:par>
                                <p:cTn id="108" presetID="22" presetClass="entr" presetSubtype="1" fill="hold" nodeType="withEffect">
                                  <p:stCondLst>
                                    <p:cond delay="750"/>
                                  </p:stCondLst>
                                  <p:childTnLst>
                                    <p:set>
                                      <p:cBhvr>
                                        <p:cTn id="109" dur="1" fill="hold">
                                          <p:stCondLst>
                                            <p:cond delay="0"/>
                                          </p:stCondLst>
                                        </p:cTn>
                                        <p:tgtEl>
                                          <p:spTgt spid="320"/>
                                        </p:tgtEl>
                                        <p:attrNameLst>
                                          <p:attrName>style.visibility</p:attrName>
                                        </p:attrNameLst>
                                      </p:cBhvr>
                                      <p:to>
                                        <p:strVal val="visible"/>
                                      </p:to>
                                    </p:set>
                                    <p:animEffect transition="in" filter="wipe(up)">
                                      <p:cBhvr>
                                        <p:cTn id="110" dur="500"/>
                                        <p:tgtEl>
                                          <p:spTgt spid="320"/>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54"/>
                                        </p:tgtEl>
                                        <p:attrNameLst>
                                          <p:attrName>style.visibility</p:attrName>
                                        </p:attrNameLst>
                                      </p:cBhvr>
                                      <p:to>
                                        <p:strVal val="visible"/>
                                      </p:to>
                                    </p:set>
                                    <p:animEffect transition="in" filter="fade">
                                      <p:cBhvr>
                                        <p:cTn id="113" dur="500"/>
                                        <p:tgtEl>
                                          <p:spTgt spid="5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78"/>
                                        </p:tgtEl>
                                        <p:attrNameLst>
                                          <p:attrName>style.visibility</p:attrName>
                                        </p:attrNameLst>
                                      </p:cBhvr>
                                      <p:to>
                                        <p:strVal val="visible"/>
                                      </p:to>
                                    </p:set>
                                    <p:animEffect transition="in" filter="wipe(up)">
                                      <p:cBhvr>
                                        <p:cTn id="122" dur="500"/>
                                        <p:tgtEl>
                                          <p:spTgt spid="7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4"/>
                                        </p:tgtEl>
                                        <p:attrNameLst>
                                          <p:attrName>style.visibility</p:attrName>
                                        </p:attrNameLst>
                                      </p:cBhvr>
                                      <p:to>
                                        <p:strVal val="visible"/>
                                      </p:to>
                                    </p:set>
                                    <p:animEffect transition="in" filter="fade">
                                      <p:cBhvr>
                                        <p:cTn id="125" dur="500"/>
                                        <p:tgtEl>
                                          <p:spTgt spid="9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3"/>
                                        </p:tgtEl>
                                        <p:attrNameLst>
                                          <p:attrName>style.visibility</p:attrName>
                                        </p:attrNameLst>
                                      </p:cBhvr>
                                      <p:to>
                                        <p:strVal val="visible"/>
                                      </p:to>
                                    </p:set>
                                    <p:animEffect transition="in" filter="wipe(down)">
                                      <p:cBhvr>
                                        <p:cTn id="130" dur="250"/>
                                        <p:tgtEl>
                                          <p:spTgt spid="3"/>
                                        </p:tgtEl>
                                      </p:cBhvr>
                                    </p:animEffect>
                                  </p:childTnLst>
                                </p:cTn>
                              </p:par>
                              <p:par>
                                <p:cTn id="131" presetID="22" presetClass="entr" presetSubtype="2" fill="hold" grpId="0" nodeType="withEffect">
                                  <p:stCondLst>
                                    <p:cond delay="250"/>
                                  </p:stCondLst>
                                  <p:childTnLst>
                                    <p:set>
                                      <p:cBhvr>
                                        <p:cTn id="132" dur="1" fill="hold">
                                          <p:stCondLst>
                                            <p:cond delay="0"/>
                                          </p:stCondLst>
                                        </p:cTn>
                                        <p:tgtEl>
                                          <p:spTgt spid="5"/>
                                        </p:tgtEl>
                                        <p:attrNameLst>
                                          <p:attrName>style.visibility</p:attrName>
                                        </p:attrNameLst>
                                      </p:cBhvr>
                                      <p:to>
                                        <p:strVal val="visible"/>
                                      </p:to>
                                    </p:set>
                                    <p:animEffect transition="in" filter="wipe(right)">
                                      <p:cBhvr>
                                        <p:cTn id="133" dur="500"/>
                                        <p:tgtEl>
                                          <p:spTgt spid="5"/>
                                        </p:tgtEl>
                                      </p:cBhvr>
                                    </p:animEffect>
                                  </p:childTnLst>
                                </p:cTn>
                              </p:par>
                              <p:par>
                                <p:cTn id="134" presetID="22" presetClass="entr" presetSubtype="2" fill="hold" nodeType="withEffect">
                                  <p:stCondLst>
                                    <p:cond delay="0"/>
                                  </p:stCondLst>
                                  <p:childTnLst>
                                    <p:set>
                                      <p:cBhvr>
                                        <p:cTn id="135" dur="1" fill="hold">
                                          <p:stCondLst>
                                            <p:cond delay="0"/>
                                          </p:stCondLst>
                                        </p:cTn>
                                        <p:tgtEl>
                                          <p:spTgt spid="6"/>
                                        </p:tgtEl>
                                        <p:attrNameLst>
                                          <p:attrName>style.visibility</p:attrName>
                                        </p:attrNameLst>
                                      </p:cBhvr>
                                      <p:to>
                                        <p:strVal val="visible"/>
                                      </p:to>
                                    </p:set>
                                    <p:animEffect transition="in" filter="wipe(right)">
                                      <p:cBhvr>
                                        <p:cTn id="136" dur="500"/>
                                        <p:tgtEl>
                                          <p:spTgt spid="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fade">
                                      <p:cBhvr>
                                        <p:cTn id="139" dur="500"/>
                                        <p:tgtEl>
                                          <p:spTgt spid="93"/>
                                        </p:tgtEl>
                                      </p:cBhvr>
                                    </p:animEffect>
                                  </p:childTnLst>
                                </p:cTn>
                              </p:par>
                            </p:childTnLst>
                          </p:cTn>
                        </p:par>
                        <p:par>
                          <p:cTn id="140" fill="hold">
                            <p:stCondLst>
                              <p:cond delay="750"/>
                            </p:stCondLst>
                            <p:childTnLst>
                              <p:par>
                                <p:cTn id="141" presetID="10" presetClass="entr" presetSubtype="0" fill="hold" nodeType="afterEffect">
                                  <p:stCondLst>
                                    <p:cond delay="0"/>
                                  </p:stCondLst>
                                  <p:childTnLst>
                                    <p:set>
                                      <p:cBhvr>
                                        <p:cTn id="142" dur="1" fill="hold">
                                          <p:stCondLst>
                                            <p:cond delay="0"/>
                                          </p:stCondLst>
                                        </p:cTn>
                                        <p:tgtEl>
                                          <p:spTgt spid="119"/>
                                        </p:tgtEl>
                                        <p:attrNameLst>
                                          <p:attrName>style.visibility</p:attrName>
                                        </p:attrNameLst>
                                      </p:cBhvr>
                                      <p:to>
                                        <p:strVal val="visible"/>
                                      </p:to>
                                    </p:set>
                                    <p:animEffect transition="in" filter="fade">
                                      <p:cBhvr>
                                        <p:cTn id="143" dur="500"/>
                                        <p:tgtEl>
                                          <p:spTgt spid="119"/>
                                        </p:tgtEl>
                                      </p:cBhvr>
                                    </p:animEffect>
                                  </p:childTnLst>
                                </p:cTn>
                              </p:par>
                              <p:par>
                                <p:cTn id="144" presetID="10" presetClass="entr" presetSubtype="0" fill="hold" grpId="0" nodeType="withEffect">
                                  <p:stCondLst>
                                    <p:cond delay="100"/>
                                  </p:stCondLst>
                                  <p:childTnLst>
                                    <p:set>
                                      <p:cBhvr>
                                        <p:cTn id="145" dur="1" fill="hold">
                                          <p:stCondLst>
                                            <p:cond delay="0"/>
                                          </p:stCondLst>
                                        </p:cTn>
                                        <p:tgtEl>
                                          <p:spTgt spid="8"/>
                                        </p:tgtEl>
                                        <p:attrNameLst>
                                          <p:attrName>style.visibility</p:attrName>
                                        </p:attrNameLst>
                                      </p:cBhvr>
                                      <p:to>
                                        <p:strVal val="visible"/>
                                      </p:to>
                                    </p:set>
                                    <p:animEffect transition="in" filter="fade">
                                      <p:cBhvr>
                                        <p:cTn id="146" dur="500"/>
                                        <p:tgtEl>
                                          <p:spTgt spid="8"/>
                                        </p:tgtEl>
                                      </p:cBhvr>
                                    </p:animEffect>
                                  </p:childTnLst>
                                </p:cTn>
                              </p:par>
                              <p:par>
                                <p:cTn id="147" presetID="10" presetClass="entr" presetSubtype="0" fill="hold" grpId="0" nodeType="withEffect">
                                  <p:stCondLst>
                                    <p:cond delay="100"/>
                                  </p:stCondLst>
                                  <p:childTnLst>
                                    <p:set>
                                      <p:cBhvr>
                                        <p:cTn id="148" dur="1" fill="hold">
                                          <p:stCondLst>
                                            <p:cond delay="0"/>
                                          </p:stCondLst>
                                        </p:cTn>
                                        <p:tgtEl>
                                          <p:spTgt spid="155"/>
                                        </p:tgtEl>
                                        <p:attrNameLst>
                                          <p:attrName>style.visibility</p:attrName>
                                        </p:attrNameLst>
                                      </p:cBhvr>
                                      <p:to>
                                        <p:strVal val="visible"/>
                                      </p:to>
                                    </p:set>
                                    <p:animEffect transition="in" filter="fade">
                                      <p:cBhvr>
                                        <p:cTn id="149" dur="500"/>
                                        <p:tgtEl>
                                          <p:spTgt spid="155"/>
                                        </p:tgtEl>
                                      </p:cBhvr>
                                    </p:animEffect>
                                  </p:childTnLst>
                                </p:cTn>
                              </p:par>
                              <p:par>
                                <p:cTn id="150" presetID="10" presetClass="entr" presetSubtype="0" fill="hold" nodeType="withEffect">
                                  <p:stCondLst>
                                    <p:cond delay="100"/>
                                  </p:stCondLst>
                                  <p:childTnLst>
                                    <p:set>
                                      <p:cBhvr>
                                        <p:cTn id="151" dur="1" fill="hold">
                                          <p:stCondLst>
                                            <p:cond delay="0"/>
                                          </p:stCondLst>
                                        </p:cTn>
                                        <p:tgtEl>
                                          <p:spTgt spid="96"/>
                                        </p:tgtEl>
                                        <p:attrNameLst>
                                          <p:attrName>style.visibility</p:attrName>
                                        </p:attrNameLst>
                                      </p:cBhvr>
                                      <p:to>
                                        <p:strVal val="visible"/>
                                      </p:to>
                                    </p:set>
                                    <p:animEffect transition="in" filter="fade">
                                      <p:cBhvr>
                                        <p:cTn id="152" dur="500"/>
                                        <p:tgtEl>
                                          <p:spTgt spid="96"/>
                                        </p:tgtEl>
                                      </p:cBhvr>
                                    </p:animEffect>
                                  </p:childTnLst>
                                </p:cTn>
                              </p:par>
                              <p:par>
                                <p:cTn id="153" presetID="10" presetClass="entr" presetSubtype="0" fill="hold" nodeType="withEffect">
                                  <p:stCondLst>
                                    <p:cond delay="100"/>
                                  </p:stCondLst>
                                  <p:childTnLst>
                                    <p:set>
                                      <p:cBhvr>
                                        <p:cTn id="154" dur="1" fill="hold">
                                          <p:stCondLst>
                                            <p:cond delay="0"/>
                                          </p:stCondLst>
                                        </p:cTn>
                                        <p:tgtEl>
                                          <p:spTgt spid="95"/>
                                        </p:tgtEl>
                                        <p:attrNameLst>
                                          <p:attrName>style.visibility</p:attrName>
                                        </p:attrNameLst>
                                      </p:cBhvr>
                                      <p:to>
                                        <p:strVal val="visible"/>
                                      </p:to>
                                    </p:set>
                                    <p:animEffect transition="in" filter="fade">
                                      <p:cBhvr>
                                        <p:cTn id="155" dur="500"/>
                                        <p:tgtEl>
                                          <p:spTgt spid="95"/>
                                        </p:tgtEl>
                                      </p:cBhvr>
                                    </p:animEffect>
                                  </p:childTnLst>
                                </p:cTn>
                              </p:par>
                            </p:childTnLst>
                          </p:cTn>
                        </p:par>
                        <p:par>
                          <p:cTn id="156" fill="hold">
                            <p:stCondLst>
                              <p:cond delay="1350"/>
                            </p:stCondLst>
                            <p:childTnLst>
                              <p:par>
                                <p:cTn id="157" presetID="22" presetClass="entr" presetSubtype="4" fill="hold" nodeType="afterEffect">
                                  <p:stCondLst>
                                    <p:cond delay="0"/>
                                  </p:stCondLst>
                                  <p:childTnLst>
                                    <p:set>
                                      <p:cBhvr>
                                        <p:cTn id="158" dur="1" fill="hold">
                                          <p:stCondLst>
                                            <p:cond delay="0"/>
                                          </p:stCondLst>
                                        </p:cTn>
                                        <p:tgtEl>
                                          <p:spTgt spid="53"/>
                                        </p:tgtEl>
                                        <p:attrNameLst>
                                          <p:attrName>style.visibility</p:attrName>
                                        </p:attrNameLst>
                                      </p:cBhvr>
                                      <p:to>
                                        <p:strVal val="visible"/>
                                      </p:to>
                                    </p:set>
                                    <p:animEffect transition="in" filter="wipe(down)">
                                      <p:cBhvr>
                                        <p:cTn id="159" dur="500"/>
                                        <p:tgtEl>
                                          <p:spTgt spid="53"/>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4"/>
                                        </p:tgtEl>
                                        <p:attrNameLst>
                                          <p:attrName>style.visibility</p:attrName>
                                        </p:attrNameLst>
                                      </p:cBhvr>
                                      <p:to>
                                        <p:strVal val="visible"/>
                                      </p:to>
                                    </p:set>
                                    <p:animEffect transition="in" filter="fade">
                                      <p:cBhvr>
                                        <p:cTn id="164" dur="500"/>
                                        <p:tgtEl>
                                          <p:spTgt spid="14"/>
                                        </p:tgtEl>
                                      </p:cBhvr>
                                    </p:animEffect>
                                  </p:childTnLst>
                                </p:cTn>
                              </p:par>
                              <p:par>
                                <p:cTn id="165" presetID="10" presetClass="entr" presetSubtype="0" fill="hold" nodeType="withEffect">
                                  <p:stCondLst>
                                    <p:cond delay="0"/>
                                  </p:stCondLst>
                                  <p:childTnLst>
                                    <p:set>
                                      <p:cBhvr>
                                        <p:cTn id="166" dur="1" fill="hold">
                                          <p:stCondLst>
                                            <p:cond delay="0"/>
                                          </p:stCondLst>
                                        </p:cTn>
                                        <p:tgtEl>
                                          <p:spTgt spid="332"/>
                                        </p:tgtEl>
                                        <p:attrNameLst>
                                          <p:attrName>style.visibility</p:attrName>
                                        </p:attrNameLst>
                                      </p:cBhvr>
                                      <p:to>
                                        <p:strVal val="visible"/>
                                      </p:to>
                                    </p:set>
                                    <p:animEffect transition="in" filter="fade">
                                      <p:cBhvr>
                                        <p:cTn id="167" dur="500"/>
                                        <p:tgtEl>
                                          <p:spTgt spid="332"/>
                                        </p:tgtEl>
                                      </p:cBhvr>
                                    </p:animEffect>
                                  </p:childTnLst>
                                </p:cTn>
                              </p:par>
                              <p:par>
                                <p:cTn id="168" presetID="22" presetClass="entr" presetSubtype="8" fill="hold" grpId="0" nodeType="withEffect">
                                  <p:stCondLst>
                                    <p:cond delay="250"/>
                                  </p:stCondLst>
                                  <p:childTnLst>
                                    <p:set>
                                      <p:cBhvr>
                                        <p:cTn id="169" dur="1" fill="hold">
                                          <p:stCondLst>
                                            <p:cond delay="0"/>
                                          </p:stCondLst>
                                        </p:cTn>
                                        <p:tgtEl>
                                          <p:spTgt spid="75"/>
                                        </p:tgtEl>
                                        <p:attrNameLst>
                                          <p:attrName>style.visibility</p:attrName>
                                        </p:attrNameLst>
                                      </p:cBhvr>
                                      <p:to>
                                        <p:strVal val="visible"/>
                                      </p:to>
                                    </p:set>
                                    <p:animEffect transition="in" filter="wipe(left)">
                                      <p:cBhvr>
                                        <p:cTn id="170" dur="250"/>
                                        <p:tgtEl>
                                          <p:spTgt spid="75"/>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327"/>
                                        </p:tgtEl>
                                        <p:attrNameLst>
                                          <p:attrName>style.visibility</p:attrName>
                                        </p:attrNameLst>
                                      </p:cBhvr>
                                      <p:to>
                                        <p:strVal val="visible"/>
                                      </p:to>
                                    </p:set>
                                    <p:animEffect transition="in" filter="fade">
                                      <p:cBhvr>
                                        <p:cTn id="174" dur="250"/>
                                        <p:tgtEl>
                                          <p:spTgt spid="327"/>
                                        </p:tgtEl>
                                      </p:cBhvr>
                                    </p:animEffect>
                                  </p:childTnLst>
                                </p:cTn>
                              </p:par>
                            </p:childTnLst>
                          </p:cTn>
                        </p:par>
                        <p:par>
                          <p:cTn id="175" fill="hold">
                            <p:stCondLst>
                              <p:cond delay="750"/>
                            </p:stCondLst>
                            <p:childTnLst>
                              <p:par>
                                <p:cTn id="176" presetID="22" presetClass="entr" presetSubtype="8" fill="hold" grpId="0" nodeType="afterEffect">
                                  <p:stCondLst>
                                    <p:cond delay="0"/>
                                  </p:stCondLst>
                                  <p:childTnLst>
                                    <p:set>
                                      <p:cBhvr>
                                        <p:cTn id="177" dur="1" fill="hold">
                                          <p:stCondLst>
                                            <p:cond delay="0"/>
                                          </p:stCondLst>
                                        </p:cTn>
                                        <p:tgtEl>
                                          <p:spTgt spid="76"/>
                                        </p:tgtEl>
                                        <p:attrNameLst>
                                          <p:attrName>style.visibility</p:attrName>
                                        </p:attrNameLst>
                                      </p:cBhvr>
                                      <p:to>
                                        <p:strVal val="visible"/>
                                      </p:to>
                                    </p:set>
                                    <p:animEffect transition="in" filter="wipe(left)">
                                      <p:cBhvr>
                                        <p:cTn id="178" dur="250"/>
                                        <p:tgtEl>
                                          <p:spTgt spid="76"/>
                                        </p:tgtEl>
                                      </p:cBhvr>
                                    </p:animEffect>
                                  </p:childTnLst>
                                </p:cTn>
                              </p:par>
                            </p:childTnLst>
                          </p:cTn>
                        </p:par>
                        <p:par>
                          <p:cTn id="179" fill="hold">
                            <p:stCondLst>
                              <p:cond delay="1000"/>
                            </p:stCondLst>
                            <p:childTnLst>
                              <p:par>
                                <p:cTn id="180" presetID="10" presetClass="entr" presetSubtype="0" fill="hold" nodeType="afterEffect">
                                  <p:stCondLst>
                                    <p:cond delay="0"/>
                                  </p:stCondLst>
                                  <p:childTnLst>
                                    <p:set>
                                      <p:cBhvr>
                                        <p:cTn id="181" dur="1" fill="hold">
                                          <p:stCondLst>
                                            <p:cond delay="0"/>
                                          </p:stCondLst>
                                        </p:cTn>
                                        <p:tgtEl>
                                          <p:spTgt spid="372"/>
                                        </p:tgtEl>
                                        <p:attrNameLst>
                                          <p:attrName>style.visibility</p:attrName>
                                        </p:attrNameLst>
                                      </p:cBhvr>
                                      <p:to>
                                        <p:strVal val="visible"/>
                                      </p:to>
                                    </p:set>
                                    <p:animEffect transition="in" filter="fade">
                                      <p:cBhvr>
                                        <p:cTn id="182" dur="250"/>
                                        <p:tgtEl>
                                          <p:spTgt spid="372"/>
                                        </p:tgtEl>
                                      </p:cBhvr>
                                    </p:animEffect>
                                  </p:childTnLst>
                                </p:cTn>
                              </p:par>
                            </p:childTnLst>
                          </p:cTn>
                        </p:par>
                        <p:par>
                          <p:cTn id="183" fill="hold">
                            <p:stCondLst>
                              <p:cond delay="1250"/>
                            </p:stCondLst>
                            <p:childTnLst>
                              <p:par>
                                <p:cTn id="184" presetID="10" presetClass="entr" presetSubtype="0" fill="hold" nodeType="afterEffect">
                                  <p:stCondLst>
                                    <p:cond delay="0"/>
                                  </p:stCondLst>
                                  <p:childTnLst>
                                    <p:set>
                                      <p:cBhvr>
                                        <p:cTn id="185" dur="1" fill="hold">
                                          <p:stCondLst>
                                            <p:cond delay="0"/>
                                          </p:stCondLst>
                                        </p:cTn>
                                        <p:tgtEl>
                                          <p:spTgt spid="58"/>
                                        </p:tgtEl>
                                        <p:attrNameLst>
                                          <p:attrName>style.visibility</p:attrName>
                                        </p:attrNameLst>
                                      </p:cBhvr>
                                      <p:to>
                                        <p:strVal val="visible"/>
                                      </p:to>
                                    </p:set>
                                    <p:animEffect transition="in" filter="fade">
                                      <p:cBhvr>
                                        <p:cTn id="186" dur="500"/>
                                        <p:tgtEl>
                                          <p:spTgt spid="58"/>
                                        </p:tgtEl>
                                      </p:cBhvr>
                                    </p:animEffect>
                                  </p:childTnLst>
                                </p:cTn>
                              </p:par>
                              <p:par>
                                <p:cTn id="187" presetID="10" presetClass="entr" presetSubtype="0" fill="hold" nodeType="withEffect">
                                  <p:stCondLst>
                                    <p:cond delay="0"/>
                                  </p:stCondLst>
                                  <p:childTnLst>
                                    <p:set>
                                      <p:cBhvr>
                                        <p:cTn id="188" dur="1" fill="hold">
                                          <p:stCondLst>
                                            <p:cond delay="0"/>
                                          </p:stCondLst>
                                        </p:cTn>
                                        <p:tgtEl>
                                          <p:spTgt spid="403"/>
                                        </p:tgtEl>
                                        <p:attrNameLst>
                                          <p:attrName>style.visibility</p:attrName>
                                        </p:attrNameLst>
                                      </p:cBhvr>
                                      <p:to>
                                        <p:strVal val="visible"/>
                                      </p:to>
                                    </p:set>
                                    <p:animEffect transition="in" filter="fade">
                                      <p:cBhvr>
                                        <p:cTn id="189" dur="500"/>
                                        <p:tgtEl>
                                          <p:spTgt spid="40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02"/>
                                        </p:tgtEl>
                                        <p:attrNameLst>
                                          <p:attrName>style.visibility</p:attrName>
                                        </p:attrNameLst>
                                      </p:cBhvr>
                                      <p:to>
                                        <p:strVal val="visible"/>
                                      </p:to>
                                    </p:set>
                                    <p:animEffect transition="in" filter="fade">
                                      <p:cBhvr>
                                        <p:cTn id="192"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p:bldP spid="14" grpId="0"/>
      <p:bldP spid="15" grpId="0"/>
      <p:bldP spid="16" grpId="0"/>
      <p:bldP spid="23" grpId="0"/>
      <p:bldP spid="43" grpId="0"/>
      <p:bldP spid="75" grpId="0" animBg="1"/>
      <p:bldP spid="76" grpId="0" animBg="1"/>
      <p:bldP spid="78" grpId="0" animBg="1"/>
      <p:bldP spid="93" grpId="0" animBg="1"/>
      <p:bldP spid="94" grpId="0" animBg="1"/>
      <p:bldP spid="155" grpId="0" animBg="1"/>
      <p:bldP spid="40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Azure Sentinel</a:t>
            </a:r>
          </a:p>
        </p:txBody>
      </p:sp>
    </p:spTree>
    <p:extLst>
      <p:ext uri="{BB962C8B-B14F-4D97-AF65-F5344CB8AC3E}">
        <p14:creationId xmlns:p14="http://schemas.microsoft.com/office/powerpoint/2010/main" val="1683519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1674-8DE1-4C7F-9976-65DEAE12F855}"/>
              </a:ext>
            </a:extLst>
          </p:cNvPr>
          <p:cNvSpPr>
            <a:spLocks noGrp="1"/>
          </p:cNvSpPr>
          <p:nvPr>
            <p:ph type="title"/>
          </p:nvPr>
        </p:nvSpPr>
        <p:spPr/>
        <p:txBody>
          <a:bodyPr/>
          <a:lstStyle/>
          <a:p>
            <a:r>
              <a:rPr lang="en-US"/>
              <a:t>Metrics</a:t>
            </a:r>
            <a:endParaRPr lang="gsw-CH"/>
          </a:p>
        </p:txBody>
      </p:sp>
      <p:pic>
        <p:nvPicPr>
          <p:cNvPr id="4" name="Picture 3">
            <a:extLst>
              <a:ext uri="{FF2B5EF4-FFF2-40B4-BE49-F238E27FC236}">
                <a16:creationId xmlns:a16="http://schemas.microsoft.com/office/drawing/2014/main" id="{7E6BC556-473B-41E0-8000-7677BC747298}"/>
              </a:ext>
            </a:extLst>
          </p:cNvPr>
          <p:cNvPicPr>
            <a:picLocks noChangeAspect="1"/>
          </p:cNvPicPr>
          <p:nvPr/>
        </p:nvPicPr>
        <p:blipFill>
          <a:blip r:embed="rId2"/>
          <a:stretch>
            <a:fillRect/>
          </a:stretch>
        </p:blipFill>
        <p:spPr>
          <a:xfrm>
            <a:off x="585216" y="1002757"/>
            <a:ext cx="10629123" cy="56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070766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5E38E0-878F-4654-A078-8FB25961BE94}"/>
              </a:ext>
            </a:extLst>
          </p:cNvPr>
          <p:cNvSpPr>
            <a:spLocks noGrp="1"/>
          </p:cNvSpPr>
          <p:nvPr>
            <p:ph type="title"/>
          </p:nvPr>
        </p:nvSpPr>
        <p:spPr/>
        <p:txBody>
          <a:bodyPr/>
          <a:lstStyle/>
          <a:p>
            <a:r>
              <a:rPr lang="en-US"/>
              <a:t>Migration to the Cloud</a:t>
            </a:r>
            <a:endParaRPr lang="gsw-CH"/>
          </a:p>
        </p:txBody>
      </p:sp>
      <p:sp>
        <p:nvSpPr>
          <p:cNvPr id="6" name="Rectangle 5">
            <a:extLst>
              <a:ext uri="{FF2B5EF4-FFF2-40B4-BE49-F238E27FC236}">
                <a16:creationId xmlns:a16="http://schemas.microsoft.com/office/drawing/2014/main" id="{04AB0473-327A-4F97-9564-5D45F7CE0329}"/>
              </a:ext>
            </a:extLst>
          </p:cNvPr>
          <p:cNvSpPr/>
          <p:nvPr/>
        </p:nvSpPr>
        <p:spPr bwMode="auto">
          <a:xfrm>
            <a:off x="588263"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F7D42EE7-6165-474F-932E-FC3F7A1087E5}"/>
              </a:ext>
            </a:extLst>
          </p:cNvPr>
          <p:cNvSpPr txBox="1">
            <a:spLocks/>
          </p:cNvSpPr>
          <p:nvPr/>
        </p:nvSpPr>
        <p:spPr>
          <a:xfrm>
            <a:off x="589849" y="1272775"/>
            <a:ext cx="3555171"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2300" b="0" i="0" u="none" strike="noStrike" kern="1200" cap="none" spc="0" normalizeH="0" baseline="0" noProof="0">
                <a:ln w="3175">
                  <a:noFill/>
                </a:ln>
                <a:solidFill>
                  <a:srgbClr val="FFFFFF"/>
                </a:solidFill>
                <a:effectLst/>
                <a:uLnTx/>
                <a:uFillTx/>
                <a:latin typeface="Segoe UI Semibold"/>
                <a:ea typeface="+mn-ea"/>
                <a:cs typeface="Segoe UI" pitchFamily="34" charset="0"/>
              </a:rPr>
              <a:t>Existing Environment</a:t>
            </a:r>
          </a:p>
        </p:txBody>
      </p:sp>
      <p:sp>
        <p:nvSpPr>
          <p:cNvPr id="9" name="Rectangle 8">
            <a:extLst>
              <a:ext uri="{FF2B5EF4-FFF2-40B4-BE49-F238E27FC236}">
                <a16:creationId xmlns:a16="http://schemas.microsoft.com/office/drawing/2014/main" id="{9C696B55-1C93-4762-A0B7-36B97224F218}"/>
              </a:ext>
            </a:extLst>
          </p:cNvPr>
          <p:cNvSpPr/>
          <p:nvPr/>
        </p:nvSpPr>
        <p:spPr bwMode="auto">
          <a:xfrm>
            <a:off x="4559597"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3708EB9D-0A0A-4408-A401-086DA0EE31E1}"/>
              </a:ext>
            </a:extLst>
          </p:cNvPr>
          <p:cNvSpPr txBox="1">
            <a:spLocks/>
          </p:cNvSpPr>
          <p:nvPr/>
        </p:nvSpPr>
        <p:spPr>
          <a:xfrm>
            <a:off x="4561183" y="1272775"/>
            <a:ext cx="3555171" cy="483454"/>
          </a:xfrm>
          <a:prstGeom prst="rect">
            <a:avLst/>
          </a:prstGeom>
          <a:solidFill>
            <a:srgbClr val="107C10"/>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2300" b="0" i="0" u="none" strike="noStrike" kern="1200" cap="none" spc="0" normalizeH="0" baseline="0" noProof="0">
                <a:ln w="3175">
                  <a:noFill/>
                </a:ln>
                <a:solidFill>
                  <a:srgbClr val="FFFFFF"/>
                </a:solidFill>
                <a:effectLst/>
                <a:uLnTx/>
                <a:uFillTx/>
                <a:latin typeface="Segoe UI Semibold"/>
                <a:ea typeface="+mn-ea"/>
                <a:cs typeface="Segoe UI" pitchFamily="34" charset="0"/>
              </a:rPr>
              <a:t>Side-by-Side</a:t>
            </a:r>
          </a:p>
        </p:txBody>
      </p:sp>
      <p:sp>
        <p:nvSpPr>
          <p:cNvPr id="11" name="Rectangle 10">
            <a:extLst>
              <a:ext uri="{FF2B5EF4-FFF2-40B4-BE49-F238E27FC236}">
                <a16:creationId xmlns:a16="http://schemas.microsoft.com/office/drawing/2014/main" id="{FE62AC31-2B86-4DBA-8359-B57AB6E86E20}"/>
              </a:ext>
            </a:extLst>
          </p:cNvPr>
          <p:cNvSpPr/>
          <p:nvPr/>
        </p:nvSpPr>
        <p:spPr bwMode="auto">
          <a:xfrm>
            <a:off x="8532113"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4EB60E50-3641-4FC8-881B-A6A6901B48A6}"/>
              </a:ext>
            </a:extLst>
          </p:cNvPr>
          <p:cNvSpPr txBox="1">
            <a:spLocks/>
          </p:cNvSpPr>
          <p:nvPr/>
        </p:nvSpPr>
        <p:spPr>
          <a:xfrm>
            <a:off x="8533699" y="1272775"/>
            <a:ext cx="3555171" cy="483454"/>
          </a:xfrm>
          <a:prstGeom prst="rect">
            <a:avLst/>
          </a:prstGeom>
          <a:solidFill>
            <a:srgbClr val="FFB900"/>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2300" b="0" i="0" u="none" strike="noStrike" kern="1200" cap="none" spc="0" normalizeH="0" baseline="0" noProof="0">
                <a:ln w="3175">
                  <a:noFill/>
                </a:ln>
                <a:solidFill>
                  <a:srgbClr val="000000"/>
                </a:solidFill>
                <a:effectLst/>
                <a:uLnTx/>
                <a:uFillTx/>
                <a:latin typeface="Segoe UI Semibold"/>
                <a:ea typeface="+mn-ea"/>
                <a:cs typeface="Segoe UI" pitchFamily="34" charset="0"/>
              </a:rPr>
              <a:t>Cloud-Native</a:t>
            </a:r>
          </a:p>
        </p:txBody>
      </p:sp>
      <p:sp>
        <p:nvSpPr>
          <p:cNvPr id="13" name="Rectangle 12">
            <a:extLst>
              <a:ext uri="{FF2B5EF4-FFF2-40B4-BE49-F238E27FC236}">
                <a16:creationId xmlns:a16="http://schemas.microsoft.com/office/drawing/2014/main" id="{C41FF7EA-320E-4918-87AF-9976302703B8}"/>
              </a:ext>
            </a:extLst>
          </p:cNvPr>
          <p:cNvSpPr/>
          <p:nvPr/>
        </p:nvSpPr>
        <p:spPr bwMode="auto">
          <a:xfrm>
            <a:off x="1321771" y="2495550"/>
            <a:ext cx="2089150" cy="8128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All </a:t>
            </a: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logs</a:t>
            </a: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to </a:t>
            </a:r>
            <a:b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On-Prem </a:t>
            </a:r>
            <a:endParaRPr kumimoji="0" lang="gsw-CH" sz="23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9D26E3F-037C-481C-A2C5-9F798356495F}"/>
              </a:ext>
            </a:extLst>
          </p:cNvPr>
          <p:cNvSpPr/>
          <p:nvPr/>
        </p:nvSpPr>
        <p:spPr bwMode="auto">
          <a:xfrm>
            <a:off x="1321771" y="4254500"/>
            <a:ext cx="2089150" cy="8128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All </a:t>
            </a: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alerts</a:t>
            </a: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to </a:t>
            </a:r>
            <a:b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On-Prem </a:t>
            </a:r>
            <a:endParaRPr kumimoji="0" lang="gsw-CH" sz="23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951C2C93-A283-466F-9F48-07C1BF5E6248}"/>
              </a:ext>
            </a:extLst>
          </p:cNvPr>
          <p:cNvSpPr/>
          <p:nvPr/>
        </p:nvSpPr>
        <p:spPr bwMode="auto">
          <a:xfrm>
            <a:off x="5293105" y="3331962"/>
            <a:ext cx="2089150" cy="8128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Side-by-Side</a:t>
            </a:r>
            <a:endParaRPr kumimoji="0" lang="gsw-CH" sz="23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86B69B3C-43B5-454D-94BD-02804074B2CD}"/>
              </a:ext>
            </a:extLst>
          </p:cNvPr>
          <p:cNvSpPr/>
          <p:nvPr/>
        </p:nvSpPr>
        <p:spPr bwMode="auto">
          <a:xfrm>
            <a:off x="9265621" y="3331962"/>
            <a:ext cx="2089150" cy="8128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All logs to the Cloud</a:t>
            </a:r>
            <a:endParaRPr kumimoji="0" lang="gsw-CH" sz="23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20" name="Connector: Elbow 19">
            <a:extLst>
              <a:ext uri="{FF2B5EF4-FFF2-40B4-BE49-F238E27FC236}">
                <a16:creationId xmlns:a16="http://schemas.microsoft.com/office/drawing/2014/main" id="{173DF075-F802-4B4E-ACBD-495987F210A4}"/>
              </a:ext>
            </a:extLst>
          </p:cNvPr>
          <p:cNvCxnSpPr>
            <a:cxnSpLocks/>
            <a:stCxn id="13" idx="3"/>
            <a:endCxn id="15" idx="1"/>
          </p:cNvCxnSpPr>
          <p:nvPr/>
        </p:nvCxnSpPr>
        <p:spPr>
          <a:xfrm>
            <a:off x="3410921" y="2901950"/>
            <a:ext cx="1882184" cy="836412"/>
          </a:xfrm>
          <a:prstGeom prst="bentConnector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75ADB3A-198A-46D0-AAF9-FE42007D1B5D}"/>
              </a:ext>
            </a:extLst>
          </p:cNvPr>
          <p:cNvCxnSpPr>
            <a:cxnSpLocks/>
            <a:stCxn id="14" idx="3"/>
            <a:endCxn id="15" idx="1"/>
          </p:cNvCxnSpPr>
          <p:nvPr/>
        </p:nvCxnSpPr>
        <p:spPr>
          <a:xfrm flipV="1">
            <a:off x="3410921" y="3738362"/>
            <a:ext cx="1882184" cy="922538"/>
          </a:xfrm>
          <a:prstGeom prst="bentConnector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Graphic 4">
            <a:extLst>
              <a:ext uri="{FF2B5EF4-FFF2-40B4-BE49-F238E27FC236}">
                <a16:creationId xmlns:a16="http://schemas.microsoft.com/office/drawing/2014/main" id="{B293E5C2-94E7-40EB-B2FF-C94719FD94BB}"/>
              </a:ext>
            </a:extLst>
          </p:cNvPr>
          <p:cNvSpPr/>
          <p:nvPr/>
        </p:nvSpPr>
        <p:spPr>
          <a:xfrm rot="10800000" flipH="1">
            <a:off x="5073140" y="357021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26" name="Straight Connector 25">
            <a:extLst>
              <a:ext uri="{FF2B5EF4-FFF2-40B4-BE49-F238E27FC236}">
                <a16:creationId xmlns:a16="http://schemas.microsoft.com/office/drawing/2014/main" id="{BA6C77B6-CD25-430B-A2C2-E91A80037BFD}"/>
              </a:ext>
            </a:extLst>
          </p:cNvPr>
          <p:cNvCxnSpPr>
            <a:cxnSpLocks/>
            <a:stCxn id="15" idx="3"/>
            <a:endCxn id="28" idx="9"/>
          </p:cNvCxnSpPr>
          <p:nvPr/>
        </p:nvCxnSpPr>
        <p:spPr>
          <a:xfrm>
            <a:off x="7382255" y="3738362"/>
            <a:ext cx="1774871" cy="10354"/>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Graphic 4">
            <a:extLst>
              <a:ext uri="{FF2B5EF4-FFF2-40B4-BE49-F238E27FC236}">
                <a16:creationId xmlns:a16="http://schemas.microsoft.com/office/drawing/2014/main" id="{ED54BD68-ED73-411D-9D23-3ED913D3BA24}"/>
              </a:ext>
            </a:extLst>
          </p:cNvPr>
          <p:cNvSpPr/>
          <p:nvPr/>
        </p:nvSpPr>
        <p:spPr>
          <a:xfrm rot="10800000" flipH="1">
            <a:off x="9036266" y="35788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881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24" grpId="0" animBg="1"/>
      <p:bldP spid="2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D3B-48FB-4669-AE55-056064D00BA0}"/>
              </a:ext>
            </a:extLst>
          </p:cNvPr>
          <p:cNvSpPr>
            <a:spLocks noGrp="1"/>
          </p:cNvSpPr>
          <p:nvPr>
            <p:ph type="title"/>
          </p:nvPr>
        </p:nvSpPr>
        <p:spPr/>
        <p:txBody>
          <a:bodyPr/>
          <a:lstStyle/>
          <a:p>
            <a:r>
              <a:rPr lang="en-US"/>
              <a:t>Key Topics of a Modern SOC</a:t>
            </a:r>
            <a:endParaRPr lang="gsw-CH"/>
          </a:p>
        </p:txBody>
      </p:sp>
      <p:grpSp>
        <p:nvGrpSpPr>
          <p:cNvPr id="20" name="Group 19">
            <a:extLst>
              <a:ext uri="{FF2B5EF4-FFF2-40B4-BE49-F238E27FC236}">
                <a16:creationId xmlns:a16="http://schemas.microsoft.com/office/drawing/2014/main" id="{0A59970F-5471-426D-BE15-12326AB909E1}"/>
              </a:ext>
            </a:extLst>
          </p:cNvPr>
          <p:cNvGrpSpPr/>
          <p:nvPr/>
        </p:nvGrpSpPr>
        <p:grpSpPr>
          <a:xfrm>
            <a:off x="-2" y="2129237"/>
            <a:ext cx="3320406" cy="837631"/>
            <a:chOff x="-831988" y="1464109"/>
            <a:chExt cx="3320406" cy="837631"/>
          </a:xfrm>
        </p:grpSpPr>
        <p:sp>
          <p:nvSpPr>
            <p:cNvPr id="21" name="Rectangle: Top Corners Rounded 20">
              <a:extLst>
                <a:ext uri="{FF2B5EF4-FFF2-40B4-BE49-F238E27FC236}">
                  <a16:creationId xmlns:a16="http://schemas.microsoft.com/office/drawing/2014/main" id="{3EE0877F-F8FD-44A0-B3DF-CEB44262C49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EAB19DD3-966D-43F5-8675-C3131909B804}"/>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AFDD77FD-4618-4094-AFD1-BD3BD686B5F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AA930A87-D94D-4985-BECE-75DA9A2BF31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63D3B8CD-0EC2-410F-BD07-E1F93DA9B87A}"/>
              </a:ext>
            </a:extLst>
          </p:cNvPr>
          <p:cNvGrpSpPr/>
          <p:nvPr/>
        </p:nvGrpSpPr>
        <p:grpSpPr>
          <a:xfrm>
            <a:off x="-2" y="3342526"/>
            <a:ext cx="3320406" cy="837631"/>
            <a:chOff x="-831988" y="1464109"/>
            <a:chExt cx="3320406" cy="837631"/>
          </a:xfrm>
        </p:grpSpPr>
        <p:sp>
          <p:nvSpPr>
            <p:cNvPr id="26" name="Rectangle: Top Corners Rounded 25">
              <a:extLst>
                <a:ext uri="{FF2B5EF4-FFF2-40B4-BE49-F238E27FC236}">
                  <a16:creationId xmlns:a16="http://schemas.microsoft.com/office/drawing/2014/main" id="{6FA7B492-9D4D-494D-B14B-C927B1FE2FF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Market Circle">
              <a:extLst>
                <a:ext uri="{FF2B5EF4-FFF2-40B4-BE49-F238E27FC236}">
                  <a16:creationId xmlns:a16="http://schemas.microsoft.com/office/drawing/2014/main" id="{A663049B-6628-40FE-A2A5-8DFA86A945D8}"/>
                </a:ext>
              </a:extLst>
            </p:cNvPr>
            <p:cNvGrpSpPr/>
            <p:nvPr/>
          </p:nvGrpSpPr>
          <p:grpSpPr>
            <a:xfrm>
              <a:off x="1651174" y="1464496"/>
              <a:ext cx="837244" cy="837244"/>
              <a:chOff x="1651174" y="1462114"/>
              <a:chExt cx="837244" cy="837244"/>
            </a:xfrm>
          </p:grpSpPr>
          <p:sp>
            <p:nvSpPr>
              <p:cNvPr id="28" name="!!Market white">
                <a:extLst>
                  <a:ext uri="{FF2B5EF4-FFF2-40B4-BE49-F238E27FC236}">
                    <a16:creationId xmlns:a16="http://schemas.microsoft.com/office/drawing/2014/main" id="{FF306EDE-5C36-4614-9A30-DADD4EB7457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Market grey">
                <a:extLst>
                  <a:ext uri="{FF2B5EF4-FFF2-40B4-BE49-F238E27FC236}">
                    <a16:creationId xmlns:a16="http://schemas.microsoft.com/office/drawing/2014/main" id="{5D46723A-3607-4C8E-9685-1ABB3FE3599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ECCFE68C-0512-49C4-BF8C-97F457697FAD}"/>
              </a:ext>
            </a:extLst>
          </p:cNvPr>
          <p:cNvGrpSpPr/>
          <p:nvPr/>
        </p:nvGrpSpPr>
        <p:grpSpPr>
          <a:xfrm>
            <a:off x="-2" y="4555815"/>
            <a:ext cx="3320406" cy="837631"/>
            <a:chOff x="-831988" y="1464109"/>
            <a:chExt cx="3320406" cy="837631"/>
          </a:xfrm>
        </p:grpSpPr>
        <p:sp>
          <p:nvSpPr>
            <p:cNvPr id="31" name="Rectangle: Top Corners Rounded 30">
              <a:extLst>
                <a:ext uri="{FF2B5EF4-FFF2-40B4-BE49-F238E27FC236}">
                  <a16:creationId xmlns:a16="http://schemas.microsoft.com/office/drawing/2014/main" id="{C06C30AF-200D-4F35-B193-3D9EB9A58C1E}"/>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Market Circle">
              <a:extLst>
                <a:ext uri="{FF2B5EF4-FFF2-40B4-BE49-F238E27FC236}">
                  <a16:creationId xmlns:a16="http://schemas.microsoft.com/office/drawing/2014/main" id="{CD38F639-1D4F-41F8-915D-0E210200B32C}"/>
                </a:ext>
              </a:extLst>
            </p:cNvPr>
            <p:cNvGrpSpPr/>
            <p:nvPr/>
          </p:nvGrpSpPr>
          <p:grpSpPr>
            <a:xfrm>
              <a:off x="1651174" y="1464496"/>
              <a:ext cx="837244" cy="837244"/>
              <a:chOff x="1651174" y="1462114"/>
              <a:chExt cx="837244" cy="837244"/>
            </a:xfrm>
          </p:grpSpPr>
          <p:sp>
            <p:nvSpPr>
              <p:cNvPr id="33" name="!!Market white">
                <a:extLst>
                  <a:ext uri="{FF2B5EF4-FFF2-40B4-BE49-F238E27FC236}">
                    <a16:creationId xmlns:a16="http://schemas.microsoft.com/office/drawing/2014/main" id="{5287368C-7A94-4F0C-9643-9F1E1A834D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Market grey">
                <a:extLst>
                  <a:ext uri="{FF2B5EF4-FFF2-40B4-BE49-F238E27FC236}">
                    <a16:creationId xmlns:a16="http://schemas.microsoft.com/office/drawing/2014/main" id="{BC0951FC-78D8-47DE-A4FB-CA9AF64603EB}"/>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6" name="Processing_E9F5" title="Icon of two interlocked gears">
            <a:extLst>
              <a:ext uri="{FF2B5EF4-FFF2-40B4-BE49-F238E27FC236}">
                <a16:creationId xmlns:a16="http://schemas.microsoft.com/office/drawing/2014/main" id="{044BA4EF-64A6-468A-A8E5-377C1509F2C3}"/>
              </a:ext>
            </a:extLst>
          </p:cNvPr>
          <p:cNvSpPr>
            <a:spLocks noChangeAspect="1" noEditPoints="1"/>
          </p:cNvSpPr>
          <p:nvPr/>
        </p:nvSpPr>
        <p:spPr bwMode="auto">
          <a:xfrm>
            <a:off x="2698772" y="2369826"/>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people_12" title="Icon of three people">
            <a:extLst>
              <a:ext uri="{FF2B5EF4-FFF2-40B4-BE49-F238E27FC236}">
                <a16:creationId xmlns:a16="http://schemas.microsoft.com/office/drawing/2014/main" id="{5CF82B30-5984-4461-97F0-3B6782BAEF57}"/>
              </a:ext>
            </a:extLst>
          </p:cNvPr>
          <p:cNvSpPr>
            <a:spLocks noChangeAspect="1" noEditPoints="1"/>
          </p:cNvSpPr>
          <p:nvPr/>
        </p:nvSpPr>
        <p:spPr bwMode="auto">
          <a:xfrm>
            <a:off x="2692010" y="3592020"/>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speedometer_2" title="Icon of a spedometer showing fast speed">
            <a:extLst>
              <a:ext uri="{FF2B5EF4-FFF2-40B4-BE49-F238E27FC236}">
                <a16:creationId xmlns:a16="http://schemas.microsoft.com/office/drawing/2014/main" id="{80800110-F14F-48AB-A493-4A3A3C45AD13}"/>
              </a:ext>
            </a:extLst>
          </p:cNvPr>
          <p:cNvSpPr>
            <a:spLocks noChangeAspect="1" noEditPoints="1"/>
          </p:cNvSpPr>
          <p:nvPr/>
        </p:nvSpPr>
        <p:spPr bwMode="auto">
          <a:xfrm>
            <a:off x="2716606" y="478520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74262FEF-BAB9-4446-8AD8-F3F602733217}"/>
              </a:ext>
            </a:extLst>
          </p:cNvPr>
          <p:cNvGrpSpPr/>
          <p:nvPr/>
        </p:nvGrpSpPr>
        <p:grpSpPr>
          <a:xfrm>
            <a:off x="3582575" y="2237112"/>
            <a:ext cx="2976721" cy="621492"/>
            <a:chOff x="3519075" y="2302737"/>
            <a:chExt cx="2976721" cy="621492"/>
          </a:xfrm>
        </p:grpSpPr>
        <p:sp>
          <p:nvSpPr>
            <p:cNvPr id="41" name="Title 2">
              <a:extLst>
                <a:ext uri="{FF2B5EF4-FFF2-40B4-BE49-F238E27FC236}">
                  <a16:creationId xmlns:a16="http://schemas.microsoft.com/office/drawing/2014/main" id="{14A5F7BF-4633-4418-AF2D-08A2A814842D}"/>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Tooling</a:t>
              </a:r>
            </a:p>
          </p:txBody>
        </p:sp>
        <p:sp>
          <p:nvSpPr>
            <p:cNvPr id="42" name="Rectangle 41">
              <a:extLst>
                <a:ext uri="{FF2B5EF4-FFF2-40B4-BE49-F238E27FC236}">
                  <a16:creationId xmlns:a16="http://schemas.microsoft.com/office/drawing/2014/main" id="{A51571AF-16CC-4122-B98C-8F08D382B624}"/>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Use the right tool for the job</a:t>
              </a:r>
            </a:p>
          </p:txBody>
        </p:sp>
      </p:grpSp>
      <p:grpSp>
        <p:nvGrpSpPr>
          <p:cNvPr id="44" name="Group 43">
            <a:extLst>
              <a:ext uri="{FF2B5EF4-FFF2-40B4-BE49-F238E27FC236}">
                <a16:creationId xmlns:a16="http://schemas.microsoft.com/office/drawing/2014/main" id="{EAE002E1-40B9-49ED-96B3-418893688411}"/>
              </a:ext>
            </a:extLst>
          </p:cNvPr>
          <p:cNvGrpSpPr/>
          <p:nvPr/>
        </p:nvGrpSpPr>
        <p:grpSpPr>
          <a:xfrm>
            <a:off x="3582575" y="3450401"/>
            <a:ext cx="2976721" cy="621492"/>
            <a:chOff x="3519075" y="2302737"/>
            <a:chExt cx="2976721" cy="621492"/>
          </a:xfrm>
        </p:grpSpPr>
        <p:sp>
          <p:nvSpPr>
            <p:cNvPr id="45" name="Title 2">
              <a:extLst>
                <a:ext uri="{FF2B5EF4-FFF2-40B4-BE49-F238E27FC236}">
                  <a16:creationId xmlns:a16="http://schemas.microsoft.com/office/drawing/2014/main" id="{D8E43E39-472E-4143-872B-51E0860B98CF}"/>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Culture</a:t>
              </a:r>
            </a:p>
          </p:txBody>
        </p:sp>
        <p:sp>
          <p:nvSpPr>
            <p:cNvPr id="46" name="Rectangle 45">
              <a:extLst>
                <a:ext uri="{FF2B5EF4-FFF2-40B4-BE49-F238E27FC236}">
                  <a16:creationId xmlns:a16="http://schemas.microsoft.com/office/drawing/2014/main" id="{6F11332D-A76F-42DA-A7FC-54735385D223}"/>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Reduce toil</a:t>
              </a:r>
            </a:p>
          </p:txBody>
        </p:sp>
      </p:grpSp>
      <p:grpSp>
        <p:nvGrpSpPr>
          <p:cNvPr id="47" name="Group 46">
            <a:extLst>
              <a:ext uri="{FF2B5EF4-FFF2-40B4-BE49-F238E27FC236}">
                <a16:creationId xmlns:a16="http://schemas.microsoft.com/office/drawing/2014/main" id="{42392FBF-AAA2-4080-A656-5489AF4E072D}"/>
              </a:ext>
            </a:extLst>
          </p:cNvPr>
          <p:cNvGrpSpPr/>
          <p:nvPr/>
        </p:nvGrpSpPr>
        <p:grpSpPr>
          <a:xfrm>
            <a:off x="3582575" y="4655887"/>
            <a:ext cx="2976721" cy="621492"/>
            <a:chOff x="3519075" y="2302737"/>
            <a:chExt cx="2976721" cy="621492"/>
          </a:xfrm>
        </p:grpSpPr>
        <p:sp>
          <p:nvSpPr>
            <p:cNvPr id="48" name="Title 2">
              <a:extLst>
                <a:ext uri="{FF2B5EF4-FFF2-40B4-BE49-F238E27FC236}">
                  <a16:creationId xmlns:a16="http://schemas.microsoft.com/office/drawing/2014/main" id="{845ACC42-89D0-437C-8CA0-44286BE33FEC}"/>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Metrics</a:t>
              </a:r>
            </a:p>
          </p:txBody>
        </p:sp>
        <p:sp>
          <p:nvSpPr>
            <p:cNvPr id="49" name="Rectangle 48">
              <a:extLst>
                <a:ext uri="{FF2B5EF4-FFF2-40B4-BE49-F238E27FC236}">
                  <a16:creationId xmlns:a16="http://schemas.microsoft.com/office/drawing/2014/main" id="{A917DEBD-77F2-4C14-87EB-28D6973161F6}"/>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Measure the right things</a:t>
              </a:r>
            </a:p>
          </p:txBody>
        </p:sp>
      </p:grpSp>
    </p:spTree>
    <p:extLst>
      <p:ext uri="{BB962C8B-B14F-4D97-AF65-F5344CB8AC3E}">
        <p14:creationId xmlns:p14="http://schemas.microsoft.com/office/powerpoint/2010/main" val="179875209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422034106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SecDevOps</a:t>
            </a:r>
            <a:endParaRPr lang="en-US"/>
          </a:p>
        </p:txBody>
      </p:sp>
    </p:spTree>
    <p:extLst>
      <p:ext uri="{BB962C8B-B14F-4D97-AF65-F5344CB8AC3E}">
        <p14:creationId xmlns:p14="http://schemas.microsoft.com/office/powerpoint/2010/main" val="1675463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4D63-F3A4-4168-BE56-4AEAF161EB47}"/>
              </a:ext>
            </a:extLst>
          </p:cNvPr>
          <p:cNvSpPr>
            <a:spLocks noGrp="1"/>
          </p:cNvSpPr>
          <p:nvPr>
            <p:ph type="title"/>
          </p:nvPr>
        </p:nvSpPr>
        <p:spPr/>
        <p:txBody>
          <a:bodyPr/>
          <a:lstStyle/>
          <a:p>
            <a:r>
              <a:rPr lang="en-US"/>
              <a:t>The way we build applications has changed</a:t>
            </a:r>
            <a:endParaRPr lang="gsw-CH"/>
          </a:p>
        </p:txBody>
      </p:sp>
      <p:grpSp>
        <p:nvGrpSpPr>
          <p:cNvPr id="4" name="Group 3">
            <a:extLst>
              <a:ext uri="{FF2B5EF4-FFF2-40B4-BE49-F238E27FC236}">
                <a16:creationId xmlns:a16="http://schemas.microsoft.com/office/drawing/2014/main" id="{A4111D67-BE41-4EEB-9356-E368D2F9A294}"/>
              </a:ext>
            </a:extLst>
          </p:cNvPr>
          <p:cNvGrpSpPr/>
          <p:nvPr/>
        </p:nvGrpSpPr>
        <p:grpSpPr>
          <a:xfrm>
            <a:off x="894256" y="1178239"/>
            <a:ext cx="10410413" cy="2430745"/>
            <a:chOff x="892779" y="1342526"/>
            <a:chExt cx="10413366" cy="2431435"/>
          </a:xfrm>
        </p:grpSpPr>
        <p:sp>
          <p:nvSpPr>
            <p:cNvPr id="5" name="Rectangle 4">
              <a:extLst>
                <a:ext uri="{FF2B5EF4-FFF2-40B4-BE49-F238E27FC236}">
                  <a16:creationId xmlns:a16="http://schemas.microsoft.com/office/drawing/2014/main" id="{F8452281-6BD1-453E-A42A-5A14030DF6C2}"/>
                </a:ext>
              </a:extLst>
            </p:cNvPr>
            <p:cNvSpPr/>
            <p:nvPr/>
          </p:nvSpPr>
          <p:spPr bwMode="auto">
            <a:xfrm>
              <a:off x="892779" y="1342526"/>
              <a:ext cx="4868259"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2970" rtl="0" eaLnBrk="1" fontAlgn="base" latinLnBrk="0" hangingPunct="1">
                <a:lnSpc>
                  <a:spcPct val="100000"/>
                </a:lnSpc>
                <a:spcBef>
                  <a:spcPct val="0"/>
                </a:spcBef>
                <a:spcAft>
                  <a:spcPts val="800"/>
                </a:spcAft>
                <a:buClrTx/>
                <a:buSzTx/>
                <a:buFontTx/>
                <a:buNone/>
                <a:tabLst/>
                <a:defRPr/>
              </a:pPr>
              <a:r>
                <a:rPr kumimoji="0" lang="en-US" sz="3200" b="0" i="0" u="none" strike="noStrike" kern="0" cap="none" spc="0" normalizeH="0" baseline="0" noProof="0">
                  <a:ln>
                    <a:noFill/>
                  </a:ln>
                  <a:solidFill>
                    <a:srgbClr val="107C10"/>
                  </a:solidFill>
                  <a:effectLst/>
                  <a:uLnTx/>
                  <a:uFillTx/>
                  <a:latin typeface="Segoe UI Semibold"/>
                  <a:ea typeface="Segoe UI" pitchFamily="34" charset="0"/>
                  <a:cs typeface="Segoe UI" pitchFamily="34" charset="0"/>
                </a:rPr>
                <a:t>Past</a:t>
              </a:r>
            </a:p>
            <a:p>
              <a:pPr marL="0" marR="0" lvl="0" indent="0" algn="r" defTabSz="912970" rtl="0" eaLnBrk="1" fontAlgn="base" latinLnBrk="0" hangingPunct="1">
                <a:lnSpc>
                  <a:spcPct val="100000"/>
                </a:lnSpc>
                <a:spcBef>
                  <a:spcPts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Long application cycles</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Monolithic apps</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Servers and VMs</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Less data</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Desktop</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Distinct infrastructure and operations teams</a:t>
              </a:r>
            </a:p>
          </p:txBody>
        </p:sp>
        <p:sp>
          <p:nvSpPr>
            <p:cNvPr id="6" name="Rectangle 5">
              <a:extLst>
                <a:ext uri="{FF2B5EF4-FFF2-40B4-BE49-F238E27FC236}">
                  <a16:creationId xmlns:a16="http://schemas.microsoft.com/office/drawing/2014/main" id="{A73A939D-C033-4BA4-B786-A58F536DC080}"/>
                </a:ext>
              </a:extLst>
            </p:cNvPr>
            <p:cNvSpPr/>
            <p:nvPr/>
          </p:nvSpPr>
          <p:spPr bwMode="auto">
            <a:xfrm>
              <a:off x="6356177" y="1342526"/>
              <a:ext cx="4949968"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2970" rtl="0" eaLnBrk="1" fontAlgn="base" latinLnBrk="0" hangingPunct="1">
                <a:lnSpc>
                  <a:spcPct val="100000"/>
                </a:lnSpc>
                <a:spcBef>
                  <a:spcPct val="0"/>
                </a:spcBef>
                <a:spcAft>
                  <a:spcPts val="800"/>
                </a:spcAft>
                <a:buClrTx/>
                <a:buSzTx/>
                <a:buFontTx/>
                <a:buNone/>
                <a:tabLst/>
                <a:defRPr/>
              </a:pPr>
              <a:r>
                <a:rPr kumimoji="0" lang="en-US" sz="3200" b="0" i="0" u="none" strike="noStrike" kern="0" cap="none" spc="0" normalizeH="0" baseline="0" noProof="0">
                  <a:ln>
                    <a:noFill/>
                  </a:ln>
                  <a:solidFill>
                    <a:srgbClr val="0078D4"/>
                  </a:solidFill>
                  <a:effectLst/>
                  <a:uLnTx/>
                  <a:uFillTx/>
                  <a:latin typeface="Segoe UI Semibold"/>
                  <a:ea typeface="+mn-ea"/>
                  <a:cs typeface="Segoe UI" pitchFamily="34" charset="0"/>
                </a:rPr>
                <a:t>Today</a:t>
              </a:r>
            </a:p>
            <a:p>
              <a:pPr marL="0" marR="0" lvl="0" indent="0" algn="l" defTabSz="912970" rtl="0" eaLnBrk="1" fontAlgn="base" latinLnBrk="0" hangingPunct="1">
                <a:lnSpc>
                  <a:spcPct val="100000"/>
                </a:lnSpc>
                <a:spcBef>
                  <a:spcPts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Rapid innovation</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Loosely-coupled apps, microservices, and containers</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Serverless</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Big Data</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Mobile</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Service-focused DevOps teams</a:t>
              </a:r>
            </a:p>
          </p:txBody>
        </p:sp>
        <p:cxnSp>
          <p:nvCxnSpPr>
            <p:cNvPr id="7" name="Straight Connector 6">
              <a:extLst>
                <a:ext uri="{FF2B5EF4-FFF2-40B4-BE49-F238E27FC236}">
                  <a16:creationId xmlns:a16="http://schemas.microsoft.com/office/drawing/2014/main" id="{3918A465-DB1F-4602-93FC-9D816296FD98}"/>
                </a:ext>
              </a:extLst>
            </p:cNvPr>
            <p:cNvCxnSpPr>
              <a:cxnSpLocks/>
            </p:cNvCxnSpPr>
            <p:nvPr/>
          </p:nvCxnSpPr>
          <p:spPr>
            <a:xfrm>
              <a:off x="6058607" y="1342526"/>
              <a:ext cx="0" cy="2401922"/>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4DF8DD5B-A678-4B1F-8CFE-8669BE1256CF}"/>
              </a:ext>
            </a:extLst>
          </p:cNvPr>
          <p:cNvSpPr txBox="1"/>
          <p:nvPr/>
        </p:nvSpPr>
        <p:spPr>
          <a:xfrm>
            <a:off x="5077267" y="5766206"/>
            <a:ext cx="1552560"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CaaS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Container Platform</a:t>
            </a:r>
          </a:p>
        </p:txBody>
      </p:sp>
      <p:sp>
        <p:nvSpPr>
          <p:cNvPr id="9" name="TextBox 8">
            <a:extLst>
              <a:ext uri="{FF2B5EF4-FFF2-40B4-BE49-F238E27FC236}">
                <a16:creationId xmlns:a16="http://schemas.microsoft.com/office/drawing/2014/main" id="{FDFF83CE-1A2B-4593-880B-F11D35952B62}"/>
              </a:ext>
            </a:extLst>
          </p:cNvPr>
          <p:cNvSpPr txBox="1"/>
          <p:nvPr/>
        </p:nvSpPr>
        <p:spPr>
          <a:xfrm>
            <a:off x="389973" y="5766206"/>
            <a:ext cx="1775313"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On-Premises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Infrastructure Platform</a:t>
            </a:r>
          </a:p>
        </p:txBody>
      </p:sp>
      <p:grpSp>
        <p:nvGrpSpPr>
          <p:cNvPr id="10" name="Group 9">
            <a:extLst>
              <a:ext uri="{FF2B5EF4-FFF2-40B4-BE49-F238E27FC236}">
                <a16:creationId xmlns:a16="http://schemas.microsoft.com/office/drawing/2014/main" id="{74B4C915-3644-475A-A887-B5465F551095}"/>
              </a:ext>
            </a:extLst>
          </p:cNvPr>
          <p:cNvGrpSpPr/>
          <p:nvPr/>
        </p:nvGrpSpPr>
        <p:grpSpPr>
          <a:xfrm>
            <a:off x="902137" y="4767562"/>
            <a:ext cx="750982" cy="801402"/>
            <a:chOff x="2084593" y="2157479"/>
            <a:chExt cx="958326" cy="1022668"/>
          </a:xfrm>
        </p:grpSpPr>
        <p:grpSp>
          <p:nvGrpSpPr>
            <p:cNvPr id="11" name="Group 4">
              <a:extLst>
                <a:ext uri="{FF2B5EF4-FFF2-40B4-BE49-F238E27FC236}">
                  <a16:creationId xmlns:a16="http://schemas.microsoft.com/office/drawing/2014/main" id="{B66B0905-E3AF-4F00-87AC-992C03B7C624}"/>
                </a:ext>
              </a:extLst>
            </p:cNvPr>
            <p:cNvGrpSpPr>
              <a:grpSpLocks noChangeAspect="1"/>
            </p:cNvGrpSpPr>
            <p:nvPr/>
          </p:nvGrpSpPr>
          <p:grpSpPr bwMode="auto">
            <a:xfrm>
              <a:off x="2084593" y="2157479"/>
              <a:ext cx="475727" cy="1022668"/>
              <a:chOff x="7" y="12"/>
              <a:chExt cx="167" cy="359"/>
            </a:xfrm>
          </p:grpSpPr>
          <p:sp>
            <p:nvSpPr>
              <p:cNvPr id="19" name="Rectangle 5">
                <a:extLst>
                  <a:ext uri="{FF2B5EF4-FFF2-40B4-BE49-F238E27FC236}">
                    <a16:creationId xmlns:a16="http://schemas.microsoft.com/office/drawing/2014/main" id="{6156D479-7054-4216-A11C-99872E1AC65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D4DC832F-87F5-4772-B07E-AE83A9FA50E8}"/>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7">
                <a:extLst>
                  <a:ext uri="{FF2B5EF4-FFF2-40B4-BE49-F238E27FC236}">
                    <a16:creationId xmlns:a16="http://schemas.microsoft.com/office/drawing/2014/main" id="{E297498B-8CE1-4DE0-962B-C286E1FA2310}"/>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8">
                <a:extLst>
                  <a:ext uri="{FF2B5EF4-FFF2-40B4-BE49-F238E27FC236}">
                    <a16:creationId xmlns:a16="http://schemas.microsoft.com/office/drawing/2014/main" id="{6BD8FF55-8F6D-4890-AFB4-B22281E1C3C1}"/>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9">
                <a:extLst>
                  <a:ext uri="{FF2B5EF4-FFF2-40B4-BE49-F238E27FC236}">
                    <a16:creationId xmlns:a16="http://schemas.microsoft.com/office/drawing/2014/main" id="{AD1B7913-B683-4113-9479-C3DE8D3D051A}"/>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Rectangle 10">
                <a:extLst>
                  <a:ext uri="{FF2B5EF4-FFF2-40B4-BE49-F238E27FC236}">
                    <a16:creationId xmlns:a16="http://schemas.microsoft.com/office/drawing/2014/main" id="{D1128756-74E9-47A4-B53C-1E1AF69765D5}"/>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Rectangle 11">
                <a:extLst>
                  <a:ext uri="{FF2B5EF4-FFF2-40B4-BE49-F238E27FC236}">
                    <a16:creationId xmlns:a16="http://schemas.microsoft.com/office/drawing/2014/main" id="{F46CA1D0-455B-4BAA-9DB7-1A9B4FFF90AC}"/>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Rectangle 12">
                <a:extLst>
                  <a:ext uri="{FF2B5EF4-FFF2-40B4-BE49-F238E27FC236}">
                    <a16:creationId xmlns:a16="http://schemas.microsoft.com/office/drawing/2014/main" id="{D10BE44D-6508-4215-A2C2-A496440A3F8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Rectangle 13">
                <a:extLst>
                  <a:ext uri="{FF2B5EF4-FFF2-40B4-BE49-F238E27FC236}">
                    <a16:creationId xmlns:a16="http://schemas.microsoft.com/office/drawing/2014/main" id="{9DA66380-A8BC-4863-A962-80A793A549D3}"/>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284816AD-ED1D-472C-8CE9-4F2D32E6F380}"/>
                </a:ext>
              </a:extLst>
            </p:cNvPr>
            <p:cNvGrpSpPr/>
            <p:nvPr/>
          </p:nvGrpSpPr>
          <p:grpSpPr>
            <a:xfrm>
              <a:off x="2561534" y="2758439"/>
              <a:ext cx="475727" cy="421466"/>
              <a:chOff x="2779974" y="2727959"/>
              <a:chExt cx="475727" cy="421466"/>
            </a:xfrm>
          </p:grpSpPr>
          <p:sp>
            <p:nvSpPr>
              <p:cNvPr id="14" name="Rectangle 5">
                <a:extLst>
                  <a:ext uri="{FF2B5EF4-FFF2-40B4-BE49-F238E27FC236}">
                    <a16:creationId xmlns:a16="http://schemas.microsoft.com/office/drawing/2014/main" id="{C5820D78-F261-452E-A436-52AC42171DB9}"/>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6">
                <a:extLst>
                  <a:ext uri="{FF2B5EF4-FFF2-40B4-BE49-F238E27FC236}">
                    <a16:creationId xmlns:a16="http://schemas.microsoft.com/office/drawing/2014/main" id="{87AE84A6-92B0-4C3F-9B8A-7BBB4EB129B7}"/>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Rectangle 7">
                <a:extLst>
                  <a:ext uri="{FF2B5EF4-FFF2-40B4-BE49-F238E27FC236}">
                    <a16:creationId xmlns:a16="http://schemas.microsoft.com/office/drawing/2014/main" id="{9741E8F8-8C85-46F7-8BC7-32C1CFD4DAD5}"/>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8">
                <a:extLst>
                  <a:ext uri="{FF2B5EF4-FFF2-40B4-BE49-F238E27FC236}">
                    <a16:creationId xmlns:a16="http://schemas.microsoft.com/office/drawing/2014/main" id="{49BBAE19-FBA5-4728-8E54-DEF99FF378BA}"/>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9">
                <a:extLst>
                  <a:ext uri="{FF2B5EF4-FFF2-40B4-BE49-F238E27FC236}">
                    <a16:creationId xmlns:a16="http://schemas.microsoft.com/office/drawing/2014/main" id="{97E8F354-95F6-4427-B4BF-E7D29BCD7C8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3" name="Isosceles Triangle 12">
              <a:extLst>
                <a:ext uri="{FF2B5EF4-FFF2-40B4-BE49-F238E27FC236}">
                  <a16:creationId xmlns:a16="http://schemas.microsoft.com/office/drawing/2014/main" id="{B7F9E088-2488-423A-8EEB-455FCFABB4B0}"/>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8" name="Group 16">
            <a:extLst>
              <a:ext uri="{FF2B5EF4-FFF2-40B4-BE49-F238E27FC236}">
                <a16:creationId xmlns:a16="http://schemas.microsoft.com/office/drawing/2014/main" id="{4F149B6C-520C-48BC-8755-F20AC0A6807A}"/>
              </a:ext>
            </a:extLst>
          </p:cNvPr>
          <p:cNvGrpSpPr>
            <a:grpSpLocks noChangeAspect="1"/>
          </p:cNvGrpSpPr>
          <p:nvPr/>
        </p:nvGrpSpPr>
        <p:grpSpPr bwMode="auto">
          <a:xfrm>
            <a:off x="7893729" y="4870658"/>
            <a:ext cx="603706" cy="698306"/>
            <a:chOff x="13" y="7"/>
            <a:chExt cx="351" cy="406"/>
          </a:xfrm>
        </p:grpSpPr>
        <p:sp>
          <p:nvSpPr>
            <p:cNvPr id="29" name="Freeform 17">
              <a:extLst>
                <a:ext uri="{FF2B5EF4-FFF2-40B4-BE49-F238E27FC236}">
                  <a16:creationId xmlns:a16="http://schemas.microsoft.com/office/drawing/2014/main" id="{64DA20F7-EC48-4EA2-BEB4-553B4B04C54F}"/>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18">
              <a:extLst>
                <a:ext uri="{FF2B5EF4-FFF2-40B4-BE49-F238E27FC236}">
                  <a16:creationId xmlns:a16="http://schemas.microsoft.com/office/drawing/2014/main" id="{4D715996-433E-40FC-AE9A-E660DF91823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9">
              <a:extLst>
                <a:ext uri="{FF2B5EF4-FFF2-40B4-BE49-F238E27FC236}">
                  <a16:creationId xmlns:a16="http://schemas.microsoft.com/office/drawing/2014/main" id="{002E506B-C323-469A-9FD0-EF20BD381797}"/>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20">
              <a:extLst>
                <a:ext uri="{FF2B5EF4-FFF2-40B4-BE49-F238E27FC236}">
                  <a16:creationId xmlns:a16="http://schemas.microsoft.com/office/drawing/2014/main" id="{9829BCBB-B22B-4FAF-8164-010A992FA0B3}"/>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21">
              <a:extLst>
                <a:ext uri="{FF2B5EF4-FFF2-40B4-BE49-F238E27FC236}">
                  <a16:creationId xmlns:a16="http://schemas.microsoft.com/office/drawing/2014/main" id="{9F7DAEAC-8B8D-4B93-B973-6D5E9EC3A63B}"/>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Line 22">
              <a:extLst>
                <a:ext uri="{FF2B5EF4-FFF2-40B4-BE49-F238E27FC236}">
                  <a16:creationId xmlns:a16="http://schemas.microsoft.com/office/drawing/2014/main" id="{2F1FE5B7-41AF-4908-8182-AEBC06A3C62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23">
              <a:extLst>
                <a:ext uri="{FF2B5EF4-FFF2-40B4-BE49-F238E27FC236}">
                  <a16:creationId xmlns:a16="http://schemas.microsoft.com/office/drawing/2014/main" id="{2F1603BF-DD5B-4F42-8842-4DC0D8DF736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24">
              <a:extLst>
                <a:ext uri="{FF2B5EF4-FFF2-40B4-BE49-F238E27FC236}">
                  <a16:creationId xmlns:a16="http://schemas.microsoft.com/office/drawing/2014/main" id="{08F784DF-EBB5-4B82-A67D-E5936C5FF0B7}"/>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25">
              <a:extLst>
                <a:ext uri="{FF2B5EF4-FFF2-40B4-BE49-F238E27FC236}">
                  <a16:creationId xmlns:a16="http://schemas.microsoft.com/office/drawing/2014/main" id="{8338270F-612D-43EF-8A11-2512428E8BD8}"/>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Line 26">
              <a:extLst>
                <a:ext uri="{FF2B5EF4-FFF2-40B4-BE49-F238E27FC236}">
                  <a16:creationId xmlns:a16="http://schemas.microsoft.com/office/drawing/2014/main" id="{6AD6DDD6-14C9-433B-B9EE-F3060192F6AB}"/>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27">
              <a:extLst>
                <a:ext uri="{FF2B5EF4-FFF2-40B4-BE49-F238E27FC236}">
                  <a16:creationId xmlns:a16="http://schemas.microsoft.com/office/drawing/2014/main" id="{9078DE5F-F721-4849-9AF6-754B4018576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8">
              <a:extLst>
                <a:ext uri="{FF2B5EF4-FFF2-40B4-BE49-F238E27FC236}">
                  <a16:creationId xmlns:a16="http://schemas.microsoft.com/office/drawing/2014/main" id="{43D3341A-6594-4D1E-B9A2-F417A35A94EE}"/>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 name="Group 31">
            <a:extLst>
              <a:ext uri="{FF2B5EF4-FFF2-40B4-BE49-F238E27FC236}">
                <a16:creationId xmlns:a16="http://schemas.microsoft.com/office/drawing/2014/main" id="{8CD1C349-7644-4D72-8E68-E2F19992CCFE}"/>
              </a:ext>
            </a:extLst>
          </p:cNvPr>
          <p:cNvGrpSpPr>
            <a:grpSpLocks noChangeAspect="1"/>
          </p:cNvGrpSpPr>
          <p:nvPr/>
        </p:nvGrpSpPr>
        <p:grpSpPr bwMode="auto">
          <a:xfrm>
            <a:off x="3261810" y="5001779"/>
            <a:ext cx="542631" cy="567185"/>
            <a:chOff x="12" y="7"/>
            <a:chExt cx="221" cy="231"/>
          </a:xfrm>
        </p:grpSpPr>
        <p:sp>
          <p:nvSpPr>
            <p:cNvPr id="42" name="Rectangle 32">
              <a:extLst>
                <a:ext uri="{FF2B5EF4-FFF2-40B4-BE49-F238E27FC236}">
                  <a16:creationId xmlns:a16="http://schemas.microsoft.com/office/drawing/2014/main" id="{0662365D-4B0B-4E08-A438-5679C6165111}"/>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Line 33">
              <a:extLst>
                <a:ext uri="{FF2B5EF4-FFF2-40B4-BE49-F238E27FC236}">
                  <a16:creationId xmlns:a16="http://schemas.microsoft.com/office/drawing/2014/main" id="{95B8E4F7-5537-4B90-9748-B1BD9EE95287}"/>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34">
              <a:extLst>
                <a:ext uri="{FF2B5EF4-FFF2-40B4-BE49-F238E27FC236}">
                  <a16:creationId xmlns:a16="http://schemas.microsoft.com/office/drawing/2014/main" id="{84FEB036-1E20-47BE-9D60-76B1E66E3E61}"/>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35">
              <a:extLst>
                <a:ext uri="{FF2B5EF4-FFF2-40B4-BE49-F238E27FC236}">
                  <a16:creationId xmlns:a16="http://schemas.microsoft.com/office/drawing/2014/main" id="{217C98CE-5636-462B-900A-5A4393C5B9BF}"/>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36">
              <a:extLst>
                <a:ext uri="{FF2B5EF4-FFF2-40B4-BE49-F238E27FC236}">
                  <a16:creationId xmlns:a16="http://schemas.microsoft.com/office/drawing/2014/main" id="{A93CFEA9-6E9A-434C-8BAE-99830B1338CE}"/>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Line 37">
              <a:extLst>
                <a:ext uri="{FF2B5EF4-FFF2-40B4-BE49-F238E27FC236}">
                  <a16:creationId xmlns:a16="http://schemas.microsoft.com/office/drawing/2014/main" id="{662E0B02-9BB4-4E38-AB3B-F8616EA5D3D0}"/>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38">
              <a:extLst>
                <a:ext uri="{FF2B5EF4-FFF2-40B4-BE49-F238E27FC236}">
                  <a16:creationId xmlns:a16="http://schemas.microsoft.com/office/drawing/2014/main" id="{F5E90D8F-F364-4F45-B7AC-0D9AEE56FB0D}"/>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Line 39">
              <a:extLst>
                <a:ext uri="{FF2B5EF4-FFF2-40B4-BE49-F238E27FC236}">
                  <a16:creationId xmlns:a16="http://schemas.microsoft.com/office/drawing/2014/main" id="{AB82A99D-86D2-4C8A-8F46-21E642B36E06}"/>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40">
              <a:extLst>
                <a:ext uri="{FF2B5EF4-FFF2-40B4-BE49-F238E27FC236}">
                  <a16:creationId xmlns:a16="http://schemas.microsoft.com/office/drawing/2014/main" id="{8AFEC491-8895-4EA7-977A-EF6F995BC787}"/>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Line 41">
              <a:extLst>
                <a:ext uri="{FF2B5EF4-FFF2-40B4-BE49-F238E27FC236}">
                  <a16:creationId xmlns:a16="http://schemas.microsoft.com/office/drawing/2014/main" id="{581B7CDB-C6A8-4658-A06A-CC1671BDC70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Line 42">
              <a:extLst>
                <a:ext uri="{FF2B5EF4-FFF2-40B4-BE49-F238E27FC236}">
                  <a16:creationId xmlns:a16="http://schemas.microsoft.com/office/drawing/2014/main" id="{78433C07-6B46-4F27-B83E-666AA9385E49}"/>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Line 43">
              <a:extLst>
                <a:ext uri="{FF2B5EF4-FFF2-40B4-BE49-F238E27FC236}">
                  <a16:creationId xmlns:a16="http://schemas.microsoft.com/office/drawing/2014/main" id="{D26B31F7-AC8C-4504-916C-AA0D6C4E3E92}"/>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Line 44">
              <a:extLst>
                <a:ext uri="{FF2B5EF4-FFF2-40B4-BE49-F238E27FC236}">
                  <a16:creationId xmlns:a16="http://schemas.microsoft.com/office/drawing/2014/main" id="{220D20DE-33E3-4AF9-992E-E724C2F1425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Line 45">
              <a:extLst>
                <a:ext uri="{FF2B5EF4-FFF2-40B4-BE49-F238E27FC236}">
                  <a16:creationId xmlns:a16="http://schemas.microsoft.com/office/drawing/2014/main" id="{6DB20708-D8B9-41FF-907C-A82CDD1BA6DD}"/>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Line 46">
              <a:extLst>
                <a:ext uri="{FF2B5EF4-FFF2-40B4-BE49-F238E27FC236}">
                  <a16:creationId xmlns:a16="http://schemas.microsoft.com/office/drawing/2014/main" id="{1C5FA8B5-ABB7-4B61-BC7B-525A2E6657DC}"/>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7" name="Right Brace 56">
            <a:extLst>
              <a:ext uri="{FF2B5EF4-FFF2-40B4-BE49-F238E27FC236}">
                <a16:creationId xmlns:a16="http://schemas.microsoft.com/office/drawing/2014/main" id="{564790CD-DEAE-449B-B9BB-9F042B4BE969}"/>
              </a:ext>
            </a:extLst>
          </p:cNvPr>
          <p:cNvSpPr/>
          <p:nvPr/>
        </p:nvSpPr>
        <p:spPr>
          <a:xfrm rot="16200000">
            <a:off x="7174380" y="255572"/>
            <a:ext cx="328721" cy="879438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8" name="Group 57">
            <a:extLst>
              <a:ext uri="{FF2B5EF4-FFF2-40B4-BE49-F238E27FC236}">
                <a16:creationId xmlns:a16="http://schemas.microsoft.com/office/drawing/2014/main" id="{7A1A8ACA-01DA-467B-B219-08AF97E6E884}"/>
              </a:ext>
            </a:extLst>
          </p:cNvPr>
          <p:cNvGrpSpPr/>
          <p:nvPr/>
        </p:nvGrpSpPr>
        <p:grpSpPr>
          <a:xfrm>
            <a:off x="6772116" y="3766917"/>
            <a:ext cx="1082185" cy="574620"/>
            <a:chOff x="6772308" y="3901049"/>
            <a:chExt cx="1082491" cy="574783"/>
          </a:xfrm>
        </p:grpSpPr>
        <p:sp>
          <p:nvSpPr>
            <p:cNvPr id="59" name="Freeform 50">
              <a:extLst>
                <a:ext uri="{FF2B5EF4-FFF2-40B4-BE49-F238E27FC236}">
                  <a16:creationId xmlns:a16="http://schemas.microsoft.com/office/drawing/2014/main" id="{D9D0109A-D1EE-4C36-B8A6-4A621CFC4C77}"/>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50">
              <a:extLst>
                <a:ext uri="{FF2B5EF4-FFF2-40B4-BE49-F238E27FC236}">
                  <a16:creationId xmlns:a16="http://schemas.microsoft.com/office/drawing/2014/main" id="{2725FBB9-C62C-4A0D-8475-F85958C85D5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7F2ADC77-5414-4B43-B018-06BE675044B4}"/>
              </a:ext>
            </a:extLst>
          </p:cNvPr>
          <p:cNvGrpSpPr/>
          <p:nvPr/>
        </p:nvGrpSpPr>
        <p:grpSpPr>
          <a:xfrm>
            <a:off x="10202151" y="4876611"/>
            <a:ext cx="524356" cy="692354"/>
            <a:chOff x="10098762" y="4608227"/>
            <a:chExt cx="655882" cy="866020"/>
          </a:xfrm>
        </p:grpSpPr>
        <p:sp>
          <p:nvSpPr>
            <p:cNvPr id="62" name="Freeform 54">
              <a:extLst>
                <a:ext uri="{FF2B5EF4-FFF2-40B4-BE49-F238E27FC236}">
                  <a16:creationId xmlns:a16="http://schemas.microsoft.com/office/drawing/2014/main" id="{9B46EAB6-B377-4961-AFF7-CD83574AFC52}"/>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63" name="Group 62">
              <a:extLst>
                <a:ext uri="{FF2B5EF4-FFF2-40B4-BE49-F238E27FC236}">
                  <a16:creationId xmlns:a16="http://schemas.microsoft.com/office/drawing/2014/main" id="{9451F89F-DFAF-47D2-B72A-CF3A5EF8C3ED}"/>
                </a:ext>
              </a:extLst>
            </p:cNvPr>
            <p:cNvGrpSpPr/>
            <p:nvPr/>
          </p:nvGrpSpPr>
          <p:grpSpPr>
            <a:xfrm>
              <a:off x="10326298" y="4915958"/>
              <a:ext cx="203201" cy="358593"/>
              <a:chOff x="10949140" y="2845563"/>
              <a:chExt cx="207305" cy="365835"/>
            </a:xfrm>
          </p:grpSpPr>
          <p:sp>
            <p:nvSpPr>
              <p:cNvPr id="64" name="Right Brace 63">
                <a:extLst>
                  <a:ext uri="{FF2B5EF4-FFF2-40B4-BE49-F238E27FC236}">
                    <a16:creationId xmlns:a16="http://schemas.microsoft.com/office/drawing/2014/main" id="{2DB36450-FCD6-40FD-909C-851E5E4E569D}"/>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Right Brace 64">
                <a:extLst>
                  <a:ext uri="{FF2B5EF4-FFF2-40B4-BE49-F238E27FC236}">
                    <a16:creationId xmlns:a16="http://schemas.microsoft.com/office/drawing/2014/main" id="{8C162D23-2F58-4B5C-B15B-95A9D8C61AF4}"/>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66" name="TextBox 65">
            <a:extLst>
              <a:ext uri="{FF2B5EF4-FFF2-40B4-BE49-F238E27FC236}">
                <a16:creationId xmlns:a16="http://schemas.microsoft.com/office/drawing/2014/main" id="{CAE5A9A4-72D8-4829-9A8F-E4987FD185B3}"/>
              </a:ext>
            </a:extLst>
          </p:cNvPr>
          <p:cNvSpPr txBox="1"/>
          <p:nvPr/>
        </p:nvSpPr>
        <p:spPr>
          <a:xfrm>
            <a:off x="7373630" y="5766206"/>
            <a:ext cx="1643905"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PaaS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Application Platform</a:t>
            </a:r>
          </a:p>
        </p:txBody>
      </p:sp>
      <p:sp>
        <p:nvSpPr>
          <p:cNvPr id="67" name="TextBox 66">
            <a:extLst>
              <a:ext uri="{FF2B5EF4-FFF2-40B4-BE49-F238E27FC236}">
                <a16:creationId xmlns:a16="http://schemas.microsoft.com/office/drawing/2014/main" id="{FE594CCC-EC19-49A6-BF52-D623BD8AF52D}"/>
              </a:ext>
            </a:extLst>
          </p:cNvPr>
          <p:cNvSpPr txBox="1"/>
          <p:nvPr/>
        </p:nvSpPr>
        <p:spPr>
          <a:xfrm>
            <a:off x="9692859" y="5766206"/>
            <a:ext cx="1542944"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FaaS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Serverless Platform</a:t>
            </a:r>
          </a:p>
        </p:txBody>
      </p:sp>
      <p:grpSp>
        <p:nvGrpSpPr>
          <p:cNvPr id="68" name="Group 67">
            <a:extLst>
              <a:ext uri="{FF2B5EF4-FFF2-40B4-BE49-F238E27FC236}">
                <a16:creationId xmlns:a16="http://schemas.microsoft.com/office/drawing/2014/main" id="{1CAC1BC0-4B39-4460-A2F4-83CCEC3EDC0B}"/>
              </a:ext>
            </a:extLst>
          </p:cNvPr>
          <p:cNvGrpSpPr/>
          <p:nvPr/>
        </p:nvGrpSpPr>
        <p:grpSpPr>
          <a:xfrm>
            <a:off x="5495220" y="4995639"/>
            <a:ext cx="716654" cy="573326"/>
            <a:chOff x="5395286" y="2674311"/>
            <a:chExt cx="914389" cy="731512"/>
          </a:xfrm>
        </p:grpSpPr>
        <p:grpSp>
          <p:nvGrpSpPr>
            <p:cNvPr id="69" name="Group 68">
              <a:extLst>
                <a:ext uri="{FF2B5EF4-FFF2-40B4-BE49-F238E27FC236}">
                  <a16:creationId xmlns:a16="http://schemas.microsoft.com/office/drawing/2014/main" id="{5B9FAF76-F81B-44A5-9D2E-B3546D9C94CD}"/>
                </a:ext>
              </a:extLst>
            </p:cNvPr>
            <p:cNvGrpSpPr/>
            <p:nvPr/>
          </p:nvGrpSpPr>
          <p:grpSpPr>
            <a:xfrm>
              <a:off x="5395286" y="2674311"/>
              <a:ext cx="914389" cy="457195"/>
              <a:chOff x="5303847" y="2765750"/>
              <a:chExt cx="914389" cy="457195"/>
            </a:xfrm>
          </p:grpSpPr>
          <p:sp>
            <p:nvSpPr>
              <p:cNvPr id="75" name="Rectangle 32">
                <a:extLst>
                  <a:ext uri="{FF2B5EF4-FFF2-40B4-BE49-F238E27FC236}">
                    <a16:creationId xmlns:a16="http://schemas.microsoft.com/office/drawing/2014/main" id="{269BA249-233C-4855-8BFA-70D8FBA9774E}"/>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Rectangle 32">
                <a:extLst>
                  <a:ext uri="{FF2B5EF4-FFF2-40B4-BE49-F238E27FC236}">
                    <a16:creationId xmlns:a16="http://schemas.microsoft.com/office/drawing/2014/main" id="{0FDBF305-0652-45EC-A00E-F6677E916200}"/>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Rectangle 32">
                <a:extLst>
                  <a:ext uri="{FF2B5EF4-FFF2-40B4-BE49-F238E27FC236}">
                    <a16:creationId xmlns:a16="http://schemas.microsoft.com/office/drawing/2014/main" id="{2712D962-F2AD-4A90-9A65-35A376CDCBE3}"/>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32">
                <a:extLst>
                  <a:ext uri="{FF2B5EF4-FFF2-40B4-BE49-F238E27FC236}">
                    <a16:creationId xmlns:a16="http://schemas.microsoft.com/office/drawing/2014/main" id="{0ABEEA02-0DC9-4BA0-930D-841169D30C01}"/>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32">
                <a:extLst>
                  <a:ext uri="{FF2B5EF4-FFF2-40B4-BE49-F238E27FC236}">
                    <a16:creationId xmlns:a16="http://schemas.microsoft.com/office/drawing/2014/main" id="{AA93BAC4-964C-40D2-B57A-3467A7D88AEB}"/>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32">
                <a:extLst>
                  <a:ext uri="{FF2B5EF4-FFF2-40B4-BE49-F238E27FC236}">
                    <a16:creationId xmlns:a16="http://schemas.microsoft.com/office/drawing/2014/main" id="{00C51A5E-4AAA-4D51-89ED-9D4956968A36}"/>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70" name="Rectangle 32">
              <a:extLst>
                <a:ext uri="{FF2B5EF4-FFF2-40B4-BE49-F238E27FC236}">
                  <a16:creationId xmlns:a16="http://schemas.microsoft.com/office/drawing/2014/main" id="{111AC5CE-AE55-446A-A0CD-8FD395331260}"/>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Line 33">
              <a:extLst>
                <a:ext uri="{FF2B5EF4-FFF2-40B4-BE49-F238E27FC236}">
                  <a16:creationId xmlns:a16="http://schemas.microsoft.com/office/drawing/2014/main" id="{C1F4A389-A592-4AF9-A018-27C61A73ECBD}"/>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Line 34">
              <a:extLst>
                <a:ext uri="{FF2B5EF4-FFF2-40B4-BE49-F238E27FC236}">
                  <a16:creationId xmlns:a16="http://schemas.microsoft.com/office/drawing/2014/main" id="{AD8BF6B1-ADA5-47D2-8B21-EFCE4BE4FAA9}"/>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Line 35">
              <a:extLst>
                <a:ext uri="{FF2B5EF4-FFF2-40B4-BE49-F238E27FC236}">
                  <a16:creationId xmlns:a16="http://schemas.microsoft.com/office/drawing/2014/main" id="{0FA864C8-484E-48E4-BE1E-71EC0D6387F1}"/>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Line 45">
              <a:extLst>
                <a:ext uri="{FF2B5EF4-FFF2-40B4-BE49-F238E27FC236}">
                  <a16:creationId xmlns:a16="http://schemas.microsoft.com/office/drawing/2014/main" id="{A9C53283-A788-44D9-90F7-EECAD6F20460}"/>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81" name="Straight Arrow Connector 80">
            <a:extLst>
              <a:ext uri="{FF2B5EF4-FFF2-40B4-BE49-F238E27FC236}">
                <a16:creationId xmlns:a16="http://schemas.microsoft.com/office/drawing/2014/main" id="{7D73D3E6-4918-4B96-8DB8-88006CEED560}"/>
              </a:ext>
            </a:extLst>
          </p:cNvPr>
          <p:cNvCxnSpPr>
            <a:cxnSpLocks/>
          </p:cNvCxnSpPr>
          <p:nvPr/>
        </p:nvCxnSpPr>
        <p:spPr>
          <a:xfrm>
            <a:off x="458801" y="5770923"/>
            <a:ext cx="11274402"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5D4D0C4-7D97-4FA0-B994-76E55DD2869A}"/>
              </a:ext>
            </a:extLst>
          </p:cNvPr>
          <p:cNvSpPr/>
          <p:nvPr/>
        </p:nvSpPr>
        <p:spPr bwMode="auto">
          <a:xfrm>
            <a:off x="1191471"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BBCDD32-FDF8-4B2E-99E7-54F7753DCEE6}"/>
              </a:ext>
            </a:extLst>
          </p:cNvPr>
          <p:cNvSpPr/>
          <p:nvPr/>
        </p:nvSpPr>
        <p:spPr bwMode="auto">
          <a:xfrm>
            <a:off x="3446968"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6F308312-1C28-4256-B259-CD01067EF234}"/>
              </a:ext>
            </a:extLst>
          </p:cNvPr>
          <p:cNvSpPr/>
          <p:nvPr/>
        </p:nvSpPr>
        <p:spPr bwMode="auto">
          <a:xfrm>
            <a:off x="8109425"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532F8B77-2007-4EA3-8882-6EC3508F3784}"/>
              </a:ext>
            </a:extLst>
          </p:cNvPr>
          <p:cNvSpPr/>
          <p:nvPr/>
        </p:nvSpPr>
        <p:spPr bwMode="auto">
          <a:xfrm>
            <a:off x="10378172"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85075405-A9FE-403C-977B-8919AF67F1C5}"/>
              </a:ext>
            </a:extLst>
          </p:cNvPr>
          <p:cNvSpPr/>
          <p:nvPr/>
        </p:nvSpPr>
        <p:spPr bwMode="auto">
          <a:xfrm>
            <a:off x="5767389"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TextBox 87">
            <a:extLst>
              <a:ext uri="{FF2B5EF4-FFF2-40B4-BE49-F238E27FC236}">
                <a16:creationId xmlns:a16="http://schemas.microsoft.com/office/drawing/2014/main" id="{5BCF15B9-B796-45DF-8BC8-AC7419E1F5E8}"/>
              </a:ext>
            </a:extLst>
          </p:cNvPr>
          <p:cNvSpPr txBox="1"/>
          <p:nvPr/>
        </p:nvSpPr>
        <p:spPr>
          <a:xfrm>
            <a:off x="2645470" y="5766205"/>
            <a:ext cx="1775313" cy="994102"/>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IaaS</a:t>
            </a:r>
          </a:p>
          <a:p>
            <a:pPr marL="0" marR="0" lvl="0" indent="0" algn="ctr" defTabSz="895791"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Infrastructure Platform</a:t>
            </a:r>
          </a:p>
          <a:p>
            <a:pPr marL="0" marR="0" lvl="0" indent="0" algn="ctr" defTabSz="914314"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“lift &amp; shift”</a:t>
            </a:r>
          </a:p>
        </p:txBody>
      </p:sp>
    </p:spTree>
    <p:extLst>
      <p:ext uri="{BB962C8B-B14F-4D97-AF65-F5344CB8AC3E}">
        <p14:creationId xmlns:p14="http://schemas.microsoft.com/office/powerpoint/2010/main" val="126234424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D1F3E3D-9C7B-4BEE-9647-23D8CFCAD73B}"/>
              </a:ext>
            </a:extLst>
          </p:cNvPr>
          <p:cNvGrpSpPr/>
          <p:nvPr/>
        </p:nvGrpSpPr>
        <p:grpSpPr>
          <a:xfrm>
            <a:off x="4968425" y="-72548"/>
            <a:ext cx="7235284" cy="7040550"/>
            <a:chOff x="4969239" y="-74951"/>
            <a:chExt cx="7240250" cy="7045377"/>
          </a:xfrm>
        </p:grpSpPr>
        <p:cxnSp>
          <p:nvCxnSpPr>
            <p:cNvPr id="5" name="Straight Connector 4">
              <a:extLst>
                <a:ext uri="{FF2B5EF4-FFF2-40B4-BE49-F238E27FC236}">
                  <a16:creationId xmlns:a16="http://schemas.microsoft.com/office/drawing/2014/main" id="{92E4A7F0-F627-46DD-83C6-111F2BEF504C}"/>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 name="Straight Connector 5">
              <a:extLst>
                <a:ext uri="{FF2B5EF4-FFF2-40B4-BE49-F238E27FC236}">
                  <a16:creationId xmlns:a16="http://schemas.microsoft.com/office/drawing/2014/main" id="{D74B6417-C5ED-413A-B517-EFA2EEEB8E36}"/>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 name="Straight Connector 6">
              <a:extLst>
                <a:ext uri="{FF2B5EF4-FFF2-40B4-BE49-F238E27FC236}">
                  <a16:creationId xmlns:a16="http://schemas.microsoft.com/office/drawing/2014/main" id="{AEA681FD-9A9F-469E-A3AD-B5ECDBD3D066}"/>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9288ED5C-2D35-4B4B-91D3-E3B8B787F3F4}"/>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 name="Straight Connector 8">
              <a:extLst>
                <a:ext uri="{FF2B5EF4-FFF2-40B4-BE49-F238E27FC236}">
                  <a16:creationId xmlns:a16="http://schemas.microsoft.com/office/drawing/2014/main" id="{11290528-E175-474A-80B6-3FFE0B526D78}"/>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 name="Straight Connector 9">
              <a:extLst>
                <a:ext uri="{FF2B5EF4-FFF2-40B4-BE49-F238E27FC236}">
                  <a16:creationId xmlns:a16="http://schemas.microsoft.com/office/drawing/2014/main" id="{0D1A4D8E-D714-41E1-AE4A-E2427550AF1C}"/>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 name="Straight Connector 10">
              <a:extLst>
                <a:ext uri="{FF2B5EF4-FFF2-40B4-BE49-F238E27FC236}">
                  <a16:creationId xmlns:a16="http://schemas.microsoft.com/office/drawing/2014/main" id="{76E4DF32-C610-478F-968E-ADCEE466576E}"/>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 name="Straight Connector 11">
              <a:extLst>
                <a:ext uri="{FF2B5EF4-FFF2-40B4-BE49-F238E27FC236}">
                  <a16:creationId xmlns:a16="http://schemas.microsoft.com/office/drawing/2014/main" id="{F8E3350D-10C1-41C2-A598-0811D4B1D4AB}"/>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 name="Straight Connector 12">
              <a:extLst>
                <a:ext uri="{FF2B5EF4-FFF2-40B4-BE49-F238E27FC236}">
                  <a16:creationId xmlns:a16="http://schemas.microsoft.com/office/drawing/2014/main" id="{7835C1A2-BC3D-4856-9AC7-9101C9F83C0E}"/>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 name="Straight Connector 13">
              <a:extLst>
                <a:ext uri="{FF2B5EF4-FFF2-40B4-BE49-F238E27FC236}">
                  <a16:creationId xmlns:a16="http://schemas.microsoft.com/office/drawing/2014/main" id="{7B2FD0AA-79D9-4BBE-A7F6-AA3BC9231913}"/>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 name="Straight Connector 14">
              <a:extLst>
                <a:ext uri="{FF2B5EF4-FFF2-40B4-BE49-F238E27FC236}">
                  <a16:creationId xmlns:a16="http://schemas.microsoft.com/office/drawing/2014/main" id="{F8479FF6-9A15-4FA5-8015-8BB460E154FA}"/>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08A69C76-DBC1-4FF3-A7FE-54E23BE510CE}"/>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F7581187-DAD1-4DFA-93F4-D8255F6204E5}"/>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A9484A57-AA8A-4BB9-BA70-C1445E60A9D6}"/>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6003858E-6D3A-4DB3-BB77-338364168CC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70201093-D5FC-47A4-9800-5C249F1398CA}"/>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0B4C162E-8B31-4617-96E3-56A24863BF0D}"/>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2" name="Oval 21">
            <a:extLst>
              <a:ext uri="{FF2B5EF4-FFF2-40B4-BE49-F238E27FC236}">
                <a16:creationId xmlns:a16="http://schemas.microsoft.com/office/drawing/2014/main" id="{8E673078-8F82-4B60-864A-1B4B10D5E596}"/>
              </a:ext>
            </a:extLst>
          </p:cNvPr>
          <p:cNvSpPr/>
          <p:nvPr/>
        </p:nvSpPr>
        <p:spPr bwMode="auto">
          <a:xfrm>
            <a:off x="7454462" y="46131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3" name="Oval 22">
            <a:extLst>
              <a:ext uri="{FF2B5EF4-FFF2-40B4-BE49-F238E27FC236}">
                <a16:creationId xmlns:a16="http://schemas.microsoft.com/office/drawing/2014/main" id="{E493A77B-4B1D-4F40-BB32-CBB2BCFA353D}"/>
              </a:ext>
            </a:extLst>
          </p:cNvPr>
          <p:cNvSpPr/>
          <p:nvPr/>
        </p:nvSpPr>
        <p:spPr bwMode="auto">
          <a:xfrm>
            <a:off x="9713512" y="22018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4" name="Oval 23">
            <a:extLst>
              <a:ext uri="{FF2B5EF4-FFF2-40B4-BE49-F238E27FC236}">
                <a16:creationId xmlns:a16="http://schemas.microsoft.com/office/drawing/2014/main" id="{2874799F-A7A8-4563-B573-012B3029D8ED}"/>
              </a:ext>
            </a:extLst>
          </p:cNvPr>
          <p:cNvSpPr/>
          <p:nvPr/>
        </p:nvSpPr>
        <p:spPr bwMode="auto">
          <a:xfrm>
            <a:off x="10690741" y="154007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5" name="Oval 24">
            <a:extLst>
              <a:ext uri="{FF2B5EF4-FFF2-40B4-BE49-F238E27FC236}">
                <a16:creationId xmlns:a16="http://schemas.microsoft.com/office/drawing/2014/main" id="{D8464D06-99D9-4B41-9705-3BC48E29D99A}"/>
              </a:ext>
            </a:extLst>
          </p:cNvPr>
          <p:cNvSpPr/>
          <p:nvPr/>
        </p:nvSpPr>
        <p:spPr bwMode="auto">
          <a:xfrm>
            <a:off x="10513062" y="379912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6" name="Oval 25">
            <a:extLst>
              <a:ext uri="{FF2B5EF4-FFF2-40B4-BE49-F238E27FC236}">
                <a16:creationId xmlns:a16="http://schemas.microsoft.com/office/drawing/2014/main" id="{45D60A21-9204-49D5-95CA-3A88A763D491}"/>
              </a:ext>
            </a:extLst>
          </p:cNvPr>
          <p:cNvSpPr/>
          <p:nvPr/>
        </p:nvSpPr>
        <p:spPr bwMode="auto">
          <a:xfrm>
            <a:off x="10411532" y="602010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7" name="Oval 26">
            <a:extLst>
              <a:ext uri="{FF2B5EF4-FFF2-40B4-BE49-F238E27FC236}">
                <a16:creationId xmlns:a16="http://schemas.microsoft.com/office/drawing/2014/main" id="{FF79D43A-D7B0-4B59-A51C-7009AEAC91A2}"/>
              </a:ext>
            </a:extLst>
          </p:cNvPr>
          <p:cNvSpPr/>
          <p:nvPr/>
        </p:nvSpPr>
        <p:spPr bwMode="auto">
          <a:xfrm>
            <a:off x="6896045" y="440831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8" name="Oval 27">
            <a:extLst>
              <a:ext uri="{FF2B5EF4-FFF2-40B4-BE49-F238E27FC236}">
                <a16:creationId xmlns:a16="http://schemas.microsoft.com/office/drawing/2014/main" id="{77247C20-6F20-4F93-9C3B-F376559C80BC}"/>
              </a:ext>
            </a:extLst>
          </p:cNvPr>
          <p:cNvSpPr/>
          <p:nvPr/>
        </p:nvSpPr>
        <p:spPr bwMode="auto">
          <a:xfrm>
            <a:off x="4624305" y="475097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itle 3">
            <a:extLst>
              <a:ext uri="{FF2B5EF4-FFF2-40B4-BE49-F238E27FC236}">
                <a16:creationId xmlns:a16="http://schemas.microsoft.com/office/drawing/2014/main" id="{643074D0-97BA-446D-B741-39F8CA9299C1}"/>
              </a:ext>
            </a:extLst>
          </p:cNvPr>
          <p:cNvSpPr>
            <a:spLocks noGrp="1"/>
          </p:cNvSpPr>
          <p:nvPr>
            <p:ph type="title"/>
          </p:nvPr>
        </p:nvSpPr>
        <p:spPr>
          <a:xfrm>
            <a:off x="539328" y="2374782"/>
            <a:ext cx="11304865" cy="1661993"/>
          </a:xfrm>
        </p:spPr>
        <p:txBody>
          <a:bodyPr/>
          <a:lstStyle/>
          <a:p>
            <a:pPr>
              <a:lnSpc>
                <a:spcPct val="100000"/>
              </a:lnSpc>
            </a:pPr>
            <a:r>
              <a:rPr lang="en-US">
                <a:solidFill>
                  <a:srgbClr val="0078D4"/>
                </a:solidFill>
              </a:rPr>
              <a:t>Product innovations need </a:t>
            </a:r>
            <a:br>
              <a:rPr lang="en-US">
                <a:solidFill>
                  <a:srgbClr val="0078D4"/>
                </a:solidFill>
              </a:rPr>
            </a:br>
            <a:r>
              <a:rPr lang="en-US">
                <a:solidFill>
                  <a:srgbClr val="0078D4"/>
                </a:solidFill>
              </a:rPr>
              <a:t>to reach customers quickly, </a:t>
            </a:r>
            <a:br>
              <a:rPr lang="en-US">
                <a:solidFill>
                  <a:srgbClr val="0078D4"/>
                </a:solidFill>
              </a:rPr>
            </a:br>
            <a:r>
              <a:rPr lang="en-US">
                <a:solidFill>
                  <a:srgbClr val="0078D4"/>
                </a:solidFill>
              </a:rPr>
              <a:t>and stay available</a:t>
            </a:r>
          </a:p>
        </p:txBody>
      </p:sp>
      <p:sp>
        <p:nvSpPr>
          <p:cNvPr id="30" name="DownloadMap_E826" title="Icon of a folded map with a download symbol in the lower right corner">
            <a:extLst>
              <a:ext uri="{FF2B5EF4-FFF2-40B4-BE49-F238E27FC236}">
                <a16:creationId xmlns:a16="http://schemas.microsoft.com/office/drawing/2014/main" id="{FB89ADB7-B468-47B8-AF95-B18918DBDEC1}"/>
              </a:ext>
            </a:extLst>
          </p:cNvPr>
          <p:cNvSpPr>
            <a:spLocks noChangeAspect="1" noEditPoints="1"/>
          </p:cNvSpPr>
          <p:nvPr/>
        </p:nvSpPr>
        <p:spPr bwMode="auto">
          <a:xfrm>
            <a:off x="7591388" y="635324"/>
            <a:ext cx="407316" cy="3331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money_2" title="Icon of a dollar sign with an arrow around it pointing clockwise">
            <a:extLst>
              <a:ext uri="{FF2B5EF4-FFF2-40B4-BE49-F238E27FC236}">
                <a16:creationId xmlns:a16="http://schemas.microsoft.com/office/drawing/2014/main" id="{FAAF92FA-2AFB-469A-A9E3-3834CB3F6D68}"/>
              </a:ext>
            </a:extLst>
          </p:cNvPr>
          <p:cNvSpPr>
            <a:spLocks noChangeAspect="1" noEditPoints="1"/>
          </p:cNvSpPr>
          <p:nvPr/>
        </p:nvSpPr>
        <p:spPr bwMode="auto">
          <a:xfrm>
            <a:off x="10578011" y="6177117"/>
            <a:ext cx="348212" cy="367146"/>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Commitments_EC4D" title="Icon of a handshake">
            <a:extLst>
              <a:ext uri="{FF2B5EF4-FFF2-40B4-BE49-F238E27FC236}">
                <a16:creationId xmlns:a16="http://schemas.microsoft.com/office/drawing/2014/main" id="{0A294D4C-F4E7-4143-ABF4-C2DD1D7754DF}"/>
              </a:ext>
            </a:extLst>
          </p:cNvPr>
          <p:cNvSpPr>
            <a:spLocks noChangeAspect="1" noEditPoints="1"/>
          </p:cNvSpPr>
          <p:nvPr/>
        </p:nvSpPr>
        <p:spPr bwMode="auto">
          <a:xfrm>
            <a:off x="7050970" y="4574816"/>
            <a:ext cx="371320" cy="3481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3" name="network" title="Icon of a device or computer network">
            <a:extLst>
              <a:ext uri="{FF2B5EF4-FFF2-40B4-BE49-F238E27FC236}">
                <a16:creationId xmlns:a16="http://schemas.microsoft.com/office/drawing/2014/main" id="{95F98DD9-F348-4BEC-8203-D59D1750AADC}"/>
              </a:ext>
            </a:extLst>
          </p:cNvPr>
          <p:cNvSpPr>
            <a:spLocks noChangeAspect="1" noEditPoints="1"/>
          </p:cNvSpPr>
          <p:nvPr/>
        </p:nvSpPr>
        <p:spPr bwMode="auto">
          <a:xfrm>
            <a:off x="10700974" y="3980745"/>
            <a:ext cx="305350" cy="31794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4" name="building_5" title="Icon of tall buildings">
            <a:extLst>
              <a:ext uri="{FF2B5EF4-FFF2-40B4-BE49-F238E27FC236}">
                <a16:creationId xmlns:a16="http://schemas.microsoft.com/office/drawing/2014/main" id="{1612FEA2-BF63-4A2E-81D1-2F0E6C342138}"/>
              </a:ext>
            </a:extLst>
          </p:cNvPr>
          <p:cNvSpPr>
            <a:spLocks noChangeAspect="1" noEditPoints="1"/>
          </p:cNvSpPr>
          <p:nvPr/>
        </p:nvSpPr>
        <p:spPr bwMode="auto">
          <a:xfrm>
            <a:off x="4800756" y="4913299"/>
            <a:ext cx="328269" cy="35652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 name="monitor" title="Icon of a monitor">
            <a:extLst>
              <a:ext uri="{FF2B5EF4-FFF2-40B4-BE49-F238E27FC236}">
                <a16:creationId xmlns:a16="http://schemas.microsoft.com/office/drawing/2014/main" id="{ABF5BBA3-649D-422C-8022-1BA76B596773}"/>
              </a:ext>
            </a:extLst>
          </p:cNvPr>
          <p:cNvSpPr>
            <a:spLocks noChangeAspect="1" noEditPoints="1"/>
          </p:cNvSpPr>
          <p:nvPr/>
        </p:nvSpPr>
        <p:spPr bwMode="auto">
          <a:xfrm>
            <a:off x="10875902" y="1761546"/>
            <a:ext cx="310853" cy="23823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Financial_E7BB" title="Icon of a chart made of vertical lines with a line tracing the top of each, turning into an arrow pointing up">
            <a:extLst>
              <a:ext uri="{FF2B5EF4-FFF2-40B4-BE49-F238E27FC236}">
                <a16:creationId xmlns:a16="http://schemas.microsoft.com/office/drawing/2014/main" id="{50A51B73-01F4-47E2-BEF1-42611E8FC5B0}"/>
              </a:ext>
            </a:extLst>
          </p:cNvPr>
          <p:cNvSpPr>
            <a:spLocks noChangeAspect="1" noEditPoints="1"/>
          </p:cNvSpPr>
          <p:nvPr/>
        </p:nvSpPr>
        <p:spPr bwMode="auto">
          <a:xfrm>
            <a:off x="9880302" y="429690"/>
            <a:ext cx="347588" cy="26216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3415"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Oval 36">
            <a:extLst>
              <a:ext uri="{FF2B5EF4-FFF2-40B4-BE49-F238E27FC236}">
                <a16:creationId xmlns:a16="http://schemas.microsoft.com/office/drawing/2014/main" id="{1F4E3E40-F009-48B1-8B40-D3380DAAD382}"/>
              </a:ext>
            </a:extLst>
          </p:cNvPr>
          <p:cNvSpPr/>
          <p:nvPr/>
        </p:nvSpPr>
        <p:spPr bwMode="auto">
          <a:xfrm>
            <a:off x="8695891" y="1474544"/>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A172713-4E80-401C-8018-D34FD574878D}"/>
              </a:ext>
            </a:extLst>
          </p:cNvPr>
          <p:cNvSpPr/>
          <p:nvPr/>
        </p:nvSpPr>
        <p:spPr bwMode="auto">
          <a:xfrm>
            <a:off x="8695891" y="3860507"/>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335F4EC6-5611-4777-A3CE-43EC1D2CCFA6}"/>
              </a:ext>
            </a:extLst>
          </p:cNvPr>
          <p:cNvSpPr/>
          <p:nvPr/>
        </p:nvSpPr>
        <p:spPr bwMode="auto">
          <a:xfrm>
            <a:off x="7950027" y="278798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Accelerate</a:t>
            </a:r>
          </a:p>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delivery</a:t>
            </a:r>
          </a:p>
        </p:txBody>
      </p:sp>
      <p:sp>
        <p:nvSpPr>
          <p:cNvPr id="40" name="Rectangle 39">
            <a:extLst>
              <a:ext uri="{FF2B5EF4-FFF2-40B4-BE49-F238E27FC236}">
                <a16:creationId xmlns:a16="http://schemas.microsoft.com/office/drawing/2014/main" id="{0DF47DE8-05EB-43C9-B20C-3AB39C917AC3}"/>
              </a:ext>
            </a:extLst>
          </p:cNvPr>
          <p:cNvSpPr/>
          <p:nvPr/>
        </p:nvSpPr>
        <p:spPr bwMode="auto">
          <a:xfrm>
            <a:off x="7950027" y="523740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Optimize</a:t>
            </a:r>
          </a:p>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reliability</a:t>
            </a:r>
          </a:p>
        </p:txBody>
      </p:sp>
      <p:sp useBgFill="1">
        <p:nvSpPr>
          <p:cNvPr id="41" name="Oval 40">
            <a:extLst>
              <a:ext uri="{FF2B5EF4-FFF2-40B4-BE49-F238E27FC236}">
                <a16:creationId xmlns:a16="http://schemas.microsoft.com/office/drawing/2014/main" id="{51AB50E9-1470-46AE-8978-61FA75DEF2CA}"/>
              </a:ext>
            </a:extLst>
          </p:cNvPr>
          <p:cNvSpPr/>
          <p:nvPr/>
        </p:nvSpPr>
        <p:spPr bwMode="auto">
          <a:xfrm>
            <a:off x="11344447" y="486270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server" title="Icon of a server tower">
            <a:extLst>
              <a:ext uri="{FF2B5EF4-FFF2-40B4-BE49-F238E27FC236}">
                <a16:creationId xmlns:a16="http://schemas.microsoft.com/office/drawing/2014/main" id="{EAD9BF48-8C04-4860-A48D-33CE7F5B6B5C}"/>
              </a:ext>
            </a:extLst>
          </p:cNvPr>
          <p:cNvSpPr>
            <a:spLocks noChangeAspect="1" noEditPoints="1"/>
          </p:cNvSpPr>
          <p:nvPr/>
        </p:nvSpPr>
        <p:spPr bwMode="auto">
          <a:xfrm>
            <a:off x="11595080" y="5032436"/>
            <a:ext cx="179901" cy="3416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3E4759C2-0629-4CB3-87BE-B9C3D2946725}"/>
              </a:ext>
            </a:extLst>
          </p:cNvPr>
          <p:cNvSpPr/>
          <p:nvPr/>
        </p:nvSpPr>
        <p:spPr bwMode="auto">
          <a:xfrm>
            <a:off x="10655831" y="2948377"/>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E4177EC1-ED02-4B5F-AD84-63AFED7AF135}"/>
              </a:ext>
            </a:extLst>
          </p:cNvPr>
          <p:cNvSpPr/>
          <p:nvPr/>
        </p:nvSpPr>
        <p:spPr bwMode="auto">
          <a:xfrm>
            <a:off x="7907022" y="3570041"/>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Oval 44">
            <a:extLst>
              <a:ext uri="{FF2B5EF4-FFF2-40B4-BE49-F238E27FC236}">
                <a16:creationId xmlns:a16="http://schemas.microsoft.com/office/drawing/2014/main" id="{5B7126E6-29F5-4259-87C1-097EFB792ACF}"/>
              </a:ext>
            </a:extLst>
          </p:cNvPr>
          <p:cNvSpPr/>
          <p:nvPr/>
        </p:nvSpPr>
        <p:spPr bwMode="auto">
          <a:xfrm>
            <a:off x="6663693" y="6423710"/>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Product_ECDC" title="Icon of a box">
            <a:extLst>
              <a:ext uri="{FF2B5EF4-FFF2-40B4-BE49-F238E27FC236}">
                <a16:creationId xmlns:a16="http://schemas.microsoft.com/office/drawing/2014/main" id="{EFC77845-711B-4E9B-95EF-493616D60B9D}"/>
              </a:ext>
            </a:extLst>
          </p:cNvPr>
          <p:cNvSpPr>
            <a:spLocks noChangeAspect="1" noEditPoints="1"/>
          </p:cNvSpPr>
          <p:nvPr/>
        </p:nvSpPr>
        <p:spPr bwMode="auto">
          <a:xfrm>
            <a:off x="9042483" y="1794651"/>
            <a:ext cx="423646" cy="476617"/>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algorithm">
            <a:extLst>
              <a:ext uri="{FF2B5EF4-FFF2-40B4-BE49-F238E27FC236}">
                <a16:creationId xmlns:a16="http://schemas.microsoft.com/office/drawing/2014/main" id="{F499C27D-2A9F-486D-8F2E-F1039CAFB09C}"/>
              </a:ext>
            </a:extLst>
          </p:cNvPr>
          <p:cNvSpPr>
            <a:spLocks noChangeAspect="1" noEditPoints="1"/>
          </p:cNvSpPr>
          <p:nvPr/>
        </p:nvSpPr>
        <p:spPr bwMode="auto">
          <a:xfrm>
            <a:off x="9002218" y="4200846"/>
            <a:ext cx="504179" cy="43615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marL="0" marR="0" lvl="0" indent="0" algn="l" defTabSz="895644" rtl="0" eaLnBrk="1" fontAlgn="auto" latinLnBrk="0" hangingPunct="1">
              <a:lnSpc>
                <a:spcPct val="100000"/>
              </a:lnSpc>
              <a:spcBef>
                <a:spcPts val="0"/>
              </a:spcBef>
              <a:spcAft>
                <a:spcPts val="0"/>
              </a:spcAft>
              <a:buClrTx/>
              <a:buSzTx/>
              <a:buFontTx/>
              <a:buNone/>
              <a:tabLst/>
              <a:defRPr/>
            </a:pPr>
            <a:endParaRPr kumimoji="0" lang="en-US" sz="1727"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Tree>
    <p:extLst>
      <p:ext uri="{BB962C8B-B14F-4D97-AF65-F5344CB8AC3E}">
        <p14:creationId xmlns:p14="http://schemas.microsoft.com/office/powerpoint/2010/main" val="541809336"/>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E5A889-98A3-4450-B2EF-A817DF905B92}">
  <ds:schemaRefs>
    <ds:schemaRef ds:uri="965de625-df5b-42e9-a277-2113da4f1195"/>
    <ds:schemaRef ds:uri="dcf5ddc1-fb1d-440f-849a-6450bddbae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965de625-df5b-42e9-a277-2113da4f1195"/>
    <ds:schemaRef ds:uri="dcf5ddc1-fb1d-440f-849a-6450bddbae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762</TotalTime>
  <Words>24244</Words>
  <Application>Microsoft Office PowerPoint</Application>
  <PresentationFormat>Widescreen</PresentationFormat>
  <Paragraphs>2549</Paragraphs>
  <Slides>140</Slides>
  <Notes>53</Notes>
  <HiddenSlides>6</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140</vt:i4>
      </vt:variant>
    </vt:vector>
  </HeadingPairs>
  <TitlesOfParts>
    <vt:vector size="156" baseType="lpstr">
      <vt:lpstr>Arial</vt:lpstr>
      <vt:lpstr>Calibri</vt:lpstr>
      <vt:lpstr>Consolas</vt:lpstr>
      <vt:lpstr>Helvetica Neue</vt:lpstr>
      <vt:lpstr>Roboto Light</vt:lpstr>
      <vt:lpstr>Rockwell Extra Bold</vt:lpstr>
      <vt:lpstr>Segoe</vt:lpstr>
      <vt:lpstr>Segoe Pro Display</vt:lpstr>
      <vt:lpstr>Segoe UI</vt:lpstr>
      <vt:lpstr>Segoe UI Light</vt:lpstr>
      <vt:lpstr>Segoe UI Semibold</vt:lpstr>
      <vt:lpstr>Segoe UI Semilight</vt:lpstr>
      <vt:lpstr>Symbol</vt:lpstr>
      <vt:lpstr>Wingdings</vt:lpstr>
      <vt:lpstr>Microsoft Security template</vt:lpstr>
      <vt:lpstr>White Template</vt:lpstr>
      <vt:lpstr>Innovation Through Security</vt:lpstr>
      <vt:lpstr>To empower every person and every organization on the planet to achieve more</vt:lpstr>
      <vt:lpstr>PowerPoint Presentation</vt:lpstr>
      <vt:lpstr>The Trusted Fabric</vt:lpstr>
      <vt:lpstr>The Initiatives</vt:lpstr>
      <vt:lpstr>The Outside World</vt:lpstr>
      <vt:lpstr>Microsoft security signals Volume and diversity of signals processed by Microsoft</vt:lpstr>
      <vt:lpstr>The state of cybercrime</vt:lpstr>
      <vt:lpstr>The growing threat of cybercrime</vt:lpstr>
      <vt:lpstr>A sample of what we’re seeing</vt:lpstr>
      <vt:lpstr>Ransomware and extortion</vt:lpstr>
      <vt:lpstr>Stakeholders and roles involved in post-breach response</vt:lpstr>
      <vt:lpstr>What we’re seeing in ransomware data and signals</vt:lpstr>
      <vt:lpstr>Phishing and other malicious email</vt:lpstr>
      <vt:lpstr>Secret phishers: The hidden economy of sophisticated phish kits</vt:lpstr>
      <vt:lpstr>What’s in our phishing defense toolbox? </vt:lpstr>
      <vt:lpstr>Nation state threats</vt:lpstr>
      <vt:lpstr>Attackers increase use of deception to pursue national objectives</vt:lpstr>
      <vt:lpstr>Countering nation state activity</vt:lpstr>
      <vt:lpstr>Nation state actors discussed in this report</vt:lpstr>
      <vt:lpstr>A sample of what we’re seeing</vt:lpstr>
      <vt:lpstr>Russia analysis: Activity and motivations</vt:lpstr>
      <vt:lpstr>Russia (continued)</vt:lpstr>
      <vt:lpstr>Supply chain, IoT, and OT security</vt:lpstr>
      <vt:lpstr>Innovation-driven opportunity in an exponentially larger attack landscape</vt:lpstr>
      <vt:lpstr>Innovation-driven opportunity in an exponentially larger attack landscape</vt:lpstr>
      <vt:lpstr>Supplier ecosystem risk management</vt:lpstr>
      <vt:lpstr>IoT and OT threat landscape</vt:lpstr>
      <vt:lpstr>Industrywide IoT and OT vulnerabilities</vt:lpstr>
      <vt:lpstr>How an attacker can get into an enterprise through IoT</vt:lpstr>
      <vt:lpstr>Hybrid workforce security</vt:lpstr>
      <vt:lpstr>The basics matter</vt:lpstr>
      <vt:lpstr>Moving toward a hybrid workforce at Microsoft</vt:lpstr>
      <vt:lpstr>Identities</vt:lpstr>
      <vt:lpstr>Disinformation</vt:lpstr>
      <vt:lpstr>Four-point plan for enterprise executives</vt:lpstr>
      <vt:lpstr>Political campaign security</vt:lpstr>
      <vt:lpstr>Election integrity</vt:lpstr>
      <vt:lpstr>Zero Trust: Messages to land</vt:lpstr>
      <vt:lpstr>Zero Trust</vt:lpstr>
      <vt:lpstr>A Discussion on Different Levels</vt:lpstr>
      <vt:lpstr>Digital Transformation Business Drivers and Benefits </vt:lpstr>
      <vt:lpstr>The digitized world is interconnected and dynamic</vt:lpstr>
      <vt:lpstr>The Needs</vt:lpstr>
      <vt:lpstr>The digitized world is interconnected and dynamic</vt:lpstr>
      <vt:lpstr>Zero Trust Principles</vt:lpstr>
      <vt:lpstr>Key Zero Trust Components</vt:lpstr>
      <vt:lpstr>Strategy Enterprise Strategy and Priorities</vt:lpstr>
      <vt:lpstr>Zero Trust Principles</vt:lpstr>
      <vt:lpstr>Zero Assumed Trust Principles</vt:lpstr>
      <vt:lpstr>Zero Assumed Trust Principles</vt:lpstr>
      <vt:lpstr>The History of Zero Trust</vt:lpstr>
      <vt:lpstr>Zero Trust</vt:lpstr>
      <vt:lpstr>Network Transformation</vt:lpstr>
      <vt:lpstr>Network Transformation</vt:lpstr>
      <vt:lpstr>Network Transformation</vt:lpstr>
      <vt:lpstr>Network Transformation</vt:lpstr>
      <vt:lpstr>Isolation is a lifetime commitment</vt:lpstr>
      <vt:lpstr>Network Transformation</vt:lpstr>
      <vt:lpstr>Implementation Implementation and Technical Architecture</vt:lpstr>
      <vt:lpstr>Zero Trust Principles</vt:lpstr>
      <vt:lpstr>Key Zero Trust Initiatives</vt:lpstr>
      <vt:lpstr>Key Zero Trust Initiatives</vt:lpstr>
      <vt:lpstr>Zero Trust Architectures</vt:lpstr>
      <vt:lpstr>Blend Network and Identity Access Controls</vt:lpstr>
      <vt:lpstr>Zero Trust User Access</vt:lpstr>
      <vt:lpstr>Security Operations</vt:lpstr>
      <vt:lpstr>Operational Technology Security</vt:lpstr>
      <vt:lpstr>Data Protection</vt:lpstr>
      <vt:lpstr>Start Zero Trust Today</vt:lpstr>
      <vt:lpstr>Linking Back</vt:lpstr>
      <vt:lpstr>Modern SOC: Messages to land</vt:lpstr>
      <vt:lpstr>Modern SOC</vt:lpstr>
      <vt:lpstr>The digitized world is interconnected and dynamic</vt:lpstr>
      <vt:lpstr>The digitized world is interconnected and dynamic</vt:lpstr>
      <vt:lpstr>SOC Challenges</vt:lpstr>
      <vt:lpstr>Focus Topics</vt:lpstr>
      <vt:lpstr>Culture</vt:lpstr>
      <vt:lpstr>SIEM Development Phases</vt:lpstr>
      <vt:lpstr>SIEM Development Phases</vt:lpstr>
      <vt:lpstr>SIEM Development Phases</vt:lpstr>
      <vt:lpstr>SIEM Development Phases</vt:lpstr>
      <vt:lpstr>Security Operations Model – Functions and Tools</vt:lpstr>
      <vt:lpstr>Silos are the Bane of SOC Analysts</vt:lpstr>
      <vt:lpstr>Simplifying and Automating</vt:lpstr>
      <vt:lpstr>The Frist Big Challenge</vt:lpstr>
      <vt:lpstr>The Approach</vt:lpstr>
      <vt:lpstr>Tooling</vt:lpstr>
      <vt:lpstr>Tooling starts with classical SIEM</vt:lpstr>
      <vt:lpstr>Modern SOC Model</vt:lpstr>
      <vt:lpstr>PowerPoint Presentation</vt:lpstr>
      <vt:lpstr>Demo</vt:lpstr>
      <vt:lpstr>Metrics</vt:lpstr>
      <vt:lpstr>Migration to the Cloud</vt:lpstr>
      <vt:lpstr>Key Topics of a Modern SOC</vt:lpstr>
      <vt:lpstr>Linking Back</vt:lpstr>
      <vt:lpstr>SecDevOps</vt:lpstr>
      <vt:lpstr>The way we build applications has changed</vt:lpstr>
      <vt:lpstr>Product innovations need  to reach customers quickly,  and stay available</vt:lpstr>
      <vt:lpstr>In other words:</vt:lpstr>
      <vt:lpstr>Software delivery paradox</vt:lpstr>
      <vt:lpstr>What is DevOps?</vt:lpstr>
      <vt:lpstr>Agile vs. DevOps</vt:lpstr>
      <vt:lpstr>Culture Change – Evolve the Organization</vt:lpstr>
      <vt:lpstr>Culture Change – Evolve the Organization</vt:lpstr>
      <vt:lpstr>Culture Change – Evolve the Organization</vt:lpstr>
      <vt:lpstr>Instead of Horizontal</vt:lpstr>
      <vt:lpstr>Got to Vertical</vt:lpstr>
      <vt:lpstr>DevOps Capabilities and Practices</vt:lpstr>
      <vt:lpstr>DevOps Capabilities and Practices</vt:lpstr>
      <vt:lpstr>Principles to Secure the Software Supply Chain</vt:lpstr>
      <vt:lpstr>From Development to Production</vt:lpstr>
      <vt:lpstr>Secure the Developer</vt:lpstr>
      <vt:lpstr>Understand the Threats</vt:lpstr>
      <vt:lpstr>Threat Modelling Tool</vt:lpstr>
      <vt:lpstr>Threats Manager Studio</vt:lpstr>
      <vt:lpstr>Secure your Code</vt:lpstr>
      <vt:lpstr>Secure your Dependencies</vt:lpstr>
      <vt:lpstr>Secure your Workflow</vt:lpstr>
      <vt:lpstr>Cloud-Native Controls</vt:lpstr>
      <vt:lpstr>Native Security for Azure</vt:lpstr>
      <vt:lpstr>SecDevOps</vt:lpstr>
      <vt:lpstr>Linking Back</vt:lpstr>
      <vt:lpstr>Cloud Security</vt:lpstr>
      <vt:lpstr>Transforming Legacy to the Cloud</vt:lpstr>
      <vt:lpstr>“Bad Neighborhood” on the Internet</vt:lpstr>
      <vt:lpstr>Azure Capabilities and Guidance</vt:lpstr>
      <vt:lpstr>Azure Capabilities and Guidance</vt:lpstr>
      <vt:lpstr>Common Adoption Strategies</vt:lpstr>
      <vt:lpstr>Shared Responsibility</vt:lpstr>
      <vt:lpstr>Microsoft’s Cloud Transformation</vt:lpstr>
      <vt:lpstr>Top 10 Essential Cloud Security Decisions</vt:lpstr>
      <vt:lpstr>Top 10 Essential Cloud Security Decisions</vt:lpstr>
      <vt:lpstr>Top 10 Essential Cloud Security Decisions</vt:lpstr>
      <vt:lpstr>Top 10 Essential Cloud Security Decisions</vt:lpstr>
      <vt:lpstr>Top 10 Essential Cloud Security Decisions</vt:lpstr>
      <vt:lpstr>Linking Back</vt:lpstr>
      <vt:lpstr>Build an extensible platform</vt:lpstr>
      <vt:lpstr>Microsoft Security Technology</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Roger Halbheer</dc:creator>
  <cp:keywords/>
  <dc:description/>
  <cp:lastModifiedBy>Roger Halbheer</cp:lastModifiedBy>
  <cp:revision>1</cp:revision>
  <cp:lastPrinted>2021-12-13T13:54:16Z</cp:lastPrinted>
  <dcterms:created xsi:type="dcterms:W3CDTF">2021-05-27T13:29:33Z</dcterms:created>
  <dcterms:modified xsi:type="dcterms:W3CDTF">2022-07-20T17:47:00Z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